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60" r:id="rId6"/>
    <p:sldId id="268" r:id="rId7"/>
    <p:sldId id="269" r:id="rId8"/>
    <p:sldId id="270" r:id="rId9"/>
    <p:sldId id="291" r:id="rId10"/>
    <p:sldId id="271" r:id="rId11"/>
    <p:sldId id="272" r:id="rId12"/>
    <p:sldId id="264" r:id="rId13"/>
    <p:sldId id="292" r:id="rId14"/>
    <p:sldId id="273" r:id="rId15"/>
    <p:sldId id="274" r:id="rId16"/>
    <p:sldId id="275" r:id="rId17"/>
    <p:sldId id="276" r:id="rId18"/>
    <p:sldId id="293" r:id="rId19"/>
    <p:sldId id="277" r:id="rId20"/>
    <p:sldId id="278" r:id="rId21"/>
    <p:sldId id="279" r:id="rId22"/>
    <p:sldId id="282" r:id="rId23"/>
    <p:sldId id="294" r:id="rId24"/>
    <p:sldId id="295" r:id="rId25"/>
  </p:sldIdLst>
  <p:sldSz cx="12192000" cy="6858000"/>
  <p:notesSz cx="6858000" cy="9144000"/>
  <p:embeddedFontLst>
    <p:embeddedFont>
      <p:font typeface="微软雅黑" panose="020B0503020204020204" charset="-122"/>
      <p:regular r:id="rId29"/>
    </p:embeddedFont>
    <p:embeddedFont>
      <p:font typeface="胖橘猫老师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C29"/>
    <a:srgbClr val="F3A447"/>
    <a:srgbClr val="EFAF42"/>
    <a:srgbClr val="8EC2DB"/>
    <a:srgbClr val="E0673E"/>
    <a:srgbClr val="B2A828"/>
    <a:srgbClr val="E3B224"/>
    <a:srgbClr val="2A9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06" y="55"/>
      </p:cViewPr>
      <p:guideLst>
        <p:guide orient="horz" pos="2131"/>
        <p:guide pos="3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6.xml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7152-1288-4854-9BAF-583A535F4B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EBD9-2E79-4F67-93AF-589A344C18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A7521-90E0-4E3B-AD52-A315372271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4A437-09E8-442F-90B6-8D23A800D1F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背景音乐01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059045" y="-1125674"/>
            <a:ext cx="347663" cy="3476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5" y="4471795"/>
            <a:ext cx="11963038" cy="2386613"/>
          </a:xfrm>
          <a:prstGeom prst="rect">
            <a:avLst/>
          </a:prstGeom>
        </p:spPr>
      </p:pic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5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内容占位符 10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6" t="67085"/>
          <a:stretch>
            <a:fillRect/>
          </a:stretch>
        </p:blipFill>
        <p:spPr>
          <a:xfrm>
            <a:off x="9287415" y="4311016"/>
            <a:ext cx="1855652" cy="2184080"/>
          </a:xfrm>
        </p:spPr>
      </p:pic>
      <p:sp>
        <p:nvSpPr>
          <p:cNvPr id="13" name="文本框 12"/>
          <p:cNvSpPr txBox="1"/>
          <p:nvPr/>
        </p:nvSpPr>
        <p:spPr>
          <a:xfrm>
            <a:off x="1255395" y="2864485"/>
            <a:ext cx="10575925" cy="144653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8800" b="1" cap="none" dirty="0">
                <a:solidFill>
                  <a:schemeClr val="bg1"/>
                </a:solidFill>
                <a:latin typeface="胖橘猫老师" charset="-122"/>
                <a:ea typeface="胖橘猫老师" charset="-122"/>
                <a:cs typeface="胖橘猫老师" charset="-122"/>
              </a:rPr>
              <a:t>六一儿童节</a:t>
            </a:r>
            <a:r>
              <a:rPr lang="en-US" altLang="ko-KR" sz="8800" b="1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  <a:cs typeface="胖橘猫老师" charset="-122"/>
              </a:rPr>
              <a:t>PPT模板</a:t>
            </a:r>
            <a:endParaRPr lang="en-US" altLang="ko-KR" sz="8800" b="1" cap="none" dirty="0" err="1">
              <a:solidFill>
                <a:schemeClr val="bg1"/>
              </a:solidFill>
              <a:latin typeface="胖橘猫老师" charset="-122"/>
              <a:ea typeface="胖橘猫老师" charset="-122"/>
              <a:cs typeface="胖橘猫老师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67166" y="5338788"/>
            <a:ext cx="3058160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  <a:cs typeface="胖橘猫老师" charset="-122"/>
              </a:rPr>
              <a:t>汇报日期：XXXX年XX月XX日</a:t>
            </a:r>
            <a:endParaRPr lang="en-US" altLang="ko-KR" sz="1800" cap="none" dirty="0" err="1">
              <a:solidFill>
                <a:schemeClr val="bg1"/>
              </a:solidFill>
              <a:latin typeface="胖橘猫老师" charset="-122"/>
              <a:ea typeface="胖橘猫老师" charset="-122"/>
              <a:cs typeface="胖橘猫老师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13025" y="4311015"/>
            <a:ext cx="7301865" cy="116967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/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508000" eaLnBrk="0"/>
            <a:endParaRPr lang="ko-KR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69269" y="5793293"/>
            <a:ext cx="2021840" cy="36957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汇报人</a:t>
            </a:r>
            <a:r>
              <a:rPr lang="en-US" altLang="ko-KR" sz="1800" cap="none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：</a:t>
            </a:r>
            <a:r>
              <a:rPr lang="en-US" altLang="zh-CN" sz="1800" cap="none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XXX</a:t>
            </a:r>
            <a:endParaRPr lang="en-US" altLang="zh-CN" sz="1800" cap="none" dirty="0">
              <a:solidFill>
                <a:schemeClr val="bg1"/>
              </a:solidFill>
              <a:latin typeface="胖橘猫老师" charset="-122"/>
              <a:ea typeface="胖橘猫老师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2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1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思想气泡: 云 11"/>
          <p:cNvSpPr/>
          <p:nvPr/>
        </p:nvSpPr>
        <p:spPr>
          <a:xfrm>
            <a:off x="746312" y="268941"/>
            <a:ext cx="10771094" cy="6098241"/>
          </a:xfrm>
          <a:prstGeom prst="cloudCallout">
            <a:avLst>
              <a:gd name="adj1" fmla="val -35070"/>
              <a:gd name="adj2" fmla="val 273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00941" y="1310187"/>
            <a:ext cx="30928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目录</a:t>
            </a:r>
            <a:endParaRPr lang="zh-CN" altLang="en-US" sz="6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442" y="4835207"/>
            <a:ext cx="1454871" cy="19633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2" y="1310255"/>
            <a:ext cx="1228872" cy="2118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742730" y="2816258"/>
            <a:ext cx="3794035" cy="627572"/>
            <a:chOff x="5625630" y="2299448"/>
            <a:chExt cx="3794035" cy="627572"/>
          </a:xfrm>
        </p:grpSpPr>
        <p:sp>
          <p:nvSpPr>
            <p:cNvPr id="9" name="two-balloons-outline_33305"/>
            <p:cNvSpPr>
              <a:spLocks noChangeAspect="1"/>
            </p:cNvSpPr>
            <p:nvPr/>
          </p:nvSpPr>
          <p:spPr bwMode="auto">
            <a:xfrm>
              <a:off x="5625630" y="2317335"/>
              <a:ext cx="349949" cy="609685"/>
            </a:xfrm>
            <a:custGeom>
              <a:avLst/>
              <a:gdLst>
                <a:gd name="connsiteX0" fmla="*/ 242413 w 347602"/>
                <a:gd name="connsiteY0" fmla="*/ 330413 h 605596"/>
                <a:gd name="connsiteX1" fmla="*/ 239544 w 347602"/>
                <a:gd name="connsiteY1" fmla="*/ 332323 h 605596"/>
                <a:gd name="connsiteX2" fmla="*/ 231894 w 347602"/>
                <a:gd name="connsiteY2" fmla="*/ 334233 h 605596"/>
                <a:gd name="connsiteX3" fmla="*/ 229025 w 347602"/>
                <a:gd name="connsiteY3" fmla="*/ 350467 h 605596"/>
                <a:gd name="connsiteX4" fmla="*/ 245282 w 347602"/>
                <a:gd name="connsiteY4" fmla="*/ 350467 h 605596"/>
                <a:gd name="connsiteX5" fmla="*/ 120011 w 347602"/>
                <a:gd name="connsiteY5" fmla="*/ 279801 h 605596"/>
                <a:gd name="connsiteX6" fmla="*/ 117621 w 347602"/>
                <a:gd name="connsiteY6" fmla="*/ 281711 h 605596"/>
                <a:gd name="connsiteX7" fmla="*/ 109971 w 347602"/>
                <a:gd name="connsiteY7" fmla="*/ 284098 h 605596"/>
                <a:gd name="connsiteX8" fmla="*/ 107102 w 347602"/>
                <a:gd name="connsiteY8" fmla="*/ 299855 h 605596"/>
                <a:gd name="connsiteX9" fmla="*/ 122880 w 347602"/>
                <a:gd name="connsiteY9" fmla="*/ 299855 h 605596"/>
                <a:gd name="connsiteX10" fmla="*/ 234763 w 347602"/>
                <a:gd name="connsiteY10" fmla="*/ 62550 h 605596"/>
                <a:gd name="connsiteX11" fmla="*/ 208944 w 347602"/>
                <a:gd name="connsiteY11" fmla="*/ 66847 h 605596"/>
                <a:gd name="connsiteX12" fmla="*/ 217550 w 347602"/>
                <a:gd name="connsiteY12" fmla="*/ 89288 h 605596"/>
                <a:gd name="connsiteX13" fmla="*/ 222810 w 347602"/>
                <a:gd name="connsiteY13" fmla="*/ 89288 h 605596"/>
                <a:gd name="connsiteX14" fmla="*/ 228069 w 347602"/>
                <a:gd name="connsiteY14" fmla="*/ 95973 h 605596"/>
                <a:gd name="connsiteX15" fmla="*/ 221375 w 347602"/>
                <a:gd name="connsiteY15" fmla="*/ 101225 h 605596"/>
                <a:gd name="connsiteX16" fmla="*/ 220897 w 347602"/>
                <a:gd name="connsiteY16" fmla="*/ 101225 h 605596"/>
                <a:gd name="connsiteX17" fmla="*/ 225679 w 347602"/>
                <a:gd name="connsiteY17" fmla="*/ 139423 h 605596"/>
                <a:gd name="connsiteX18" fmla="*/ 155393 w 347602"/>
                <a:gd name="connsiteY18" fmla="*/ 268819 h 605596"/>
                <a:gd name="connsiteX19" fmla="*/ 234763 w 347602"/>
                <a:gd name="connsiteY19" fmla="*/ 317522 h 605596"/>
                <a:gd name="connsiteX20" fmla="*/ 335649 w 347602"/>
                <a:gd name="connsiteY20" fmla="*/ 190036 h 605596"/>
                <a:gd name="connsiteX21" fmla="*/ 234763 w 347602"/>
                <a:gd name="connsiteY21" fmla="*/ 62550 h 605596"/>
                <a:gd name="connsiteX22" fmla="*/ 100430 w 347602"/>
                <a:gd name="connsiteY22" fmla="*/ 38705 h 605596"/>
                <a:gd name="connsiteX23" fmla="*/ 105691 w 347602"/>
                <a:gd name="connsiteY23" fmla="*/ 45388 h 605596"/>
                <a:gd name="connsiteX24" fmla="*/ 99473 w 347602"/>
                <a:gd name="connsiteY24" fmla="*/ 50639 h 605596"/>
                <a:gd name="connsiteX25" fmla="*/ 52124 w 347602"/>
                <a:gd name="connsiteY25" fmla="*/ 101241 h 605596"/>
                <a:gd name="connsiteX26" fmla="*/ 45907 w 347602"/>
                <a:gd name="connsiteY26" fmla="*/ 106015 h 605596"/>
                <a:gd name="connsiteX27" fmla="*/ 44472 w 347602"/>
                <a:gd name="connsiteY27" fmla="*/ 106015 h 605596"/>
                <a:gd name="connsiteX28" fmla="*/ 40168 w 347602"/>
                <a:gd name="connsiteY28" fmla="*/ 98377 h 605596"/>
                <a:gd name="connsiteX29" fmla="*/ 100430 w 347602"/>
                <a:gd name="connsiteY29" fmla="*/ 38705 h 605596"/>
                <a:gd name="connsiteX30" fmla="*/ 112839 w 347602"/>
                <a:gd name="connsiteY30" fmla="*/ 11937 h 605596"/>
                <a:gd name="connsiteX31" fmla="*/ 11954 w 347602"/>
                <a:gd name="connsiteY31" fmla="*/ 139423 h 605596"/>
                <a:gd name="connsiteX32" fmla="*/ 112839 w 347602"/>
                <a:gd name="connsiteY32" fmla="*/ 266909 h 605596"/>
                <a:gd name="connsiteX33" fmla="*/ 213725 w 347602"/>
                <a:gd name="connsiteY33" fmla="*/ 139423 h 605596"/>
                <a:gd name="connsiteX34" fmla="*/ 112839 w 347602"/>
                <a:gd name="connsiteY34" fmla="*/ 11937 h 605596"/>
                <a:gd name="connsiteX35" fmla="*/ 112839 w 347602"/>
                <a:gd name="connsiteY35" fmla="*/ 0 h 605596"/>
                <a:gd name="connsiteX36" fmla="*/ 203206 w 347602"/>
                <a:gd name="connsiteY36" fmla="*/ 56342 h 605596"/>
                <a:gd name="connsiteX37" fmla="*/ 234763 w 347602"/>
                <a:gd name="connsiteY37" fmla="*/ 50613 h 605596"/>
                <a:gd name="connsiteX38" fmla="*/ 347602 w 347602"/>
                <a:gd name="connsiteY38" fmla="*/ 190036 h 605596"/>
                <a:gd name="connsiteX39" fmla="*/ 253888 w 347602"/>
                <a:gd name="connsiteY39" fmla="*/ 327549 h 605596"/>
                <a:gd name="connsiteX40" fmla="*/ 257713 w 347602"/>
                <a:gd name="connsiteY40" fmla="*/ 355720 h 605596"/>
                <a:gd name="connsiteX41" fmla="*/ 256279 w 347602"/>
                <a:gd name="connsiteY41" fmla="*/ 360494 h 605596"/>
                <a:gd name="connsiteX42" fmla="*/ 251976 w 347602"/>
                <a:gd name="connsiteY42" fmla="*/ 362404 h 605596"/>
                <a:gd name="connsiteX43" fmla="*/ 221854 w 347602"/>
                <a:gd name="connsiteY43" fmla="*/ 362404 h 605596"/>
                <a:gd name="connsiteX44" fmla="*/ 217550 w 347602"/>
                <a:gd name="connsiteY44" fmla="*/ 360494 h 605596"/>
                <a:gd name="connsiteX45" fmla="*/ 216116 w 347602"/>
                <a:gd name="connsiteY45" fmla="*/ 355242 h 605596"/>
                <a:gd name="connsiteX46" fmla="*/ 218985 w 347602"/>
                <a:gd name="connsiteY46" fmla="*/ 340918 h 605596"/>
                <a:gd name="connsiteX47" fmla="*/ 211335 w 347602"/>
                <a:gd name="connsiteY47" fmla="*/ 351900 h 605596"/>
                <a:gd name="connsiteX48" fmla="*/ 217550 w 347602"/>
                <a:gd name="connsiteY48" fmla="*/ 381026 h 605596"/>
                <a:gd name="connsiteX49" fmla="*/ 245760 w 347602"/>
                <a:gd name="connsiteY49" fmla="*/ 438800 h 605596"/>
                <a:gd name="connsiteX50" fmla="*/ 231894 w 347602"/>
                <a:gd name="connsiteY50" fmla="*/ 517106 h 605596"/>
                <a:gd name="connsiteX51" fmla="*/ 229025 w 347602"/>
                <a:gd name="connsiteY51" fmla="*/ 598755 h 605596"/>
                <a:gd name="connsiteX52" fmla="*/ 220897 w 347602"/>
                <a:gd name="connsiteY52" fmla="*/ 603529 h 605596"/>
                <a:gd name="connsiteX53" fmla="*/ 221854 w 347602"/>
                <a:gd name="connsiteY53" fmla="*/ 518061 h 605596"/>
                <a:gd name="connsiteX54" fmla="*/ 234763 w 347602"/>
                <a:gd name="connsiteY54" fmla="*/ 432116 h 605596"/>
                <a:gd name="connsiteX55" fmla="*/ 203684 w 347602"/>
                <a:gd name="connsiteY55" fmla="*/ 369566 h 605596"/>
                <a:gd name="connsiteX56" fmla="*/ 206075 w 347602"/>
                <a:gd name="connsiteY56" fmla="*/ 340918 h 605596"/>
                <a:gd name="connsiteX57" fmla="*/ 220897 w 347602"/>
                <a:gd name="connsiteY57" fmla="*/ 329458 h 605596"/>
                <a:gd name="connsiteX58" fmla="*/ 220897 w 347602"/>
                <a:gd name="connsiteY58" fmla="*/ 328503 h 605596"/>
                <a:gd name="connsiteX59" fmla="*/ 144396 w 347602"/>
                <a:gd name="connsiteY59" fmla="*/ 273594 h 605596"/>
                <a:gd name="connsiteX60" fmla="*/ 131965 w 347602"/>
                <a:gd name="connsiteY60" fmla="*/ 276936 h 605596"/>
                <a:gd name="connsiteX61" fmla="*/ 135790 w 347602"/>
                <a:gd name="connsiteY61" fmla="*/ 305107 h 605596"/>
                <a:gd name="connsiteX62" fmla="*/ 134355 w 347602"/>
                <a:gd name="connsiteY62" fmla="*/ 309882 h 605596"/>
                <a:gd name="connsiteX63" fmla="*/ 129574 w 347602"/>
                <a:gd name="connsiteY63" fmla="*/ 311792 h 605596"/>
                <a:gd name="connsiteX64" fmla="*/ 99930 w 347602"/>
                <a:gd name="connsiteY64" fmla="*/ 311792 h 605596"/>
                <a:gd name="connsiteX65" fmla="*/ 95149 w 347602"/>
                <a:gd name="connsiteY65" fmla="*/ 309882 h 605596"/>
                <a:gd name="connsiteX66" fmla="*/ 94192 w 347602"/>
                <a:gd name="connsiteY66" fmla="*/ 305107 h 605596"/>
                <a:gd name="connsiteX67" fmla="*/ 96583 w 347602"/>
                <a:gd name="connsiteY67" fmla="*/ 290305 h 605596"/>
                <a:gd name="connsiteX68" fmla="*/ 88933 w 347602"/>
                <a:gd name="connsiteY68" fmla="*/ 301765 h 605596"/>
                <a:gd name="connsiteX69" fmla="*/ 95149 w 347602"/>
                <a:gd name="connsiteY69" fmla="*/ 330413 h 605596"/>
                <a:gd name="connsiteX70" fmla="*/ 123836 w 347602"/>
                <a:gd name="connsiteY70" fmla="*/ 388188 h 605596"/>
                <a:gd name="connsiteX71" fmla="*/ 109971 w 347602"/>
                <a:gd name="connsiteY71" fmla="*/ 466494 h 605596"/>
                <a:gd name="connsiteX72" fmla="*/ 106624 w 347602"/>
                <a:gd name="connsiteY72" fmla="*/ 548620 h 605596"/>
                <a:gd name="connsiteX73" fmla="*/ 98974 w 347602"/>
                <a:gd name="connsiteY73" fmla="*/ 552917 h 605596"/>
                <a:gd name="connsiteX74" fmla="*/ 99930 w 347602"/>
                <a:gd name="connsiteY74" fmla="*/ 467449 h 605596"/>
                <a:gd name="connsiteX75" fmla="*/ 112361 w 347602"/>
                <a:gd name="connsiteY75" fmla="*/ 381503 h 605596"/>
                <a:gd name="connsiteX76" fmla="*/ 81283 w 347602"/>
                <a:gd name="connsiteY76" fmla="*/ 318954 h 605596"/>
                <a:gd name="connsiteX77" fmla="*/ 84151 w 347602"/>
                <a:gd name="connsiteY77" fmla="*/ 290783 h 605596"/>
                <a:gd name="connsiteX78" fmla="*/ 98974 w 347602"/>
                <a:gd name="connsiteY78" fmla="*/ 278846 h 605596"/>
                <a:gd name="connsiteX79" fmla="*/ 98974 w 347602"/>
                <a:gd name="connsiteY79" fmla="*/ 277891 h 605596"/>
                <a:gd name="connsiteX80" fmla="*/ 0 w 347602"/>
                <a:gd name="connsiteY80" fmla="*/ 139423 h 605596"/>
                <a:gd name="connsiteX81" fmla="*/ 112839 w 347602"/>
                <a:gd name="connsiteY81" fmla="*/ 0 h 605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47602" h="605596">
                  <a:moveTo>
                    <a:pt x="242413" y="330413"/>
                  </a:moveTo>
                  <a:cubicBezTo>
                    <a:pt x="241935" y="331368"/>
                    <a:pt x="240979" y="332323"/>
                    <a:pt x="239544" y="332323"/>
                  </a:cubicBezTo>
                  <a:cubicBezTo>
                    <a:pt x="237154" y="332801"/>
                    <a:pt x="234763" y="333756"/>
                    <a:pt x="231894" y="334233"/>
                  </a:cubicBezTo>
                  <a:lnTo>
                    <a:pt x="229025" y="350467"/>
                  </a:lnTo>
                  <a:lnTo>
                    <a:pt x="245282" y="350467"/>
                  </a:lnTo>
                  <a:close/>
                  <a:moveTo>
                    <a:pt x="120011" y="279801"/>
                  </a:moveTo>
                  <a:cubicBezTo>
                    <a:pt x="119533" y="280756"/>
                    <a:pt x="119055" y="281711"/>
                    <a:pt x="117621" y="281711"/>
                  </a:cubicBezTo>
                  <a:cubicBezTo>
                    <a:pt x="115230" y="282666"/>
                    <a:pt x="112361" y="283143"/>
                    <a:pt x="109971" y="284098"/>
                  </a:cubicBezTo>
                  <a:lnTo>
                    <a:pt x="107102" y="299855"/>
                  </a:lnTo>
                  <a:lnTo>
                    <a:pt x="122880" y="299855"/>
                  </a:lnTo>
                  <a:close/>
                  <a:moveTo>
                    <a:pt x="234763" y="62550"/>
                  </a:moveTo>
                  <a:cubicBezTo>
                    <a:pt x="225679" y="62550"/>
                    <a:pt x="217072" y="63982"/>
                    <a:pt x="208944" y="66847"/>
                  </a:cubicBezTo>
                  <a:cubicBezTo>
                    <a:pt x="212291" y="74009"/>
                    <a:pt x="215160" y="81171"/>
                    <a:pt x="217550" y="89288"/>
                  </a:cubicBezTo>
                  <a:cubicBezTo>
                    <a:pt x="219463" y="89288"/>
                    <a:pt x="220897" y="89288"/>
                    <a:pt x="222810" y="89288"/>
                  </a:cubicBezTo>
                  <a:cubicBezTo>
                    <a:pt x="226157" y="89766"/>
                    <a:pt x="228547" y="92631"/>
                    <a:pt x="228069" y="95973"/>
                  </a:cubicBezTo>
                  <a:cubicBezTo>
                    <a:pt x="227591" y="99315"/>
                    <a:pt x="224722" y="101703"/>
                    <a:pt x="221375" y="101225"/>
                  </a:cubicBezTo>
                  <a:cubicBezTo>
                    <a:pt x="221375" y="101225"/>
                    <a:pt x="221375" y="101225"/>
                    <a:pt x="220897" y="101225"/>
                  </a:cubicBezTo>
                  <a:cubicBezTo>
                    <a:pt x="223766" y="113162"/>
                    <a:pt x="225679" y="126054"/>
                    <a:pt x="225679" y="139423"/>
                  </a:cubicBezTo>
                  <a:cubicBezTo>
                    <a:pt x="225679" y="197675"/>
                    <a:pt x="196513" y="247810"/>
                    <a:pt x="155393" y="268819"/>
                  </a:cubicBezTo>
                  <a:cubicBezTo>
                    <a:pt x="174040" y="298423"/>
                    <a:pt x="202728" y="317522"/>
                    <a:pt x="234763" y="317522"/>
                  </a:cubicBezTo>
                  <a:cubicBezTo>
                    <a:pt x="290226" y="317522"/>
                    <a:pt x="335649" y="260224"/>
                    <a:pt x="335649" y="190036"/>
                  </a:cubicBezTo>
                  <a:cubicBezTo>
                    <a:pt x="335649" y="119847"/>
                    <a:pt x="290226" y="62550"/>
                    <a:pt x="234763" y="62550"/>
                  </a:cubicBezTo>
                  <a:close/>
                  <a:moveTo>
                    <a:pt x="100430" y="38705"/>
                  </a:moveTo>
                  <a:cubicBezTo>
                    <a:pt x="103778" y="39182"/>
                    <a:pt x="106169" y="42047"/>
                    <a:pt x="105691" y="45388"/>
                  </a:cubicBezTo>
                  <a:cubicBezTo>
                    <a:pt x="105691" y="48730"/>
                    <a:pt x="102343" y="51117"/>
                    <a:pt x="99473" y="50639"/>
                  </a:cubicBezTo>
                  <a:cubicBezTo>
                    <a:pt x="65994" y="46820"/>
                    <a:pt x="52124" y="100764"/>
                    <a:pt x="52124" y="101241"/>
                  </a:cubicBezTo>
                  <a:cubicBezTo>
                    <a:pt x="51168" y="104106"/>
                    <a:pt x="48776" y="106015"/>
                    <a:pt x="45907" y="106015"/>
                  </a:cubicBezTo>
                  <a:cubicBezTo>
                    <a:pt x="45429" y="106015"/>
                    <a:pt x="44950" y="106015"/>
                    <a:pt x="44472" y="106015"/>
                  </a:cubicBezTo>
                  <a:cubicBezTo>
                    <a:pt x="41602" y="105060"/>
                    <a:pt x="39689" y="101719"/>
                    <a:pt x="40168" y="98377"/>
                  </a:cubicBezTo>
                  <a:cubicBezTo>
                    <a:pt x="41124" y="95990"/>
                    <a:pt x="56907" y="33931"/>
                    <a:pt x="100430" y="38705"/>
                  </a:cubicBezTo>
                  <a:close/>
                  <a:moveTo>
                    <a:pt x="112839" y="11937"/>
                  </a:moveTo>
                  <a:cubicBezTo>
                    <a:pt x="56898" y="11937"/>
                    <a:pt x="11954" y="69234"/>
                    <a:pt x="11954" y="139423"/>
                  </a:cubicBezTo>
                  <a:cubicBezTo>
                    <a:pt x="11954" y="210090"/>
                    <a:pt x="56898" y="266909"/>
                    <a:pt x="112839" y="266909"/>
                  </a:cubicBezTo>
                  <a:cubicBezTo>
                    <a:pt x="168303" y="266909"/>
                    <a:pt x="213725" y="210090"/>
                    <a:pt x="213725" y="139423"/>
                  </a:cubicBezTo>
                  <a:cubicBezTo>
                    <a:pt x="213725" y="69234"/>
                    <a:pt x="168303" y="11937"/>
                    <a:pt x="112839" y="11937"/>
                  </a:cubicBezTo>
                  <a:close/>
                  <a:moveTo>
                    <a:pt x="112839" y="0"/>
                  </a:moveTo>
                  <a:cubicBezTo>
                    <a:pt x="149656" y="0"/>
                    <a:pt x="182647" y="21964"/>
                    <a:pt x="203206" y="56342"/>
                  </a:cubicBezTo>
                  <a:cubicBezTo>
                    <a:pt x="213247" y="52523"/>
                    <a:pt x="223766" y="50613"/>
                    <a:pt x="234763" y="50613"/>
                  </a:cubicBezTo>
                  <a:cubicBezTo>
                    <a:pt x="296920" y="50613"/>
                    <a:pt x="347602" y="113162"/>
                    <a:pt x="347602" y="190036"/>
                  </a:cubicBezTo>
                  <a:cubicBezTo>
                    <a:pt x="347602" y="258792"/>
                    <a:pt x="306961" y="316089"/>
                    <a:pt x="253888" y="327549"/>
                  </a:cubicBezTo>
                  <a:lnTo>
                    <a:pt x="257713" y="355720"/>
                  </a:lnTo>
                  <a:cubicBezTo>
                    <a:pt x="258192" y="357152"/>
                    <a:pt x="257713" y="359062"/>
                    <a:pt x="256279" y="360494"/>
                  </a:cubicBezTo>
                  <a:cubicBezTo>
                    <a:pt x="255323" y="361449"/>
                    <a:pt x="253410" y="362404"/>
                    <a:pt x="251976" y="362404"/>
                  </a:cubicBezTo>
                  <a:lnTo>
                    <a:pt x="221854" y="362404"/>
                  </a:lnTo>
                  <a:cubicBezTo>
                    <a:pt x="220419" y="362404"/>
                    <a:pt x="218507" y="361449"/>
                    <a:pt x="217550" y="360494"/>
                  </a:cubicBezTo>
                  <a:cubicBezTo>
                    <a:pt x="216116" y="359062"/>
                    <a:pt x="215638" y="357152"/>
                    <a:pt x="216116" y="355242"/>
                  </a:cubicBezTo>
                  <a:lnTo>
                    <a:pt x="218985" y="340918"/>
                  </a:lnTo>
                  <a:cubicBezTo>
                    <a:pt x="215160" y="343783"/>
                    <a:pt x="212291" y="347125"/>
                    <a:pt x="211335" y="351900"/>
                  </a:cubicBezTo>
                  <a:cubicBezTo>
                    <a:pt x="209422" y="361927"/>
                    <a:pt x="213247" y="372431"/>
                    <a:pt x="217550" y="381026"/>
                  </a:cubicBezTo>
                  <a:cubicBezTo>
                    <a:pt x="226635" y="400125"/>
                    <a:pt x="241457" y="417791"/>
                    <a:pt x="245760" y="438800"/>
                  </a:cubicBezTo>
                  <a:cubicBezTo>
                    <a:pt x="251976" y="466016"/>
                    <a:pt x="241935" y="491800"/>
                    <a:pt x="231894" y="517106"/>
                  </a:cubicBezTo>
                  <a:cubicBezTo>
                    <a:pt x="221375" y="544322"/>
                    <a:pt x="213725" y="571539"/>
                    <a:pt x="229025" y="598755"/>
                  </a:cubicBezTo>
                  <a:cubicBezTo>
                    <a:pt x="231894" y="604007"/>
                    <a:pt x="223766" y="608304"/>
                    <a:pt x="220897" y="603529"/>
                  </a:cubicBezTo>
                  <a:cubicBezTo>
                    <a:pt x="205597" y="575358"/>
                    <a:pt x="210856" y="546710"/>
                    <a:pt x="221854" y="518061"/>
                  </a:cubicBezTo>
                  <a:cubicBezTo>
                    <a:pt x="232372" y="490845"/>
                    <a:pt x="245760" y="461719"/>
                    <a:pt x="234763" y="432116"/>
                  </a:cubicBezTo>
                  <a:cubicBezTo>
                    <a:pt x="226157" y="410152"/>
                    <a:pt x="209422" y="392485"/>
                    <a:pt x="203684" y="369566"/>
                  </a:cubicBezTo>
                  <a:cubicBezTo>
                    <a:pt x="201294" y="360017"/>
                    <a:pt x="200338" y="349512"/>
                    <a:pt x="206075" y="340918"/>
                  </a:cubicBezTo>
                  <a:cubicBezTo>
                    <a:pt x="209900" y="335666"/>
                    <a:pt x="215160" y="331846"/>
                    <a:pt x="220897" y="329458"/>
                  </a:cubicBezTo>
                  <a:lnTo>
                    <a:pt x="220897" y="328503"/>
                  </a:lnTo>
                  <a:cubicBezTo>
                    <a:pt x="189819" y="323729"/>
                    <a:pt x="162087" y="303197"/>
                    <a:pt x="144396" y="273594"/>
                  </a:cubicBezTo>
                  <a:cubicBezTo>
                    <a:pt x="140093" y="275026"/>
                    <a:pt x="136268" y="275981"/>
                    <a:pt x="131965" y="276936"/>
                  </a:cubicBezTo>
                  <a:lnTo>
                    <a:pt x="135790" y="305107"/>
                  </a:lnTo>
                  <a:cubicBezTo>
                    <a:pt x="135790" y="307017"/>
                    <a:pt x="135312" y="308450"/>
                    <a:pt x="134355" y="309882"/>
                  </a:cubicBezTo>
                  <a:cubicBezTo>
                    <a:pt x="133399" y="311314"/>
                    <a:pt x="131487" y="311792"/>
                    <a:pt x="129574" y="311792"/>
                  </a:cubicBezTo>
                  <a:lnTo>
                    <a:pt x="99930" y="311792"/>
                  </a:lnTo>
                  <a:cubicBezTo>
                    <a:pt x="98017" y="311792"/>
                    <a:pt x="96583" y="311314"/>
                    <a:pt x="95149" y="309882"/>
                  </a:cubicBezTo>
                  <a:cubicBezTo>
                    <a:pt x="94192" y="308450"/>
                    <a:pt x="93714" y="306540"/>
                    <a:pt x="94192" y="305107"/>
                  </a:cubicBezTo>
                  <a:lnTo>
                    <a:pt x="96583" y="290305"/>
                  </a:lnTo>
                  <a:cubicBezTo>
                    <a:pt x="92758" y="293170"/>
                    <a:pt x="90367" y="296990"/>
                    <a:pt x="88933" y="301765"/>
                  </a:cubicBezTo>
                  <a:cubicBezTo>
                    <a:pt x="87020" y="311314"/>
                    <a:pt x="91323" y="321819"/>
                    <a:pt x="95149" y="330413"/>
                  </a:cubicBezTo>
                  <a:cubicBezTo>
                    <a:pt x="104711" y="349512"/>
                    <a:pt x="119055" y="367179"/>
                    <a:pt x="123836" y="388188"/>
                  </a:cubicBezTo>
                  <a:cubicBezTo>
                    <a:pt x="130052" y="415882"/>
                    <a:pt x="119533" y="441188"/>
                    <a:pt x="109971" y="466494"/>
                  </a:cubicBezTo>
                  <a:cubicBezTo>
                    <a:pt x="98974" y="493710"/>
                    <a:pt x="91323" y="520926"/>
                    <a:pt x="106624" y="548620"/>
                  </a:cubicBezTo>
                  <a:cubicBezTo>
                    <a:pt x="109492" y="553395"/>
                    <a:pt x="101842" y="558169"/>
                    <a:pt x="98974" y="552917"/>
                  </a:cubicBezTo>
                  <a:cubicBezTo>
                    <a:pt x="83195" y="524746"/>
                    <a:pt x="88933" y="496097"/>
                    <a:pt x="99930" y="467449"/>
                  </a:cubicBezTo>
                  <a:cubicBezTo>
                    <a:pt x="110449" y="440233"/>
                    <a:pt x="123836" y="411107"/>
                    <a:pt x="112361" y="381503"/>
                  </a:cubicBezTo>
                  <a:cubicBezTo>
                    <a:pt x="104233" y="359539"/>
                    <a:pt x="87498" y="341873"/>
                    <a:pt x="81283" y="318954"/>
                  </a:cubicBezTo>
                  <a:cubicBezTo>
                    <a:pt x="78892" y="309882"/>
                    <a:pt x="78414" y="298900"/>
                    <a:pt x="84151" y="290783"/>
                  </a:cubicBezTo>
                  <a:cubicBezTo>
                    <a:pt x="87977" y="285053"/>
                    <a:pt x="93236" y="281711"/>
                    <a:pt x="98974" y="278846"/>
                  </a:cubicBezTo>
                  <a:lnTo>
                    <a:pt x="98974" y="277891"/>
                  </a:lnTo>
                  <a:cubicBezTo>
                    <a:pt x="43032" y="269774"/>
                    <a:pt x="0" y="210567"/>
                    <a:pt x="0" y="139423"/>
                  </a:cubicBezTo>
                  <a:cubicBezTo>
                    <a:pt x="0" y="62550"/>
                    <a:pt x="50204" y="0"/>
                    <a:pt x="112839" y="0"/>
                  </a:cubicBezTo>
                  <a:close/>
                </a:path>
              </a:pathLst>
            </a:custGeom>
            <a:solidFill>
              <a:srgbClr val="E0673E"/>
            </a:solidFill>
            <a:ln>
              <a:solidFill>
                <a:srgbClr val="E0673E"/>
              </a:solidFill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96000" y="2299448"/>
              <a:ext cx="3323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 /  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节日由来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42730" y="3615078"/>
            <a:ext cx="3794035" cy="627572"/>
            <a:chOff x="5625630" y="2299448"/>
            <a:chExt cx="3794035" cy="627572"/>
          </a:xfrm>
        </p:grpSpPr>
        <p:sp>
          <p:nvSpPr>
            <p:cNvPr id="17" name="two-balloons-outline_33305"/>
            <p:cNvSpPr>
              <a:spLocks noChangeAspect="1"/>
            </p:cNvSpPr>
            <p:nvPr/>
          </p:nvSpPr>
          <p:spPr bwMode="auto">
            <a:xfrm>
              <a:off x="5625630" y="2317335"/>
              <a:ext cx="349949" cy="609685"/>
            </a:xfrm>
            <a:custGeom>
              <a:avLst/>
              <a:gdLst>
                <a:gd name="connsiteX0" fmla="*/ 242413 w 347602"/>
                <a:gd name="connsiteY0" fmla="*/ 330413 h 605596"/>
                <a:gd name="connsiteX1" fmla="*/ 239544 w 347602"/>
                <a:gd name="connsiteY1" fmla="*/ 332323 h 605596"/>
                <a:gd name="connsiteX2" fmla="*/ 231894 w 347602"/>
                <a:gd name="connsiteY2" fmla="*/ 334233 h 605596"/>
                <a:gd name="connsiteX3" fmla="*/ 229025 w 347602"/>
                <a:gd name="connsiteY3" fmla="*/ 350467 h 605596"/>
                <a:gd name="connsiteX4" fmla="*/ 245282 w 347602"/>
                <a:gd name="connsiteY4" fmla="*/ 350467 h 605596"/>
                <a:gd name="connsiteX5" fmla="*/ 120011 w 347602"/>
                <a:gd name="connsiteY5" fmla="*/ 279801 h 605596"/>
                <a:gd name="connsiteX6" fmla="*/ 117621 w 347602"/>
                <a:gd name="connsiteY6" fmla="*/ 281711 h 605596"/>
                <a:gd name="connsiteX7" fmla="*/ 109971 w 347602"/>
                <a:gd name="connsiteY7" fmla="*/ 284098 h 605596"/>
                <a:gd name="connsiteX8" fmla="*/ 107102 w 347602"/>
                <a:gd name="connsiteY8" fmla="*/ 299855 h 605596"/>
                <a:gd name="connsiteX9" fmla="*/ 122880 w 347602"/>
                <a:gd name="connsiteY9" fmla="*/ 299855 h 605596"/>
                <a:gd name="connsiteX10" fmla="*/ 234763 w 347602"/>
                <a:gd name="connsiteY10" fmla="*/ 62550 h 605596"/>
                <a:gd name="connsiteX11" fmla="*/ 208944 w 347602"/>
                <a:gd name="connsiteY11" fmla="*/ 66847 h 605596"/>
                <a:gd name="connsiteX12" fmla="*/ 217550 w 347602"/>
                <a:gd name="connsiteY12" fmla="*/ 89288 h 605596"/>
                <a:gd name="connsiteX13" fmla="*/ 222810 w 347602"/>
                <a:gd name="connsiteY13" fmla="*/ 89288 h 605596"/>
                <a:gd name="connsiteX14" fmla="*/ 228069 w 347602"/>
                <a:gd name="connsiteY14" fmla="*/ 95973 h 605596"/>
                <a:gd name="connsiteX15" fmla="*/ 221375 w 347602"/>
                <a:gd name="connsiteY15" fmla="*/ 101225 h 605596"/>
                <a:gd name="connsiteX16" fmla="*/ 220897 w 347602"/>
                <a:gd name="connsiteY16" fmla="*/ 101225 h 605596"/>
                <a:gd name="connsiteX17" fmla="*/ 225679 w 347602"/>
                <a:gd name="connsiteY17" fmla="*/ 139423 h 605596"/>
                <a:gd name="connsiteX18" fmla="*/ 155393 w 347602"/>
                <a:gd name="connsiteY18" fmla="*/ 268819 h 605596"/>
                <a:gd name="connsiteX19" fmla="*/ 234763 w 347602"/>
                <a:gd name="connsiteY19" fmla="*/ 317522 h 605596"/>
                <a:gd name="connsiteX20" fmla="*/ 335649 w 347602"/>
                <a:gd name="connsiteY20" fmla="*/ 190036 h 605596"/>
                <a:gd name="connsiteX21" fmla="*/ 234763 w 347602"/>
                <a:gd name="connsiteY21" fmla="*/ 62550 h 605596"/>
                <a:gd name="connsiteX22" fmla="*/ 100430 w 347602"/>
                <a:gd name="connsiteY22" fmla="*/ 38705 h 605596"/>
                <a:gd name="connsiteX23" fmla="*/ 105691 w 347602"/>
                <a:gd name="connsiteY23" fmla="*/ 45388 h 605596"/>
                <a:gd name="connsiteX24" fmla="*/ 99473 w 347602"/>
                <a:gd name="connsiteY24" fmla="*/ 50639 h 605596"/>
                <a:gd name="connsiteX25" fmla="*/ 52124 w 347602"/>
                <a:gd name="connsiteY25" fmla="*/ 101241 h 605596"/>
                <a:gd name="connsiteX26" fmla="*/ 45907 w 347602"/>
                <a:gd name="connsiteY26" fmla="*/ 106015 h 605596"/>
                <a:gd name="connsiteX27" fmla="*/ 44472 w 347602"/>
                <a:gd name="connsiteY27" fmla="*/ 106015 h 605596"/>
                <a:gd name="connsiteX28" fmla="*/ 40168 w 347602"/>
                <a:gd name="connsiteY28" fmla="*/ 98377 h 605596"/>
                <a:gd name="connsiteX29" fmla="*/ 100430 w 347602"/>
                <a:gd name="connsiteY29" fmla="*/ 38705 h 605596"/>
                <a:gd name="connsiteX30" fmla="*/ 112839 w 347602"/>
                <a:gd name="connsiteY30" fmla="*/ 11937 h 605596"/>
                <a:gd name="connsiteX31" fmla="*/ 11954 w 347602"/>
                <a:gd name="connsiteY31" fmla="*/ 139423 h 605596"/>
                <a:gd name="connsiteX32" fmla="*/ 112839 w 347602"/>
                <a:gd name="connsiteY32" fmla="*/ 266909 h 605596"/>
                <a:gd name="connsiteX33" fmla="*/ 213725 w 347602"/>
                <a:gd name="connsiteY33" fmla="*/ 139423 h 605596"/>
                <a:gd name="connsiteX34" fmla="*/ 112839 w 347602"/>
                <a:gd name="connsiteY34" fmla="*/ 11937 h 605596"/>
                <a:gd name="connsiteX35" fmla="*/ 112839 w 347602"/>
                <a:gd name="connsiteY35" fmla="*/ 0 h 605596"/>
                <a:gd name="connsiteX36" fmla="*/ 203206 w 347602"/>
                <a:gd name="connsiteY36" fmla="*/ 56342 h 605596"/>
                <a:gd name="connsiteX37" fmla="*/ 234763 w 347602"/>
                <a:gd name="connsiteY37" fmla="*/ 50613 h 605596"/>
                <a:gd name="connsiteX38" fmla="*/ 347602 w 347602"/>
                <a:gd name="connsiteY38" fmla="*/ 190036 h 605596"/>
                <a:gd name="connsiteX39" fmla="*/ 253888 w 347602"/>
                <a:gd name="connsiteY39" fmla="*/ 327549 h 605596"/>
                <a:gd name="connsiteX40" fmla="*/ 257713 w 347602"/>
                <a:gd name="connsiteY40" fmla="*/ 355720 h 605596"/>
                <a:gd name="connsiteX41" fmla="*/ 256279 w 347602"/>
                <a:gd name="connsiteY41" fmla="*/ 360494 h 605596"/>
                <a:gd name="connsiteX42" fmla="*/ 251976 w 347602"/>
                <a:gd name="connsiteY42" fmla="*/ 362404 h 605596"/>
                <a:gd name="connsiteX43" fmla="*/ 221854 w 347602"/>
                <a:gd name="connsiteY43" fmla="*/ 362404 h 605596"/>
                <a:gd name="connsiteX44" fmla="*/ 217550 w 347602"/>
                <a:gd name="connsiteY44" fmla="*/ 360494 h 605596"/>
                <a:gd name="connsiteX45" fmla="*/ 216116 w 347602"/>
                <a:gd name="connsiteY45" fmla="*/ 355242 h 605596"/>
                <a:gd name="connsiteX46" fmla="*/ 218985 w 347602"/>
                <a:gd name="connsiteY46" fmla="*/ 340918 h 605596"/>
                <a:gd name="connsiteX47" fmla="*/ 211335 w 347602"/>
                <a:gd name="connsiteY47" fmla="*/ 351900 h 605596"/>
                <a:gd name="connsiteX48" fmla="*/ 217550 w 347602"/>
                <a:gd name="connsiteY48" fmla="*/ 381026 h 605596"/>
                <a:gd name="connsiteX49" fmla="*/ 245760 w 347602"/>
                <a:gd name="connsiteY49" fmla="*/ 438800 h 605596"/>
                <a:gd name="connsiteX50" fmla="*/ 231894 w 347602"/>
                <a:gd name="connsiteY50" fmla="*/ 517106 h 605596"/>
                <a:gd name="connsiteX51" fmla="*/ 229025 w 347602"/>
                <a:gd name="connsiteY51" fmla="*/ 598755 h 605596"/>
                <a:gd name="connsiteX52" fmla="*/ 220897 w 347602"/>
                <a:gd name="connsiteY52" fmla="*/ 603529 h 605596"/>
                <a:gd name="connsiteX53" fmla="*/ 221854 w 347602"/>
                <a:gd name="connsiteY53" fmla="*/ 518061 h 605596"/>
                <a:gd name="connsiteX54" fmla="*/ 234763 w 347602"/>
                <a:gd name="connsiteY54" fmla="*/ 432116 h 605596"/>
                <a:gd name="connsiteX55" fmla="*/ 203684 w 347602"/>
                <a:gd name="connsiteY55" fmla="*/ 369566 h 605596"/>
                <a:gd name="connsiteX56" fmla="*/ 206075 w 347602"/>
                <a:gd name="connsiteY56" fmla="*/ 340918 h 605596"/>
                <a:gd name="connsiteX57" fmla="*/ 220897 w 347602"/>
                <a:gd name="connsiteY57" fmla="*/ 329458 h 605596"/>
                <a:gd name="connsiteX58" fmla="*/ 220897 w 347602"/>
                <a:gd name="connsiteY58" fmla="*/ 328503 h 605596"/>
                <a:gd name="connsiteX59" fmla="*/ 144396 w 347602"/>
                <a:gd name="connsiteY59" fmla="*/ 273594 h 605596"/>
                <a:gd name="connsiteX60" fmla="*/ 131965 w 347602"/>
                <a:gd name="connsiteY60" fmla="*/ 276936 h 605596"/>
                <a:gd name="connsiteX61" fmla="*/ 135790 w 347602"/>
                <a:gd name="connsiteY61" fmla="*/ 305107 h 605596"/>
                <a:gd name="connsiteX62" fmla="*/ 134355 w 347602"/>
                <a:gd name="connsiteY62" fmla="*/ 309882 h 605596"/>
                <a:gd name="connsiteX63" fmla="*/ 129574 w 347602"/>
                <a:gd name="connsiteY63" fmla="*/ 311792 h 605596"/>
                <a:gd name="connsiteX64" fmla="*/ 99930 w 347602"/>
                <a:gd name="connsiteY64" fmla="*/ 311792 h 605596"/>
                <a:gd name="connsiteX65" fmla="*/ 95149 w 347602"/>
                <a:gd name="connsiteY65" fmla="*/ 309882 h 605596"/>
                <a:gd name="connsiteX66" fmla="*/ 94192 w 347602"/>
                <a:gd name="connsiteY66" fmla="*/ 305107 h 605596"/>
                <a:gd name="connsiteX67" fmla="*/ 96583 w 347602"/>
                <a:gd name="connsiteY67" fmla="*/ 290305 h 605596"/>
                <a:gd name="connsiteX68" fmla="*/ 88933 w 347602"/>
                <a:gd name="connsiteY68" fmla="*/ 301765 h 605596"/>
                <a:gd name="connsiteX69" fmla="*/ 95149 w 347602"/>
                <a:gd name="connsiteY69" fmla="*/ 330413 h 605596"/>
                <a:gd name="connsiteX70" fmla="*/ 123836 w 347602"/>
                <a:gd name="connsiteY70" fmla="*/ 388188 h 605596"/>
                <a:gd name="connsiteX71" fmla="*/ 109971 w 347602"/>
                <a:gd name="connsiteY71" fmla="*/ 466494 h 605596"/>
                <a:gd name="connsiteX72" fmla="*/ 106624 w 347602"/>
                <a:gd name="connsiteY72" fmla="*/ 548620 h 605596"/>
                <a:gd name="connsiteX73" fmla="*/ 98974 w 347602"/>
                <a:gd name="connsiteY73" fmla="*/ 552917 h 605596"/>
                <a:gd name="connsiteX74" fmla="*/ 99930 w 347602"/>
                <a:gd name="connsiteY74" fmla="*/ 467449 h 605596"/>
                <a:gd name="connsiteX75" fmla="*/ 112361 w 347602"/>
                <a:gd name="connsiteY75" fmla="*/ 381503 h 605596"/>
                <a:gd name="connsiteX76" fmla="*/ 81283 w 347602"/>
                <a:gd name="connsiteY76" fmla="*/ 318954 h 605596"/>
                <a:gd name="connsiteX77" fmla="*/ 84151 w 347602"/>
                <a:gd name="connsiteY77" fmla="*/ 290783 h 605596"/>
                <a:gd name="connsiteX78" fmla="*/ 98974 w 347602"/>
                <a:gd name="connsiteY78" fmla="*/ 278846 h 605596"/>
                <a:gd name="connsiteX79" fmla="*/ 98974 w 347602"/>
                <a:gd name="connsiteY79" fmla="*/ 277891 h 605596"/>
                <a:gd name="connsiteX80" fmla="*/ 0 w 347602"/>
                <a:gd name="connsiteY80" fmla="*/ 139423 h 605596"/>
                <a:gd name="connsiteX81" fmla="*/ 112839 w 347602"/>
                <a:gd name="connsiteY81" fmla="*/ 0 h 605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47602" h="605596">
                  <a:moveTo>
                    <a:pt x="242413" y="330413"/>
                  </a:moveTo>
                  <a:cubicBezTo>
                    <a:pt x="241935" y="331368"/>
                    <a:pt x="240979" y="332323"/>
                    <a:pt x="239544" y="332323"/>
                  </a:cubicBezTo>
                  <a:cubicBezTo>
                    <a:pt x="237154" y="332801"/>
                    <a:pt x="234763" y="333756"/>
                    <a:pt x="231894" y="334233"/>
                  </a:cubicBezTo>
                  <a:lnTo>
                    <a:pt x="229025" y="350467"/>
                  </a:lnTo>
                  <a:lnTo>
                    <a:pt x="245282" y="350467"/>
                  </a:lnTo>
                  <a:close/>
                  <a:moveTo>
                    <a:pt x="120011" y="279801"/>
                  </a:moveTo>
                  <a:cubicBezTo>
                    <a:pt x="119533" y="280756"/>
                    <a:pt x="119055" y="281711"/>
                    <a:pt x="117621" y="281711"/>
                  </a:cubicBezTo>
                  <a:cubicBezTo>
                    <a:pt x="115230" y="282666"/>
                    <a:pt x="112361" y="283143"/>
                    <a:pt x="109971" y="284098"/>
                  </a:cubicBezTo>
                  <a:lnTo>
                    <a:pt x="107102" y="299855"/>
                  </a:lnTo>
                  <a:lnTo>
                    <a:pt x="122880" y="299855"/>
                  </a:lnTo>
                  <a:close/>
                  <a:moveTo>
                    <a:pt x="234763" y="62550"/>
                  </a:moveTo>
                  <a:cubicBezTo>
                    <a:pt x="225679" y="62550"/>
                    <a:pt x="217072" y="63982"/>
                    <a:pt x="208944" y="66847"/>
                  </a:cubicBezTo>
                  <a:cubicBezTo>
                    <a:pt x="212291" y="74009"/>
                    <a:pt x="215160" y="81171"/>
                    <a:pt x="217550" y="89288"/>
                  </a:cubicBezTo>
                  <a:cubicBezTo>
                    <a:pt x="219463" y="89288"/>
                    <a:pt x="220897" y="89288"/>
                    <a:pt x="222810" y="89288"/>
                  </a:cubicBezTo>
                  <a:cubicBezTo>
                    <a:pt x="226157" y="89766"/>
                    <a:pt x="228547" y="92631"/>
                    <a:pt x="228069" y="95973"/>
                  </a:cubicBezTo>
                  <a:cubicBezTo>
                    <a:pt x="227591" y="99315"/>
                    <a:pt x="224722" y="101703"/>
                    <a:pt x="221375" y="101225"/>
                  </a:cubicBezTo>
                  <a:cubicBezTo>
                    <a:pt x="221375" y="101225"/>
                    <a:pt x="221375" y="101225"/>
                    <a:pt x="220897" y="101225"/>
                  </a:cubicBezTo>
                  <a:cubicBezTo>
                    <a:pt x="223766" y="113162"/>
                    <a:pt x="225679" y="126054"/>
                    <a:pt x="225679" y="139423"/>
                  </a:cubicBezTo>
                  <a:cubicBezTo>
                    <a:pt x="225679" y="197675"/>
                    <a:pt x="196513" y="247810"/>
                    <a:pt x="155393" y="268819"/>
                  </a:cubicBezTo>
                  <a:cubicBezTo>
                    <a:pt x="174040" y="298423"/>
                    <a:pt x="202728" y="317522"/>
                    <a:pt x="234763" y="317522"/>
                  </a:cubicBezTo>
                  <a:cubicBezTo>
                    <a:pt x="290226" y="317522"/>
                    <a:pt x="335649" y="260224"/>
                    <a:pt x="335649" y="190036"/>
                  </a:cubicBezTo>
                  <a:cubicBezTo>
                    <a:pt x="335649" y="119847"/>
                    <a:pt x="290226" y="62550"/>
                    <a:pt x="234763" y="62550"/>
                  </a:cubicBezTo>
                  <a:close/>
                  <a:moveTo>
                    <a:pt x="100430" y="38705"/>
                  </a:moveTo>
                  <a:cubicBezTo>
                    <a:pt x="103778" y="39182"/>
                    <a:pt x="106169" y="42047"/>
                    <a:pt x="105691" y="45388"/>
                  </a:cubicBezTo>
                  <a:cubicBezTo>
                    <a:pt x="105691" y="48730"/>
                    <a:pt x="102343" y="51117"/>
                    <a:pt x="99473" y="50639"/>
                  </a:cubicBezTo>
                  <a:cubicBezTo>
                    <a:pt x="65994" y="46820"/>
                    <a:pt x="52124" y="100764"/>
                    <a:pt x="52124" y="101241"/>
                  </a:cubicBezTo>
                  <a:cubicBezTo>
                    <a:pt x="51168" y="104106"/>
                    <a:pt x="48776" y="106015"/>
                    <a:pt x="45907" y="106015"/>
                  </a:cubicBezTo>
                  <a:cubicBezTo>
                    <a:pt x="45429" y="106015"/>
                    <a:pt x="44950" y="106015"/>
                    <a:pt x="44472" y="106015"/>
                  </a:cubicBezTo>
                  <a:cubicBezTo>
                    <a:pt x="41602" y="105060"/>
                    <a:pt x="39689" y="101719"/>
                    <a:pt x="40168" y="98377"/>
                  </a:cubicBezTo>
                  <a:cubicBezTo>
                    <a:pt x="41124" y="95990"/>
                    <a:pt x="56907" y="33931"/>
                    <a:pt x="100430" y="38705"/>
                  </a:cubicBezTo>
                  <a:close/>
                  <a:moveTo>
                    <a:pt x="112839" y="11937"/>
                  </a:moveTo>
                  <a:cubicBezTo>
                    <a:pt x="56898" y="11937"/>
                    <a:pt x="11954" y="69234"/>
                    <a:pt x="11954" y="139423"/>
                  </a:cubicBezTo>
                  <a:cubicBezTo>
                    <a:pt x="11954" y="210090"/>
                    <a:pt x="56898" y="266909"/>
                    <a:pt x="112839" y="266909"/>
                  </a:cubicBezTo>
                  <a:cubicBezTo>
                    <a:pt x="168303" y="266909"/>
                    <a:pt x="213725" y="210090"/>
                    <a:pt x="213725" y="139423"/>
                  </a:cubicBezTo>
                  <a:cubicBezTo>
                    <a:pt x="213725" y="69234"/>
                    <a:pt x="168303" y="11937"/>
                    <a:pt x="112839" y="11937"/>
                  </a:cubicBezTo>
                  <a:close/>
                  <a:moveTo>
                    <a:pt x="112839" y="0"/>
                  </a:moveTo>
                  <a:cubicBezTo>
                    <a:pt x="149656" y="0"/>
                    <a:pt x="182647" y="21964"/>
                    <a:pt x="203206" y="56342"/>
                  </a:cubicBezTo>
                  <a:cubicBezTo>
                    <a:pt x="213247" y="52523"/>
                    <a:pt x="223766" y="50613"/>
                    <a:pt x="234763" y="50613"/>
                  </a:cubicBezTo>
                  <a:cubicBezTo>
                    <a:pt x="296920" y="50613"/>
                    <a:pt x="347602" y="113162"/>
                    <a:pt x="347602" y="190036"/>
                  </a:cubicBezTo>
                  <a:cubicBezTo>
                    <a:pt x="347602" y="258792"/>
                    <a:pt x="306961" y="316089"/>
                    <a:pt x="253888" y="327549"/>
                  </a:cubicBezTo>
                  <a:lnTo>
                    <a:pt x="257713" y="355720"/>
                  </a:lnTo>
                  <a:cubicBezTo>
                    <a:pt x="258192" y="357152"/>
                    <a:pt x="257713" y="359062"/>
                    <a:pt x="256279" y="360494"/>
                  </a:cubicBezTo>
                  <a:cubicBezTo>
                    <a:pt x="255323" y="361449"/>
                    <a:pt x="253410" y="362404"/>
                    <a:pt x="251976" y="362404"/>
                  </a:cubicBezTo>
                  <a:lnTo>
                    <a:pt x="221854" y="362404"/>
                  </a:lnTo>
                  <a:cubicBezTo>
                    <a:pt x="220419" y="362404"/>
                    <a:pt x="218507" y="361449"/>
                    <a:pt x="217550" y="360494"/>
                  </a:cubicBezTo>
                  <a:cubicBezTo>
                    <a:pt x="216116" y="359062"/>
                    <a:pt x="215638" y="357152"/>
                    <a:pt x="216116" y="355242"/>
                  </a:cubicBezTo>
                  <a:lnTo>
                    <a:pt x="218985" y="340918"/>
                  </a:lnTo>
                  <a:cubicBezTo>
                    <a:pt x="215160" y="343783"/>
                    <a:pt x="212291" y="347125"/>
                    <a:pt x="211335" y="351900"/>
                  </a:cubicBezTo>
                  <a:cubicBezTo>
                    <a:pt x="209422" y="361927"/>
                    <a:pt x="213247" y="372431"/>
                    <a:pt x="217550" y="381026"/>
                  </a:cubicBezTo>
                  <a:cubicBezTo>
                    <a:pt x="226635" y="400125"/>
                    <a:pt x="241457" y="417791"/>
                    <a:pt x="245760" y="438800"/>
                  </a:cubicBezTo>
                  <a:cubicBezTo>
                    <a:pt x="251976" y="466016"/>
                    <a:pt x="241935" y="491800"/>
                    <a:pt x="231894" y="517106"/>
                  </a:cubicBezTo>
                  <a:cubicBezTo>
                    <a:pt x="221375" y="544322"/>
                    <a:pt x="213725" y="571539"/>
                    <a:pt x="229025" y="598755"/>
                  </a:cubicBezTo>
                  <a:cubicBezTo>
                    <a:pt x="231894" y="604007"/>
                    <a:pt x="223766" y="608304"/>
                    <a:pt x="220897" y="603529"/>
                  </a:cubicBezTo>
                  <a:cubicBezTo>
                    <a:pt x="205597" y="575358"/>
                    <a:pt x="210856" y="546710"/>
                    <a:pt x="221854" y="518061"/>
                  </a:cubicBezTo>
                  <a:cubicBezTo>
                    <a:pt x="232372" y="490845"/>
                    <a:pt x="245760" y="461719"/>
                    <a:pt x="234763" y="432116"/>
                  </a:cubicBezTo>
                  <a:cubicBezTo>
                    <a:pt x="226157" y="410152"/>
                    <a:pt x="209422" y="392485"/>
                    <a:pt x="203684" y="369566"/>
                  </a:cubicBezTo>
                  <a:cubicBezTo>
                    <a:pt x="201294" y="360017"/>
                    <a:pt x="200338" y="349512"/>
                    <a:pt x="206075" y="340918"/>
                  </a:cubicBezTo>
                  <a:cubicBezTo>
                    <a:pt x="209900" y="335666"/>
                    <a:pt x="215160" y="331846"/>
                    <a:pt x="220897" y="329458"/>
                  </a:cubicBezTo>
                  <a:lnTo>
                    <a:pt x="220897" y="328503"/>
                  </a:lnTo>
                  <a:cubicBezTo>
                    <a:pt x="189819" y="323729"/>
                    <a:pt x="162087" y="303197"/>
                    <a:pt x="144396" y="273594"/>
                  </a:cubicBezTo>
                  <a:cubicBezTo>
                    <a:pt x="140093" y="275026"/>
                    <a:pt x="136268" y="275981"/>
                    <a:pt x="131965" y="276936"/>
                  </a:cubicBezTo>
                  <a:lnTo>
                    <a:pt x="135790" y="305107"/>
                  </a:lnTo>
                  <a:cubicBezTo>
                    <a:pt x="135790" y="307017"/>
                    <a:pt x="135312" y="308450"/>
                    <a:pt x="134355" y="309882"/>
                  </a:cubicBezTo>
                  <a:cubicBezTo>
                    <a:pt x="133399" y="311314"/>
                    <a:pt x="131487" y="311792"/>
                    <a:pt x="129574" y="311792"/>
                  </a:cubicBezTo>
                  <a:lnTo>
                    <a:pt x="99930" y="311792"/>
                  </a:lnTo>
                  <a:cubicBezTo>
                    <a:pt x="98017" y="311792"/>
                    <a:pt x="96583" y="311314"/>
                    <a:pt x="95149" y="309882"/>
                  </a:cubicBezTo>
                  <a:cubicBezTo>
                    <a:pt x="94192" y="308450"/>
                    <a:pt x="93714" y="306540"/>
                    <a:pt x="94192" y="305107"/>
                  </a:cubicBezTo>
                  <a:lnTo>
                    <a:pt x="96583" y="290305"/>
                  </a:lnTo>
                  <a:cubicBezTo>
                    <a:pt x="92758" y="293170"/>
                    <a:pt x="90367" y="296990"/>
                    <a:pt x="88933" y="301765"/>
                  </a:cubicBezTo>
                  <a:cubicBezTo>
                    <a:pt x="87020" y="311314"/>
                    <a:pt x="91323" y="321819"/>
                    <a:pt x="95149" y="330413"/>
                  </a:cubicBezTo>
                  <a:cubicBezTo>
                    <a:pt x="104711" y="349512"/>
                    <a:pt x="119055" y="367179"/>
                    <a:pt x="123836" y="388188"/>
                  </a:cubicBezTo>
                  <a:cubicBezTo>
                    <a:pt x="130052" y="415882"/>
                    <a:pt x="119533" y="441188"/>
                    <a:pt x="109971" y="466494"/>
                  </a:cubicBezTo>
                  <a:cubicBezTo>
                    <a:pt x="98974" y="493710"/>
                    <a:pt x="91323" y="520926"/>
                    <a:pt x="106624" y="548620"/>
                  </a:cubicBezTo>
                  <a:cubicBezTo>
                    <a:pt x="109492" y="553395"/>
                    <a:pt x="101842" y="558169"/>
                    <a:pt x="98974" y="552917"/>
                  </a:cubicBezTo>
                  <a:cubicBezTo>
                    <a:pt x="83195" y="524746"/>
                    <a:pt x="88933" y="496097"/>
                    <a:pt x="99930" y="467449"/>
                  </a:cubicBezTo>
                  <a:cubicBezTo>
                    <a:pt x="110449" y="440233"/>
                    <a:pt x="123836" y="411107"/>
                    <a:pt x="112361" y="381503"/>
                  </a:cubicBezTo>
                  <a:cubicBezTo>
                    <a:pt x="104233" y="359539"/>
                    <a:pt x="87498" y="341873"/>
                    <a:pt x="81283" y="318954"/>
                  </a:cubicBezTo>
                  <a:cubicBezTo>
                    <a:pt x="78892" y="309882"/>
                    <a:pt x="78414" y="298900"/>
                    <a:pt x="84151" y="290783"/>
                  </a:cubicBezTo>
                  <a:cubicBezTo>
                    <a:pt x="87977" y="285053"/>
                    <a:pt x="93236" y="281711"/>
                    <a:pt x="98974" y="278846"/>
                  </a:cubicBezTo>
                  <a:lnTo>
                    <a:pt x="98974" y="277891"/>
                  </a:lnTo>
                  <a:cubicBezTo>
                    <a:pt x="43032" y="269774"/>
                    <a:pt x="0" y="210567"/>
                    <a:pt x="0" y="139423"/>
                  </a:cubicBezTo>
                  <a:cubicBezTo>
                    <a:pt x="0" y="62550"/>
                    <a:pt x="50204" y="0"/>
                    <a:pt x="112839" y="0"/>
                  </a:cubicBezTo>
                  <a:close/>
                </a:path>
              </a:pathLst>
            </a:custGeom>
            <a:solidFill>
              <a:srgbClr val="E3B224"/>
            </a:solidFill>
            <a:ln>
              <a:solidFill>
                <a:srgbClr val="E3B224"/>
              </a:solidFill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096000" y="2299448"/>
              <a:ext cx="3323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 /  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各国习俗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742730" y="4413897"/>
            <a:ext cx="3794035" cy="627572"/>
            <a:chOff x="5625630" y="2299448"/>
            <a:chExt cx="3794035" cy="627572"/>
          </a:xfrm>
        </p:grpSpPr>
        <p:sp>
          <p:nvSpPr>
            <p:cNvPr id="20" name="two-balloons-outline_33305"/>
            <p:cNvSpPr>
              <a:spLocks noChangeAspect="1"/>
            </p:cNvSpPr>
            <p:nvPr/>
          </p:nvSpPr>
          <p:spPr bwMode="auto">
            <a:xfrm>
              <a:off x="5625630" y="2317335"/>
              <a:ext cx="349949" cy="609685"/>
            </a:xfrm>
            <a:custGeom>
              <a:avLst/>
              <a:gdLst>
                <a:gd name="connsiteX0" fmla="*/ 242413 w 347602"/>
                <a:gd name="connsiteY0" fmla="*/ 330413 h 605596"/>
                <a:gd name="connsiteX1" fmla="*/ 239544 w 347602"/>
                <a:gd name="connsiteY1" fmla="*/ 332323 h 605596"/>
                <a:gd name="connsiteX2" fmla="*/ 231894 w 347602"/>
                <a:gd name="connsiteY2" fmla="*/ 334233 h 605596"/>
                <a:gd name="connsiteX3" fmla="*/ 229025 w 347602"/>
                <a:gd name="connsiteY3" fmla="*/ 350467 h 605596"/>
                <a:gd name="connsiteX4" fmla="*/ 245282 w 347602"/>
                <a:gd name="connsiteY4" fmla="*/ 350467 h 605596"/>
                <a:gd name="connsiteX5" fmla="*/ 120011 w 347602"/>
                <a:gd name="connsiteY5" fmla="*/ 279801 h 605596"/>
                <a:gd name="connsiteX6" fmla="*/ 117621 w 347602"/>
                <a:gd name="connsiteY6" fmla="*/ 281711 h 605596"/>
                <a:gd name="connsiteX7" fmla="*/ 109971 w 347602"/>
                <a:gd name="connsiteY7" fmla="*/ 284098 h 605596"/>
                <a:gd name="connsiteX8" fmla="*/ 107102 w 347602"/>
                <a:gd name="connsiteY8" fmla="*/ 299855 h 605596"/>
                <a:gd name="connsiteX9" fmla="*/ 122880 w 347602"/>
                <a:gd name="connsiteY9" fmla="*/ 299855 h 605596"/>
                <a:gd name="connsiteX10" fmla="*/ 234763 w 347602"/>
                <a:gd name="connsiteY10" fmla="*/ 62550 h 605596"/>
                <a:gd name="connsiteX11" fmla="*/ 208944 w 347602"/>
                <a:gd name="connsiteY11" fmla="*/ 66847 h 605596"/>
                <a:gd name="connsiteX12" fmla="*/ 217550 w 347602"/>
                <a:gd name="connsiteY12" fmla="*/ 89288 h 605596"/>
                <a:gd name="connsiteX13" fmla="*/ 222810 w 347602"/>
                <a:gd name="connsiteY13" fmla="*/ 89288 h 605596"/>
                <a:gd name="connsiteX14" fmla="*/ 228069 w 347602"/>
                <a:gd name="connsiteY14" fmla="*/ 95973 h 605596"/>
                <a:gd name="connsiteX15" fmla="*/ 221375 w 347602"/>
                <a:gd name="connsiteY15" fmla="*/ 101225 h 605596"/>
                <a:gd name="connsiteX16" fmla="*/ 220897 w 347602"/>
                <a:gd name="connsiteY16" fmla="*/ 101225 h 605596"/>
                <a:gd name="connsiteX17" fmla="*/ 225679 w 347602"/>
                <a:gd name="connsiteY17" fmla="*/ 139423 h 605596"/>
                <a:gd name="connsiteX18" fmla="*/ 155393 w 347602"/>
                <a:gd name="connsiteY18" fmla="*/ 268819 h 605596"/>
                <a:gd name="connsiteX19" fmla="*/ 234763 w 347602"/>
                <a:gd name="connsiteY19" fmla="*/ 317522 h 605596"/>
                <a:gd name="connsiteX20" fmla="*/ 335649 w 347602"/>
                <a:gd name="connsiteY20" fmla="*/ 190036 h 605596"/>
                <a:gd name="connsiteX21" fmla="*/ 234763 w 347602"/>
                <a:gd name="connsiteY21" fmla="*/ 62550 h 605596"/>
                <a:gd name="connsiteX22" fmla="*/ 100430 w 347602"/>
                <a:gd name="connsiteY22" fmla="*/ 38705 h 605596"/>
                <a:gd name="connsiteX23" fmla="*/ 105691 w 347602"/>
                <a:gd name="connsiteY23" fmla="*/ 45388 h 605596"/>
                <a:gd name="connsiteX24" fmla="*/ 99473 w 347602"/>
                <a:gd name="connsiteY24" fmla="*/ 50639 h 605596"/>
                <a:gd name="connsiteX25" fmla="*/ 52124 w 347602"/>
                <a:gd name="connsiteY25" fmla="*/ 101241 h 605596"/>
                <a:gd name="connsiteX26" fmla="*/ 45907 w 347602"/>
                <a:gd name="connsiteY26" fmla="*/ 106015 h 605596"/>
                <a:gd name="connsiteX27" fmla="*/ 44472 w 347602"/>
                <a:gd name="connsiteY27" fmla="*/ 106015 h 605596"/>
                <a:gd name="connsiteX28" fmla="*/ 40168 w 347602"/>
                <a:gd name="connsiteY28" fmla="*/ 98377 h 605596"/>
                <a:gd name="connsiteX29" fmla="*/ 100430 w 347602"/>
                <a:gd name="connsiteY29" fmla="*/ 38705 h 605596"/>
                <a:gd name="connsiteX30" fmla="*/ 112839 w 347602"/>
                <a:gd name="connsiteY30" fmla="*/ 11937 h 605596"/>
                <a:gd name="connsiteX31" fmla="*/ 11954 w 347602"/>
                <a:gd name="connsiteY31" fmla="*/ 139423 h 605596"/>
                <a:gd name="connsiteX32" fmla="*/ 112839 w 347602"/>
                <a:gd name="connsiteY32" fmla="*/ 266909 h 605596"/>
                <a:gd name="connsiteX33" fmla="*/ 213725 w 347602"/>
                <a:gd name="connsiteY33" fmla="*/ 139423 h 605596"/>
                <a:gd name="connsiteX34" fmla="*/ 112839 w 347602"/>
                <a:gd name="connsiteY34" fmla="*/ 11937 h 605596"/>
                <a:gd name="connsiteX35" fmla="*/ 112839 w 347602"/>
                <a:gd name="connsiteY35" fmla="*/ 0 h 605596"/>
                <a:gd name="connsiteX36" fmla="*/ 203206 w 347602"/>
                <a:gd name="connsiteY36" fmla="*/ 56342 h 605596"/>
                <a:gd name="connsiteX37" fmla="*/ 234763 w 347602"/>
                <a:gd name="connsiteY37" fmla="*/ 50613 h 605596"/>
                <a:gd name="connsiteX38" fmla="*/ 347602 w 347602"/>
                <a:gd name="connsiteY38" fmla="*/ 190036 h 605596"/>
                <a:gd name="connsiteX39" fmla="*/ 253888 w 347602"/>
                <a:gd name="connsiteY39" fmla="*/ 327549 h 605596"/>
                <a:gd name="connsiteX40" fmla="*/ 257713 w 347602"/>
                <a:gd name="connsiteY40" fmla="*/ 355720 h 605596"/>
                <a:gd name="connsiteX41" fmla="*/ 256279 w 347602"/>
                <a:gd name="connsiteY41" fmla="*/ 360494 h 605596"/>
                <a:gd name="connsiteX42" fmla="*/ 251976 w 347602"/>
                <a:gd name="connsiteY42" fmla="*/ 362404 h 605596"/>
                <a:gd name="connsiteX43" fmla="*/ 221854 w 347602"/>
                <a:gd name="connsiteY43" fmla="*/ 362404 h 605596"/>
                <a:gd name="connsiteX44" fmla="*/ 217550 w 347602"/>
                <a:gd name="connsiteY44" fmla="*/ 360494 h 605596"/>
                <a:gd name="connsiteX45" fmla="*/ 216116 w 347602"/>
                <a:gd name="connsiteY45" fmla="*/ 355242 h 605596"/>
                <a:gd name="connsiteX46" fmla="*/ 218985 w 347602"/>
                <a:gd name="connsiteY46" fmla="*/ 340918 h 605596"/>
                <a:gd name="connsiteX47" fmla="*/ 211335 w 347602"/>
                <a:gd name="connsiteY47" fmla="*/ 351900 h 605596"/>
                <a:gd name="connsiteX48" fmla="*/ 217550 w 347602"/>
                <a:gd name="connsiteY48" fmla="*/ 381026 h 605596"/>
                <a:gd name="connsiteX49" fmla="*/ 245760 w 347602"/>
                <a:gd name="connsiteY49" fmla="*/ 438800 h 605596"/>
                <a:gd name="connsiteX50" fmla="*/ 231894 w 347602"/>
                <a:gd name="connsiteY50" fmla="*/ 517106 h 605596"/>
                <a:gd name="connsiteX51" fmla="*/ 229025 w 347602"/>
                <a:gd name="connsiteY51" fmla="*/ 598755 h 605596"/>
                <a:gd name="connsiteX52" fmla="*/ 220897 w 347602"/>
                <a:gd name="connsiteY52" fmla="*/ 603529 h 605596"/>
                <a:gd name="connsiteX53" fmla="*/ 221854 w 347602"/>
                <a:gd name="connsiteY53" fmla="*/ 518061 h 605596"/>
                <a:gd name="connsiteX54" fmla="*/ 234763 w 347602"/>
                <a:gd name="connsiteY54" fmla="*/ 432116 h 605596"/>
                <a:gd name="connsiteX55" fmla="*/ 203684 w 347602"/>
                <a:gd name="connsiteY55" fmla="*/ 369566 h 605596"/>
                <a:gd name="connsiteX56" fmla="*/ 206075 w 347602"/>
                <a:gd name="connsiteY56" fmla="*/ 340918 h 605596"/>
                <a:gd name="connsiteX57" fmla="*/ 220897 w 347602"/>
                <a:gd name="connsiteY57" fmla="*/ 329458 h 605596"/>
                <a:gd name="connsiteX58" fmla="*/ 220897 w 347602"/>
                <a:gd name="connsiteY58" fmla="*/ 328503 h 605596"/>
                <a:gd name="connsiteX59" fmla="*/ 144396 w 347602"/>
                <a:gd name="connsiteY59" fmla="*/ 273594 h 605596"/>
                <a:gd name="connsiteX60" fmla="*/ 131965 w 347602"/>
                <a:gd name="connsiteY60" fmla="*/ 276936 h 605596"/>
                <a:gd name="connsiteX61" fmla="*/ 135790 w 347602"/>
                <a:gd name="connsiteY61" fmla="*/ 305107 h 605596"/>
                <a:gd name="connsiteX62" fmla="*/ 134355 w 347602"/>
                <a:gd name="connsiteY62" fmla="*/ 309882 h 605596"/>
                <a:gd name="connsiteX63" fmla="*/ 129574 w 347602"/>
                <a:gd name="connsiteY63" fmla="*/ 311792 h 605596"/>
                <a:gd name="connsiteX64" fmla="*/ 99930 w 347602"/>
                <a:gd name="connsiteY64" fmla="*/ 311792 h 605596"/>
                <a:gd name="connsiteX65" fmla="*/ 95149 w 347602"/>
                <a:gd name="connsiteY65" fmla="*/ 309882 h 605596"/>
                <a:gd name="connsiteX66" fmla="*/ 94192 w 347602"/>
                <a:gd name="connsiteY66" fmla="*/ 305107 h 605596"/>
                <a:gd name="connsiteX67" fmla="*/ 96583 w 347602"/>
                <a:gd name="connsiteY67" fmla="*/ 290305 h 605596"/>
                <a:gd name="connsiteX68" fmla="*/ 88933 w 347602"/>
                <a:gd name="connsiteY68" fmla="*/ 301765 h 605596"/>
                <a:gd name="connsiteX69" fmla="*/ 95149 w 347602"/>
                <a:gd name="connsiteY69" fmla="*/ 330413 h 605596"/>
                <a:gd name="connsiteX70" fmla="*/ 123836 w 347602"/>
                <a:gd name="connsiteY70" fmla="*/ 388188 h 605596"/>
                <a:gd name="connsiteX71" fmla="*/ 109971 w 347602"/>
                <a:gd name="connsiteY71" fmla="*/ 466494 h 605596"/>
                <a:gd name="connsiteX72" fmla="*/ 106624 w 347602"/>
                <a:gd name="connsiteY72" fmla="*/ 548620 h 605596"/>
                <a:gd name="connsiteX73" fmla="*/ 98974 w 347602"/>
                <a:gd name="connsiteY73" fmla="*/ 552917 h 605596"/>
                <a:gd name="connsiteX74" fmla="*/ 99930 w 347602"/>
                <a:gd name="connsiteY74" fmla="*/ 467449 h 605596"/>
                <a:gd name="connsiteX75" fmla="*/ 112361 w 347602"/>
                <a:gd name="connsiteY75" fmla="*/ 381503 h 605596"/>
                <a:gd name="connsiteX76" fmla="*/ 81283 w 347602"/>
                <a:gd name="connsiteY76" fmla="*/ 318954 h 605596"/>
                <a:gd name="connsiteX77" fmla="*/ 84151 w 347602"/>
                <a:gd name="connsiteY77" fmla="*/ 290783 h 605596"/>
                <a:gd name="connsiteX78" fmla="*/ 98974 w 347602"/>
                <a:gd name="connsiteY78" fmla="*/ 278846 h 605596"/>
                <a:gd name="connsiteX79" fmla="*/ 98974 w 347602"/>
                <a:gd name="connsiteY79" fmla="*/ 277891 h 605596"/>
                <a:gd name="connsiteX80" fmla="*/ 0 w 347602"/>
                <a:gd name="connsiteY80" fmla="*/ 139423 h 605596"/>
                <a:gd name="connsiteX81" fmla="*/ 112839 w 347602"/>
                <a:gd name="connsiteY81" fmla="*/ 0 h 605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47602" h="605596">
                  <a:moveTo>
                    <a:pt x="242413" y="330413"/>
                  </a:moveTo>
                  <a:cubicBezTo>
                    <a:pt x="241935" y="331368"/>
                    <a:pt x="240979" y="332323"/>
                    <a:pt x="239544" y="332323"/>
                  </a:cubicBezTo>
                  <a:cubicBezTo>
                    <a:pt x="237154" y="332801"/>
                    <a:pt x="234763" y="333756"/>
                    <a:pt x="231894" y="334233"/>
                  </a:cubicBezTo>
                  <a:lnTo>
                    <a:pt x="229025" y="350467"/>
                  </a:lnTo>
                  <a:lnTo>
                    <a:pt x="245282" y="350467"/>
                  </a:lnTo>
                  <a:close/>
                  <a:moveTo>
                    <a:pt x="120011" y="279801"/>
                  </a:moveTo>
                  <a:cubicBezTo>
                    <a:pt x="119533" y="280756"/>
                    <a:pt x="119055" y="281711"/>
                    <a:pt x="117621" y="281711"/>
                  </a:cubicBezTo>
                  <a:cubicBezTo>
                    <a:pt x="115230" y="282666"/>
                    <a:pt x="112361" y="283143"/>
                    <a:pt x="109971" y="284098"/>
                  </a:cubicBezTo>
                  <a:lnTo>
                    <a:pt x="107102" y="299855"/>
                  </a:lnTo>
                  <a:lnTo>
                    <a:pt x="122880" y="299855"/>
                  </a:lnTo>
                  <a:close/>
                  <a:moveTo>
                    <a:pt x="234763" y="62550"/>
                  </a:moveTo>
                  <a:cubicBezTo>
                    <a:pt x="225679" y="62550"/>
                    <a:pt x="217072" y="63982"/>
                    <a:pt x="208944" y="66847"/>
                  </a:cubicBezTo>
                  <a:cubicBezTo>
                    <a:pt x="212291" y="74009"/>
                    <a:pt x="215160" y="81171"/>
                    <a:pt x="217550" y="89288"/>
                  </a:cubicBezTo>
                  <a:cubicBezTo>
                    <a:pt x="219463" y="89288"/>
                    <a:pt x="220897" y="89288"/>
                    <a:pt x="222810" y="89288"/>
                  </a:cubicBezTo>
                  <a:cubicBezTo>
                    <a:pt x="226157" y="89766"/>
                    <a:pt x="228547" y="92631"/>
                    <a:pt x="228069" y="95973"/>
                  </a:cubicBezTo>
                  <a:cubicBezTo>
                    <a:pt x="227591" y="99315"/>
                    <a:pt x="224722" y="101703"/>
                    <a:pt x="221375" y="101225"/>
                  </a:cubicBezTo>
                  <a:cubicBezTo>
                    <a:pt x="221375" y="101225"/>
                    <a:pt x="221375" y="101225"/>
                    <a:pt x="220897" y="101225"/>
                  </a:cubicBezTo>
                  <a:cubicBezTo>
                    <a:pt x="223766" y="113162"/>
                    <a:pt x="225679" y="126054"/>
                    <a:pt x="225679" y="139423"/>
                  </a:cubicBezTo>
                  <a:cubicBezTo>
                    <a:pt x="225679" y="197675"/>
                    <a:pt x="196513" y="247810"/>
                    <a:pt x="155393" y="268819"/>
                  </a:cubicBezTo>
                  <a:cubicBezTo>
                    <a:pt x="174040" y="298423"/>
                    <a:pt x="202728" y="317522"/>
                    <a:pt x="234763" y="317522"/>
                  </a:cubicBezTo>
                  <a:cubicBezTo>
                    <a:pt x="290226" y="317522"/>
                    <a:pt x="335649" y="260224"/>
                    <a:pt x="335649" y="190036"/>
                  </a:cubicBezTo>
                  <a:cubicBezTo>
                    <a:pt x="335649" y="119847"/>
                    <a:pt x="290226" y="62550"/>
                    <a:pt x="234763" y="62550"/>
                  </a:cubicBezTo>
                  <a:close/>
                  <a:moveTo>
                    <a:pt x="100430" y="38705"/>
                  </a:moveTo>
                  <a:cubicBezTo>
                    <a:pt x="103778" y="39182"/>
                    <a:pt x="106169" y="42047"/>
                    <a:pt x="105691" y="45388"/>
                  </a:cubicBezTo>
                  <a:cubicBezTo>
                    <a:pt x="105691" y="48730"/>
                    <a:pt x="102343" y="51117"/>
                    <a:pt x="99473" y="50639"/>
                  </a:cubicBezTo>
                  <a:cubicBezTo>
                    <a:pt x="65994" y="46820"/>
                    <a:pt x="52124" y="100764"/>
                    <a:pt x="52124" y="101241"/>
                  </a:cubicBezTo>
                  <a:cubicBezTo>
                    <a:pt x="51168" y="104106"/>
                    <a:pt x="48776" y="106015"/>
                    <a:pt x="45907" y="106015"/>
                  </a:cubicBezTo>
                  <a:cubicBezTo>
                    <a:pt x="45429" y="106015"/>
                    <a:pt x="44950" y="106015"/>
                    <a:pt x="44472" y="106015"/>
                  </a:cubicBezTo>
                  <a:cubicBezTo>
                    <a:pt x="41602" y="105060"/>
                    <a:pt x="39689" y="101719"/>
                    <a:pt x="40168" y="98377"/>
                  </a:cubicBezTo>
                  <a:cubicBezTo>
                    <a:pt x="41124" y="95990"/>
                    <a:pt x="56907" y="33931"/>
                    <a:pt x="100430" y="38705"/>
                  </a:cubicBezTo>
                  <a:close/>
                  <a:moveTo>
                    <a:pt x="112839" y="11937"/>
                  </a:moveTo>
                  <a:cubicBezTo>
                    <a:pt x="56898" y="11937"/>
                    <a:pt x="11954" y="69234"/>
                    <a:pt x="11954" y="139423"/>
                  </a:cubicBezTo>
                  <a:cubicBezTo>
                    <a:pt x="11954" y="210090"/>
                    <a:pt x="56898" y="266909"/>
                    <a:pt x="112839" y="266909"/>
                  </a:cubicBezTo>
                  <a:cubicBezTo>
                    <a:pt x="168303" y="266909"/>
                    <a:pt x="213725" y="210090"/>
                    <a:pt x="213725" y="139423"/>
                  </a:cubicBezTo>
                  <a:cubicBezTo>
                    <a:pt x="213725" y="69234"/>
                    <a:pt x="168303" y="11937"/>
                    <a:pt x="112839" y="11937"/>
                  </a:cubicBezTo>
                  <a:close/>
                  <a:moveTo>
                    <a:pt x="112839" y="0"/>
                  </a:moveTo>
                  <a:cubicBezTo>
                    <a:pt x="149656" y="0"/>
                    <a:pt x="182647" y="21964"/>
                    <a:pt x="203206" y="56342"/>
                  </a:cubicBezTo>
                  <a:cubicBezTo>
                    <a:pt x="213247" y="52523"/>
                    <a:pt x="223766" y="50613"/>
                    <a:pt x="234763" y="50613"/>
                  </a:cubicBezTo>
                  <a:cubicBezTo>
                    <a:pt x="296920" y="50613"/>
                    <a:pt x="347602" y="113162"/>
                    <a:pt x="347602" y="190036"/>
                  </a:cubicBezTo>
                  <a:cubicBezTo>
                    <a:pt x="347602" y="258792"/>
                    <a:pt x="306961" y="316089"/>
                    <a:pt x="253888" y="327549"/>
                  </a:cubicBezTo>
                  <a:lnTo>
                    <a:pt x="257713" y="355720"/>
                  </a:lnTo>
                  <a:cubicBezTo>
                    <a:pt x="258192" y="357152"/>
                    <a:pt x="257713" y="359062"/>
                    <a:pt x="256279" y="360494"/>
                  </a:cubicBezTo>
                  <a:cubicBezTo>
                    <a:pt x="255323" y="361449"/>
                    <a:pt x="253410" y="362404"/>
                    <a:pt x="251976" y="362404"/>
                  </a:cubicBezTo>
                  <a:lnTo>
                    <a:pt x="221854" y="362404"/>
                  </a:lnTo>
                  <a:cubicBezTo>
                    <a:pt x="220419" y="362404"/>
                    <a:pt x="218507" y="361449"/>
                    <a:pt x="217550" y="360494"/>
                  </a:cubicBezTo>
                  <a:cubicBezTo>
                    <a:pt x="216116" y="359062"/>
                    <a:pt x="215638" y="357152"/>
                    <a:pt x="216116" y="355242"/>
                  </a:cubicBezTo>
                  <a:lnTo>
                    <a:pt x="218985" y="340918"/>
                  </a:lnTo>
                  <a:cubicBezTo>
                    <a:pt x="215160" y="343783"/>
                    <a:pt x="212291" y="347125"/>
                    <a:pt x="211335" y="351900"/>
                  </a:cubicBezTo>
                  <a:cubicBezTo>
                    <a:pt x="209422" y="361927"/>
                    <a:pt x="213247" y="372431"/>
                    <a:pt x="217550" y="381026"/>
                  </a:cubicBezTo>
                  <a:cubicBezTo>
                    <a:pt x="226635" y="400125"/>
                    <a:pt x="241457" y="417791"/>
                    <a:pt x="245760" y="438800"/>
                  </a:cubicBezTo>
                  <a:cubicBezTo>
                    <a:pt x="251976" y="466016"/>
                    <a:pt x="241935" y="491800"/>
                    <a:pt x="231894" y="517106"/>
                  </a:cubicBezTo>
                  <a:cubicBezTo>
                    <a:pt x="221375" y="544322"/>
                    <a:pt x="213725" y="571539"/>
                    <a:pt x="229025" y="598755"/>
                  </a:cubicBezTo>
                  <a:cubicBezTo>
                    <a:pt x="231894" y="604007"/>
                    <a:pt x="223766" y="608304"/>
                    <a:pt x="220897" y="603529"/>
                  </a:cubicBezTo>
                  <a:cubicBezTo>
                    <a:pt x="205597" y="575358"/>
                    <a:pt x="210856" y="546710"/>
                    <a:pt x="221854" y="518061"/>
                  </a:cubicBezTo>
                  <a:cubicBezTo>
                    <a:pt x="232372" y="490845"/>
                    <a:pt x="245760" y="461719"/>
                    <a:pt x="234763" y="432116"/>
                  </a:cubicBezTo>
                  <a:cubicBezTo>
                    <a:pt x="226157" y="410152"/>
                    <a:pt x="209422" y="392485"/>
                    <a:pt x="203684" y="369566"/>
                  </a:cubicBezTo>
                  <a:cubicBezTo>
                    <a:pt x="201294" y="360017"/>
                    <a:pt x="200338" y="349512"/>
                    <a:pt x="206075" y="340918"/>
                  </a:cubicBezTo>
                  <a:cubicBezTo>
                    <a:pt x="209900" y="335666"/>
                    <a:pt x="215160" y="331846"/>
                    <a:pt x="220897" y="329458"/>
                  </a:cubicBezTo>
                  <a:lnTo>
                    <a:pt x="220897" y="328503"/>
                  </a:lnTo>
                  <a:cubicBezTo>
                    <a:pt x="189819" y="323729"/>
                    <a:pt x="162087" y="303197"/>
                    <a:pt x="144396" y="273594"/>
                  </a:cubicBezTo>
                  <a:cubicBezTo>
                    <a:pt x="140093" y="275026"/>
                    <a:pt x="136268" y="275981"/>
                    <a:pt x="131965" y="276936"/>
                  </a:cubicBezTo>
                  <a:lnTo>
                    <a:pt x="135790" y="305107"/>
                  </a:lnTo>
                  <a:cubicBezTo>
                    <a:pt x="135790" y="307017"/>
                    <a:pt x="135312" y="308450"/>
                    <a:pt x="134355" y="309882"/>
                  </a:cubicBezTo>
                  <a:cubicBezTo>
                    <a:pt x="133399" y="311314"/>
                    <a:pt x="131487" y="311792"/>
                    <a:pt x="129574" y="311792"/>
                  </a:cubicBezTo>
                  <a:lnTo>
                    <a:pt x="99930" y="311792"/>
                  </a:lnTo>
                  <a:cubicBezTo>
                    <a:pt x="98017" y="311792"/>
                    <a:pt x="96583" y="311314"/>
                    <a:pt x="95149" y="309882"/>
                  </a:cubicBezTo>
                  <a:cubicBezTo>
                    <a:pt x="94192" y="308450"/>
                    <a:pt x="93714" y="306540"/>
                    <a:pt x="94192" y="305107"/>
                  </a:cubicBezTo>
                  <a:lnTo>
                    <a:pt x="96583" y="290305"/>
                  </a:lnTo>
                  <a:cubicBezTo>
                    <a:pt x="92758" y="293170"/>
                    <a:pt x="90367" y="296990"/>
                    <a:pt x="88933" y="301765"/>
                  </a:cubicBezTo>
                  <a:cubicBezTo>
                    <a:pt x="87020" y="311314"/>
                    <a:pt x="91323" y="321819"/>
                    <a:pt x="95149" y="330413"/>
                  </a:cubicBezTo>
                  <a:cubicBezTo>
                    <a:pt x="104711" y="349512"/>
                    <a:pt x="119055" y="367179"/>
                    <a:pt x="123836" y="388188"/>
                  </a:cubicBezTo>
                  <a:cubicBezTo>
                    <a:pt x="130052" y="415882"/>
                    <a:pt x="119533" y="441188"/>
                    <a:pt x="109971" y="466494"/>
                  </a:cubicBezTo>
                  <a:cubicBezTo>
                    <a:pt x="98974" y="493710"/>
                    <a:pt x="91323" y="520926"/>
                    <a:pt x="106624" y="548620"/>
                  </a:cubicBezTo>
                  <a:cubicBezTo>
                    <a:pt x="109492" y="553395"/>
                    <a:pt x="101842" y="558169"/>
                    <a:pt x="98974" y="552917"/>
                  </a:cubicBezTo>
                  <a:cubicBezTo>
                    <a:pt x="83195" y="524746"/>
                    <a:pt x="88933" y="496097"/>
                    <a:pt x="99930" y="467449"/>
                  </a:cubicBezTo>
                  <a:cubicBezTo>
                    <a:pt x="110449" y="440233"/>
                    <a:pt x="123836" y="411107"/>
                    <a:pt x="112361" y="381503"/>
                  </a:cubicBezTo>
                  <a:cubicBezTo>
                    <a:pt x="104233" y="359539"/>
                    <a:pt x="87498" y="341873"/>
                    <a:pt x="81283" y="318954"/>
                  </a:cubicBezTo>
                  <a:cubicBezTo>
                    <a:pt x="78892" y="309882"/>
                    <a:pt x="78414" y="298900"/>
                    <a:pt x="84151" y="290783"/>
                  </a:cubicBezTo>
                  <a:cubicBezTo>
                    <a:pt x="87977" y="285053"/>
                    <a:pt x="93236" y="281711"/>
                    <a:pt x="98974" y="278846"/>
                  </a:cubicBezTo>
                  <a:lnTo>
                    <a:pt x="98974" y="277891"/>
                  </a:lnTo>
                  <a:cubicBezTo>
                    <a:pt x="43032" y="269774"/>
                    <a:pt x="0" y="210567"/>
                    <a:pt x="0" y="139423"/>
                  </a:cubicBezTo>
                  <a:cubicBezTo>
                    <a:pt x="0" y="62550"/>
                    <a:pt x="50204" y="0"/>
                    <a:pt x="112839" y="0"/>
                  </a:cubicBezTo>
                  <a:close/>
                </a:path>
              </a:pathLst>
            </a:custGeom>
            <a:solidFill>
              <a:srgbClr val="B2A828"/>
            </a:solidFill>
            <a:ln>
              <a:solidFill>
                <a:srgbClr val="B2A828"/>
              </a:solidFill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96000" y="2299448"/>
              <a:ext cx="3323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 /  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儿童游戏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42730" y="5212717"/>
            <a:ext cx="3794035" cy="627572"/>
            <a:chOff x="5625630" y="2299448"/>
            <a:chExt cx="3794035" cy="627572"/>
          </a:xfrm>
        </p:grpSpPr>
        <p:sp>
          <p:nvSpPr>
            <p:cNvPr id="23" name="two-balloons-outline_33305"/>
            <p:cNvSpPr>
              <a:spLocks noChangeAspect="1"/>
            </p:cNvSpPr>
            <p:nvPr/>
          </p:nvSpPr>
          <p:spPr bwMode="auto">
            <a:xfrm>
              <a:off x="5625630" y="2317335"/>
              <a:ext cx="349949" cy="609685"/>
            </a:xfrm>
            <a:custGeom>
              <a:avLst/>
              <a:gdLst>
                <a:gd name="connsiteX0" fmla="*/ 242413 w 347602"/>
                <a:gd name="connsiteY0" fmla="*/ 330413 h 605596"/>
                <a:gd name="connsiteX1" fmla="*/ 239544 w 347602"/>
                <a:gd name="connsiteY1" fmla="*/ 332323 h 605596"/>
                <a:gd name="connsiteX2" fmla="*/ 231894 w 347602"/>
                <a:gd name="connsiteY2" fmla="*/ 334233 h 605596"/>
                <a:gd name="connsiteX3" fmla="*/ 229025 w 347602"/>
                <a:gd name="connsiteY3" fmla="*/ 350467 h 605596"/>
                <a:gd name="connsiteX4" fmla="*/ 245282 w 347602"/>
                <a:gd name="connsiteY4" fmla="*/ 350467 h 605596"/>
                <a:gd name="connsiteX5" fmla="*/ 120011 w 347602"/>
                <a:gd name="connsiteY5" fmla="*/ 279801 h 605596"/>
                <a:gd name="connsiteX6" fmla="*/ 117621 w 347602"/>
                <a:gd name="connsiteY6" fmla="*/ 281711 h 605596"/>
                <a:gd name="connsiteX7" fmla="*/ 109971 w 347602"/>
                <a:gd name="connsiteY7" fmla="*/ 284098 h 605596"/>
                <a:gd name="connsiteX8" fmla="*/ 107102 w 347602"/>
                <a:gd name="connsiteY8" fmla="*/ 299855 h 605596"/>
                <a:gd name="connsiteX9" fmla="*/ 122880 w 347602"/>
                <a:gd name="connsiteY9" fmla="*/ 299855 h 605596"/>
                <a:gd name="connsiteX10" fmla="*/ 234763 w 347602"/>
                <a:gd name="connsiteY10" fmla="*/ 62550 h 605596"/>
                <a:gd name="connsiteX11" fmla="*/ 208944 w 347602"/>
                <a:gd name="connsiteY11" fmla="*/ 66847 h 605596"/>
                <a:gd name="connsiteX12" fmla="*/ 217550 w 347602"/>
                <a:gd name="connsiteY12" fmla="*/ 89288 h 605596"/>
                <a:gd name="connsiteX13" fmla="*/ 222810 w 347602"/>
                <a:gd name="connsiteY13" fmla="*/ 89288 h 605596"/>
                <a:gd name="connsiteX14" fmla="*/ 228069 w 347602"/>
                <a:gd name="connsiteY14" fmla="*/ 95973 h 605596"/>
                <a:gd name="connsiteX15" fmla="*/ 221375 w 347602"/>
                <a:gd name="connsiteY15" fmla="*/ 101225 h 605596"/>
                <a:gd name="connsiteX16" fmla="*/ 220897 w 347602"/>
                <a:gd name="connsiteY16" fmla="*/ 101225 h 605596"/>
                <a:gd name="connsiteX17" fmla="*/ 225679 w 347602"/>
                <a:gd name="connsiteY17" fmla="*/ 139423 h 605596"/>
                <a:gd name="connsiteX18" fmla="*/ 155393 w 347602"/>
                <a:gd name="connsiteY18" fmla="*/ 268819 h 605596"/>
                <a:gd name="connsiteX19" fmla="*/ 234763 w 347602"/>
                <a:gd name="connsiteY19" fmla="*/ 317522 h 605596"/>
                <a:gd name="connsiteX20" fmla="*/ 335649 w 347602"/>
                <a:gd name="connsiteY20" fmla="*/ 190036 h 605596"/>
                <a:gd name="connsiteX21" fmla="*/ 234763 w 347602"/>
                <a:gd name="connsiteY21" fmla="*/ 62550 h 605596"/>
                <a:gd name="connsiteX22" fmla="*/ 100430 w 347602"/>
                <a:gd name="connsiteY22" fmla="*/ 38705 h 605596"/>
                <a:gd name="connsiteX23" fmla="*/ 105691 w 347602"/>
                <a:gd name="connsiteY23" fmla="*/ 45388 h 605596"/>
                <a:gd name="connsiteX24" fmla="*/ 99473 w 347602"/>
                <a:gd name="connsiteY24" fmla="*/ 50639 h 605596"/>
                <a:gd name="connsiteX25" fmla="*/ 52124 w 347602"/>
                <a:gd name="connsiteY25" fmla="*/ 101241 h 605596"/>
                <a:gd name="connsiteX26" fmla="*/ 45907 w 347602"/>
                <a:gd name="connsiteY26" fmla="*/ 106015 h 605596"/>
                <a:gd name="connsiteX27" fmla="*/ 44472 w 347602"/>
                <a:gd name="connsiteY27" fmla="*/ 106015 h 605596"/>
                <a:gd name="connsiteX28" fmla="*/ 40168 w 347602"/>
                <a:gd name="connsiteY28" fmla="*/ 98377 h 605596"/>
                <a:gd name="connsiteX29" fmla="*/ 100430 w 347602"/>
                <a:gd name="connsiteY29" fmla="*/ 38705 h 605596"/>
                <a:gd name="connsiteX30" fmla="*/ 112839 w 347602"/>
                <a:gd name="connsiteY30" fmla="*/ 11937 h 605596"/>
                <a:gd name="connsiteX31" fmla="*/ 11954 w 347602"/>
                <a:gd name="connsiteY31" fmla="*/ 139423 h 605596"/>
                <a:gd name="connsiteX32" fmla="*/ 112839 w 347602"/>
                <a:gd name="connsiteY32" fmla="*/ 266909 h 605596"/>
                <a:gd name="connsiteX33" fmla="*/ 213725 w 347602"/>
                <a:gd name="connsiteY33" fmla="*/ 139423 h 605596"/>
                <a:gd name="connsiteX34" fmla="*/ 112839 w 347602"/>
                <a:gd name="connsiteY34" fmla="*/ 11937 h 605596"/>
                <a:gd name="connsiteX35" fmla="*/ 112839 w 347602"/>
                <a:gd name="connsiteY35" fmla="*/ 0 h 605596"/>
                <a:gd name="connsiteX36" fmla="*/ 203206 w 347602"/>
                <a:gd name="connsiteY36" fmla="*/ 56342 h 605596"/>
                <a:gd name="connsiteX37" fmla="*/ 234763 w 347602"/>
                <a:gd name="connsiteY37" fmla="*/ 50613 h 605596"/>
                <a:gd name="connsiteX38" fmla="*/ 347602 w 347602"/>
                <a:gd name="connsiteY38" fmla="*/ 190036 h 605596"/>
                <a:gd name="connsiteX39" fmla="*/ 253888 w 347602"/>
                <a:gd name="connsiteY39" fmla="*/ 327549 h 605596"/>
                <a:gd name="connsiteX40" fmla="*/ 257713 w 347602"/>
                <a:gd name="connsiteY40" fmla="*/ 355720 h 605596"/>
                <a:gd name="connsiteX41" fmla="*/ 256279 w 347602"/>
                <a:gd name="connsiteY41" fmla="*/ 360494 h 605596"/>
                <a:gd name="connsiteX42" fmla="*/ 251976 w 347602"/>
                <a:gd name="connsiteY42" fmla="*/ 362404 h 605596"/>
                <a:gd name="connsiteX43" fmla="*/ 221854 w 347602"/>
                <a:gd name="connsiteY43" fmla="*/ 362404 h 605596"/>
                <a:gd name="connsiteX44" fmla="*/ 217550 w 347602"/>
                <a:gd name="connsiteY44" fmla="*/ 360494 h 605596"/>
                <a:gd name="connsiteX45" fmla="*/ 216116 w 347602"/>
                <a:gd name="connsiteY45" fmla="*/ 355242 h 605596"/>
                <a:gd name="connsiteX46" fmla="*/ 218985 w 347602"/>
                <a:gd name="connsiteY46" fmla="*/ 340918 h 605596"/>
                <a:gd name="connsiteX47" fmla="*/ 211335 w 347602"/>
                <a:gd name="connsiteY47" fmla="*/ 351900 h 605596"/>
                <a:gd name="connsiteX48" fmla="*/ 217550 w 347602"/>
                <a:gd name="connsiteY48" fmla="*/ 381026 h 605596"/>
                <a:gd name="connsiteX49" fmla="*/ 245760 w 347602"/>
                <a:gd name="connsiteY49" fmla="*/ 438800 h 605596"/>
                <a:gd name="connsiteX50" fmla="*/ 231894 w 347602"/>
                <a:gd name="connsiteY50" fmla="*/ 517106 h 605596"/>
                <a:gd name="connsiteX51" fmla="*/ 229025 w 347602"/>
                <a:gd name="connsiteY51" fmla="*/ 598755 h 605596"/>
                <a:gd name="connsiteX52" fmla="*/ 220897 w 347602"/>
                <a:gd name="connsiteY52" fmla="*/ 603529 h 605596"/>
                <a:gd name="connsiteX53" fmla="*/ 221854 w 347602"/>
                <a:gd name="connsiteY53" fmla="*/ 518061 h 605596"/>
                <a:gd name="connsiteX54" fmla="*/ 234763 w 347602"/>
                <a:gd name="connsiteY54" fmla="*/ 432116 h 605596"/>
                <a:gd name="connsiteX55" fmla="*/ 203684 w 347602"/>
                <a:gd name="connsiteY55" fmla="*/ 369566 h 605596"/>
                <a:gd name="connsiteX56" fmla="*/ 206075 w 347602"/>
                <a:gd name="connsiteY56" fmla="*/ 340918 h 605596"/>
                <a:gd name="connsiteX57" fmla="*/ 220897 w 347602"/>
                <a:gd name="connsiteY57" fmla="*/ 329458 h 605596"/>
                <a:gd name="connsiteX58" fmla="*/ 220897 w 347602"/>
                <a:gd name="connsiteY58" fmla="*/ 328503 h 605596"/>
                <a:gd name="connsiteX59" fmla="*/ 144396 w 347602"/>
                <a:gd name="connsiteY59" fmla="*/ 273594 h 605596"/>
                <a:gd name="connsiteX60" fmla="*/ 131965 w 347602"/>
                <a:gd name="connsiteY60" fmla="*/ 276936 h 605596"/>
                <a:gd name="connsiteX61" fmla="*/ 135790 w 347602"/>
                <a:gd name="connsiteY61" fmla="*/ 305107 h 605596"/>
                <a:gd name="connsiteX62" fmla="*/ 134355 w 347602"/>
                <a:gd name="connsiteY62" fmla="*/ 309882 h 605596"/>
                <a:gd name="connsiteX63" fmla="*/ 129574 w 347602"/>
                <a:gd name="connsiteY63" fmla="*/ 311792 h 605596"/>
                <a:gd name="connsiteX64" fmla="*/ 99930 w 347602"/>
                <a:gd name="connsiteY64" fmla="*/ 311792 h 605596"/>
                <a:gd name="connsiteX65" fmla="*/ 95149 w 347602"/>
                <a:gd name="connsiteY65" fmla="*/ 309882 h 605596"/>
                <a:gd name="connsiteX66" fmla="*/ 94192 w 347602"/>
                <a:gd name="connsiteY66" fmla="*/ 305107 h 605596"/>
                <a:gd name="connsiteX67" fmla="*/ 96583 w 347602"/>
                <a:gd name="connsiteY67" fmla="*/ 290305 h 605596"/>
                <a:gd name="connsiteX68" fmla="*/ 88933 w 347602"/>
                <a:gd name="connsiteY68" fmla="*/ 301765 h 605596"/>
                <a:gd name="connsiteX69" fmla="*/ 95149 w 347602"/>
                <a:gd name="connsiteY69" fmla="*/ 330413 h 605596"/>
                <a:gd name="connsiteX70" fmla="*/ 123836 w 347602"/>
                <a:gd name="connsiteY70" fmla="*/ 388188 h 605596"/>
                <a:gd name="connsiteX71" fmla="*/ 109971 w 347602"/>
                <a:gd name="connsiteY71" fmla="*/ 466494 h 605596"/>
                <a:gd name="connsiteX72" fmla="*/ 106624 w 347602"/>
                <a:gd name="connsiteY72" fmla="*/ 548620 h 605596"/>
                <a:gd name="connsiteX73" fmla="*/ 98974 w 347602"/>
                <a:gd name="connsiteY73" fmla="*/ 552917 h 605596"/>
                <a:gd name="connsiteX74" fmla="*/ 99930 w 347602"/>
                <a:gd name="connsiteY74" fmla="*/ 467449 h 605596"/>
                <a:gd name="connsiteX75" fmla="*/ 112361 w 347602"/>
                <a:gd name="connsiteY75" fmla="*/ 381503 h 605596"/>
                <a:gd name="connsiteX76" fmla="*/ 81283 w 347602"/>
                <a:gd name="connsiteY76" fmla="*/ 318954 h 605596"/>
                <a:gd name="connsiteX77" fmla="*/ 84151 w 347602"/>
                <a:gd name="connsiteY77" fmla="*/ 290783 h 605596"/>
                <a:gd name="connsiteX78" fmla="*/ 98974 w 347602"/>
                <a:gd name="connsiteY78" fmla="*/ 278846 h 605596"/>
                <a:gd name="connsiteX79" fmla="*/ 98974 w 347602"/>
                <a:gd name="connsiteY79" fmla="*/ 277891 h 605596"/>
                <a:gd name="connsiteX80" fmla="*/ 0 w 347602"/>
                <a:gd name="connsiteY80" fmla="*/ 139423 h 605596"/>
                <a:gd name="connsiteX81" fmla="*/ 112839 w 347602"/>
                <a:gd name="connsiteY81" fmla="*/ 0 h 605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47602" h="605596">
                  <a:moveTo>
                    <a:pt x="242413" y="330413"/>
                  </a:moveTo>
                  <a:cubicBezTo>
                    <a:pt x="241935" y="331368"/>
                    <a:pt x="240979" y="332323"/>
                    <a:pt x="239544" y="332323"/>
                  </a:cubicBezTo>
                  <a:cubicBezTo>
                    <a:pt x="237154" y="332801"/>
                    <a:pt x="234763" y="333756"/>
                    <a:pt x="231894" y="334233"/>
                  </a:cubicBezTo>
                  <a:lnTo>
                    <a:pt x="229025" y="350467"/>
                  </a:lnTo>
                  <a:lnTo>
                    <a:pt x="245282" y="350467"/>
                  </a:lnTo>
                  <a:close/>
                  <a:moveTo>
                    <a:pt x="120011" y="279801"/>
                  </a:moveTo>
                  <a:cubicBezTo>
                    <a:pt x="119533" y="280756"/>
                    <a:pt x="119055" y="281711"/>
                    <a:pt x="117621" y="281711"/>
                  </a:cubicBezTo>
                  <a:cubicBezTo>
                    <a:pt x="115230" y="282666"/>
                    <a:pt x="112361" y="283143"/>
                    <a:pt x="109971" y="284098"/>
                  </a:cubicBezTo>
                  <a:lnTo>
                    <a:pt x="107102" y="299855"/>
                  </a:lnTo>
                  <a:lnTo>
                    <a:pt x="122880" y="299855"/>
                  </a:lnTo>
                  <a:close/>
                  <a:moveTo>
                    <a:pt x="234763" y="62550"/>
                  </a:moveTo>
                  <a:cubicBezTo>
                    <a:pt x="225679" y="62550"/>
                    <a:pt x="217072" y="63982"/>
                    <a:pt x="208944" y="66847"/>
                  </a:cubicBezTo>
                  <a:cubicBezTo>
                    <a:pt x="212291" y="74009"/>
                    <a:pt x="215160" y="81171"/>
                    <a:pt x="217550" y="89288"/>
                  </a:cubicBezTo>
                  <a:cubicBezTo>
                    <a:pt x="219463" y="89288"/>
                    <a:pt x="220897" y="89288"/>
                    <a:pt x="222810" y="89288"/>
                  </a:cubicBezTo>
                  <a:cubicBezTo>
                    <a:pt x="226157" y="89766"/>
                    <a:pt x="228547" y="92631"/>
                    <a:pt x="228069" y="95973"/>
                  </a:cubicBezTo>
                  <a:cubicBezTo>
                    <a:pt x="227591" y="99315"/>
                    <a:pt x="224722" y="101703"/>
                    <a:pt x="221375" y="101225"/>
                  </a:cubicBezTo>
                  <a:cubicBezTo>
                    <a:pt x="221375" y="101225"/>
                    <a:pt x="221375" y="101225"/>
                    <a:pt x="220897" y="101225"/>
                  </a:cubicBezTo>
                  <a:cubicBezTo>
                    <a:pt x="223766" y="113162"/>
                    <a:pt x="225679" y="126054"/>
                    <a:pt x="225679" y="139423"/>
                  </a:cubicBezTo>
                  <a:cubicBezTo>
                    <a:pt x="225679" y="197675"/>
                    <a:pt x="196513" y="247810"/>
                    <a:pt x="155393" y="268819"/>
                  </a:cubicBezTo>
                  <a:cubicBezTo>
                    <a:pt x="174040" y="298423"/>
                    <a:pt x="202728" y="317522"/>
                    <a:pt x="234763" y="317522"/>
                  </a:cubicBezTo>
                  <a:cubicBezTo>
                    <a:pt x="290226" y="317522"/>
                    <a:pt x="335649" y="260224"/>
                    <a:pt x="335649" y="190036"/>
                  </a:cubicBezTo>
                  <a:cubicBezTo>
                    <a:pt x="335649" y="119847"/>
                    <a:pt x="290226" y="62550"/>
                    <a:pt x="234763" y="62550"/>
                  </a:cubicBezTo>
                  <a:close/>
                  <a:moveTo>
                    <a:pt x="100430" y="38705"/>
                  </a:moveTo>
                  <a:cubicBezTo>
                    <a:pt x="103778" y="39182"/>
                    <a:pt x="106169" y="42047"/>
                    <a:pt x="105691" y="45388"/>
                  </a:cubicBezTo>
                  <a:cubicBezTo>
                    <a:pt x="105691" y="48730"/>
                    <a:pt x="102343" y="51117"/>
                    <a:pt x="99473" y="50639"/>
                  </a:cubicBezTo>
                  <a:cubicBezTo>
                    <a:pt x="65994" y="46820"/>
                    <a:pt x="52124" y="100764"/>
                    <a:pt x="52124" y="101241"/>
                  </a:cubicBezTo>
                  <a:cubicBezTo>
                    <a:pt x="51168" y="104106"/>
                    <a:pt x="48776" y="106015"/>
                    <a:pt x="45907" y="106015"/>
                  </a:cubicBezTo>
                  <a:cubicBezTo>
                    <a:pt x="45429" y="106015"/>
                    <a:pt x="44950" y="106015"/>
                    <a:pt x="44472" y="106015"/>
                  </a:cubicBezTo>
                  <a:cubicBezTo>
                    <a:pt x="41602" y="105060"/>
                    <a:pt x="39689" y="101719"/>
                    <a:pt x="40168" y="98377"/>
                  </a:cubicBezTo>
                  <a:cubicBezTo>
                    <a:pt x="41124" y="95990"/>
                    <a:pt x="56907" y="33931"/>
                    <a:pt x="100430" y="38705"/>
                  </a:cubicBezTo>
                  <a:close/>
                  <a:moveTo>
                    <a:pt x="112839" y="11937"/>
                  </a:moveTo>
                  <a:cubicBezTo>
                    <a:pt x="56898" y="11937"/>
                    <a:pt x="11954" y="69234"/>
                    <a:pt x="11954" y="139423"/>
                  </a:cubicBezTo>
                  <a:cubicBezTo>
                    <a:pt x="11954" y="210090"/>
                    <a:pt x="56898" y="266909"/>
                    <a:pt x="112839" y="266909"/>
                  </a:cubicBezTo>
                  <a:cubicBezTo>
                    <a:pt x="168303" y="266909"/>
                    <a:pt x="213725" y="210090"/>
                    <a:pt x="213725" y="139423"/>
                  </a:cubicBezTo>
                  <a:cubicBezTo>
                    <a:pt x="213725" y="69234"/>
                    <a:pt x="168303" y="11937"/>
                    <a:pt x="112839" y="11937"/>
                  </a:cubicBezTo>
                  <a:close/>
                  <a:moveTo>
                    <a:pt x="112839" y="0"/>
                  </a:moveTo>
                  <a:cubicBezTo>
                    <a:pt x="149656" y="0"/>
                    <a:pt x="182647" y="21964"/>
                    <a:pt x="203206" y="56342"/>
                  </a:cubicBezTo>
                  <a:cubicBezTo>
                    <a:pt x="213247" y="52523"/>
                    <a:pt x="223766" y="50613"/>
                    <a:pt x="234763" y="50613"/>
                  </a:cubicBezTo>
                  <a:cubicBezTo>
                    <a:pt x="296920" y="50613"/>
                    <a:pt x="347602" y="113162"/>
                    <a:pt x="347602" y="190036"/>
                  </a:cubicBezTo>
                  <a:cubicBezTo>
                    <a:pt x="347602" y="258792"/>
                    <a:pt x="306961" y="316089"/>
                    <a:pt x="253888" y="327549"/>
                  </a:cubicBezTo>
                  <a:lnTo>
                    <a:pt x="257713" y="355720"/>
                  </a:lnTo>
                  <a:cubicBezTo>
                    <a:pt x="258192" y="357152"/>
                    <a:pt x="257713" y="359062"/>
                    <a:pt x="256279" y="360494"/>
                  </a:cubicBezTo>
                  <a:cubicBezTo>
                    <a:pt x="255323" y="361449"/>
                    <a:pt x="253410" y="362404"/>
                    <a:pt x="251976" y="362404"/>
                  </a:cubicBezTo>
                  <a:lnTo>
                    <a:pt x="221854" y="362404"/>
                  </a:lnTo>
                  <a:cubicBezTo>
                    <a:pt x="220419" y="362404"/>
                    <a:pt x="218507" y="361449"/>
                    <a:pt x="217550" y="360494"/>
                  </a:cubicBezTo>
                  <a:cubicBezTo>
                    <a:pt x="216116" y="359062"/>
                    <a:pt x="215638" y="357152"/>
                    <a:pt x="216116" y="355242"/>
                  </a:cubicBezTo>
                  <a:lnTo>
                    <a:pt x="218985" y="340918"/>
                  </a:lnTo>
                  <a:cubicBezTo>
                    <a:pt x="215160" y="343783"/>
                    <a:pt x="212291" y="347125"/>
                    <a:pt x="211335" y="351900"/>
                  </a:cubicBezTo>
                  <a:cubicBezTo>
                    <a:pt x="209422" y="361927"/>
                    <a:pt x="213247" y="372431"/>
                    <a:pt x="217550" y="381026"/>
                  </a:cubicBezTo>
                  <a:cubicBezTo>
                    <a:pt x="226635" y="400125"/>
                    <a:pt x="241457" y="417791"/>
                    <a:pt x="245760" y="438800"/>
                  </a:cubicBezTo>
                  <a:cubicBezTo>
                    <a:pt x="251976" y="466016"/>
                    <a:pt x="241935" y="491800"/>
                    <a:pt x="231894" y="517106"/>
                  </a:cubicBezTo>
                  <a:cubicBezTo>
                    <a:pt x="221375" y="544322"/>
                    <a:pt x="213725" y="571539"/>
                    <a:pt x="229025" y="598755"/>
                  </a:cubicBezTo>
                  <a:cubicBezTo>
                    <a:pt x="231894" y="604007"/>
                    <a:pt x="223766" y="608304"/>
                    <a:pt x="220897" y="603529"/>
                  </a:cubicBezTo>
                  <a:cubicBezTo>
                    <a:pt x="205597" y="575358"/>
                    <a:pt x="210856" y="546710"/>
                    <a:pt x="221854" y="518061"/>
                  </a:cubicBezTo>
                  <a:cubicBezTo>
                    <a:pt x="232372" y="490845"/>
                    <a:pt x="245760" y="461719"/>
                    <a:pt x="234763" y="432116"/>
                  </a:cubicBezTo>
                  <a:cubicBezTo>
                    <a:pt x="226157" y="410152"/>
                    <a:pt x="209422" y="392485"/>
                    <a:pt x="203684" y="369566"/>
                  </a:cubicBezTo>
                  <a:cubicBezTo>
                    <a:pt x="201294" y="360017"/>
                    <a:pt x="200338" y="349512"/>
                    <a:pt x="206075" y="340918"/>
                  </a:cubicBezTo>
                  <a:cubicBezTo>
                    <a:pt x="209900" y="335666"/>
                    <a:pt x="215160" y="331846"/>
                    <a:pt x="220897" y="329458"/>
                  </a:cubicBezTo>
                  <a:lnTo>
                    <a:pt x="220897" y="328503"/>
                  </a:lnTo>
                  <a:cubicBezTo>
                    <a:pt x="189819" y="323729"/>
                    <a:pt x="162087" y="303197"/>
                    <a:pt x="144396" y="273594"/>
                  </a:cubicBezTo>
                  <a:cubicBezTo>
                    <a:pt x="140093" y="275026"/>
                    <a:pt x="136268" y="275981"/>
                    <a:pt x="131965" y="276936"/>
                  </a:cubicBezTo>
                  <a:lnTo>
                    <a:pt x="135790" y="305107"/>
                  </a:lnTo>
                  <a:cubicBezTo>
                    <a:pt x="135790" y="307017"/>
                    <a:pt x="135312" y="308450"/>
                    <a:pt x="134355" y="309882"/>
                  </a:cubicBezTo>
                  <a:cubicBezTo>
                    <a:pt x="133399" y="311314"/>
                    <a:pt x="131487" y="311792"/>
                    <a:pt x="129574" y="311792"/>
                  </a:cubicBezTo>
                  <a:lnTo>
                    <a:pt x="99930" y="311792"/>
                  </a:lnTo>
                  <a:cubicBezTo>
                    <a:pt x="98017" y="311792"/>
                    <a:pt x="96583" y="311314"/>
                    <a:pt x="95149" y="309882"/>
                  </a:cubicBezTo>
                  <a:cubicBezTo>
                    <a:pt x="94192" y="308450"/>
                    <a:pt x="93714" y="306540"/>
                    <a:pt x="94192" y="305107"/>
                  </a:cubicBezTo>
                  <a:lnTo>
                    <a:pt x="96583" y="290305"/>
                  </a:lnTo>
                  <a:cubicBezTo>
                    <a:pt x="92758" y="293170"/>
                    <a:pt x="90367" y="296990"/>
                    <a:pt x="88933" y="301765"/>
                  </a:cubicBezTo>
                  <a:cubicBezTo>
                    <a:pt x="87020" y="311314"/>
                    <a:pt x="91323" y="321819"/>
                    <a:pt x="95149" y="330413"/>
                  </a:cubicBezTo>
                  <a:cubicBezTo>
                    <a:pt x="104711" y="349512"/>
                    <a:pt x="119055" y="367179"/>
                    <a:pt x="123836" y="388188"/>
                  </a:cubicBezTo>
                  <a:cubicBezTo>
                    <a:pt x="130052" y="415882"/>
                    <a:pt x="119533" y="441188"/>
                    <a:pt x="109971" y="466494"/>
                  </a:cubicBezTo>
                  <a:cubicBezTo>
                    <a:pt x="98974" y="493710"/>
                    <a:pt x="91323" y="520926"/>
                    <a:pt x="106624" y="548620"/>
                  </a:cubicBezTo>
                  <a:cubicBezTo>
                    <a:pt x="109492" y="553395"/>
                    <a:pt x="101842" y="558169"/>
                    <a:pt x="98974" y="552917"/>
                  </a:cubicBezTo>
                  <a:cubicBezTo>
                    <a:pt x="83195" y="524746"/>
                    <a:pt x="88933" y="496097"/>
                    <a:pt x="99930" y="467449"/>
                  </a:cubicBezTo>
                  <a:cubicBezTo>
                    <a:pt x="110449" y="440233"/>
                    <a:pt x="123836" y="411107"/>
                    <a:pt x="112361" y="381503"/>
                  </a:cubicBezTo>
                  <a:cubicBezTo>
                    <a:pt x="104233" y="359539"/>
                    <a:pt x="87498" y="341873"/>
                    <a:pt x="81283" y="318954"/>
                  </a:cubicBezTo>
                  <a:cubicBezTo>
                    <a:pt x="78892" y="309882"/>
                    <a:pt x="78414" y="298900"/>
                    <a:pt x="84151" y="290783"/>
                  </a:cubicBezTo>
                  <a:cubicBezTo>
                    <a:pt x="87977" y="285053"/>
                    <a:pt x="93236" y="281711"/>
                    <a:pt x="98974" y="278846"/>
                  </a:cubicBezTo>
                  <a:lnTo>
                    <a:pt x="98974" y="277891"/>
                  </a:lnTo>
                  <a:cubicBezTo>
                    <a:pt x="43032" y="269774"/>
                    <a:pt x="0" y="210567"/>
                    <a:pt x="0" y="139423"/>
                  </a:cubicBezTo>
                  <a:cubicBezTo>
                    <a:pt x="0" y="62550"/>
                    <a:pt x="50204" y="0"/>
                    <a:pt x="112839" y="0"/>
                  </a:cubicBezTo>
                  <a:close/>
                </a:path>
              </a:pathLst>
            </a:custGeom>
            <a:solidFill>
              <a:srgbClr val="2A9C89"/>
            </a:solidFill>
            <a:ln>
              <a:solidFill>
                <a:srgbClr val="2A9C89"/>
              </a:solidFill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096000" y="2299448"/>
              <a:ext cx="3323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 /  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节日祝福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290" y="1103630"/>
            <a:ext cx="3619500" cy="3556000"/>
          </a:xfrm>
          <a:prstGeom prst="rect">
            <a:avLst/>
          </a:prstGeom>
        </p:spPr>
      </p:pic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1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81880" y="3305479"/>
            <a:ext cx="2031023" cy="18624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5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ko-KR" sz="115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8470" y="3219309"/>
            <a:ext cx="3867150" cy="5861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ko-KR" sz="32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8751" y="3912018"/>
            <a:ext cx="4672792" cy="6476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defTabSz="508000" eaLnBrk="0"/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508000" eaLnBrk="0"/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751" y="4598352"/>
            <a:ext cx="2144231" cy="37084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8751" y="5115877"/>
            <a:ext cx="2144231" cy="3721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54025" y="1938842"/>
            <a:ext cx="11131550" cy="3910012"/>
            <a:chOff x="530225" y="1659442"/>
            <a:chExt cx="11131550" cy="3910012"/>
          </a:xfrm>
        </p:grpSpPr>
        <p:sp>
          <p:nvSpPr>
            <p:cNvPr id="72706" name="Freeform 5"/>
            <p:cNvSpPr/>
            <p:nvPr/>
          </p:nvSpPr>
          <p:spPr bwMode="auto">
            <a:xfrm rot="-5400000">
              <a:off x="5271294" y="720436"/>
              <a:ext cx="784225" cy="3424237"/>
            </a:xfrm>
            <a:custGeom>
              <a:avLst/>
              <a:gdLst>
                <a:gd name="T0" fmla="*/ 0 w 193"/>
                <a:gd name="T1" fmla="*/ 0 h 859"/>
                <a:gd name="T2" fmla="*/ 0 w 193"/>
                <a:gd name="T3" fmla="*/ 2147483646 h 859"/>
                <a:gd name="T4" fmla="*/ 2147483646 w 193"/>
                <a:gd name="T5" fmla="*/ 2147483646 h 859"/>
                <a:gd name="T6" fmla="*/ 2147483646 w 193"/>
                <a:gd name="T7" fmla="*/ 0 h 859"/>
                <a:gd name="T8" fmla="*/ 0 w 193"/>
                <a:gd name="T9" fmla="*/ 0 h 8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3" h="859">
                  <a:moveTo>
                    <a:pt x="0" y="0"/>
                  </a:moveTo>
                  <a:lnTo>
                    <a:pt x="0" y="859"/>
                  </a:lnTo>
                  <a:lnTo>
                    <a:pt x="193" y="707"/>
                  </a:lnTo>
                  <a:lnTo>
                    <a:pt x="1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C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07" name="Freeform 6"/>
            <p:cNvSpPr/>
            <p:nvPr/>
          </p:nvSpPr>
          <p:spPr bwMode="auto">
            <a:xfrm rot="-5400000">
              <a:off x="2920207" y="2104735"/>
              <a:ext cx="1547812" cy="657225"/>
            </a:xfrm>
            <a:custGeom>
              <a:avLst/>
              <a:gdLst>
                <a:gd name="T0" fmla="*/ 2147483646 w 381"/>
                <a:gd name="T1" fmla="*/ 0 h 165"/>
                <a:gd name="T2" fmla="*/ 2147483646 w 381"/>
                <a:gd name="T3" fmla="*/ 2147483646 h 165"/>
                <a:gd name="T4" fmla="*/ 2147483646 w 381"/>
                <a:gd name="T5" fmla="*/ 2147483646 h 165"/>
                <a:gd name="T6" fmla="*/ 0 w 381"/>
                <a:gd name="T7" fmla="*/ 2147483646 h 165"/>
                <a:gd name="T8" fmla="*/ 2147483646 w 381"/>
                <a:gd name="T9" fmla="*/ 0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1" h="165">
                  <a:moveTo>
                    <a:pt x="191" y="0"/>
                  </a:moveTo>
                  <a:lnTo>
                    <a:pt x="381" y="165"/>
                  </a:lnTo>
                  <a:lnTo>
                    <a:pt x="191" y="165"/>
                  </a:lnTo>
                  <a:lnTo>
                    <a:pt x="0" y="165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8EC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08" name="Freeform 7"/>
            <p:cNvSpPr/>
            <p:nvPr/>
          </p:nvSpPr>
          <p:spPr bwMode="auto">
            <a:xfrm rot="-5400000">
              <a:off x="6101556" y="1949161"/>
              <a:ext cx="788987" cy="2540000"/>
            </a:xfrm>
            <a:custGeom>
              <a:avLst/>
              <a:gdLst>
                <a:gd name="T0" fmla="*/ 0 w 194"/>
                <a:gd name="T1" fmla="*/ 2147483646 h 637"/>
                <a:gd name="T2" fmla="*/ 0 w 194"/>
                <a:gd name="T3" fmla="*/ 0 h 637"/>
                <a:gd name="T4" fmla="*/ 2147483646 w 194"/>
                <a:gd name="T5" fmla="*/ 2147483646 h 637"/>
                <a:gd name="T6" fmla="*/ 2147483646 w 194"/>
                <a:gd name="T7" fmla="*/ 2147483646 h 637"/>
                <a:gd name="T8" fmla="*/ 0 w 194"/>
                <a:gd name="T9" fmla="*/ 2147483646 h 6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4" h="637">
                  <a:moveTo>
                    <a:pt x="0" y="637"/>
                  </a:moveTo>
                  <a:lnTo>
                    <a:pt x="0" y="0"/>
                  </a:lnTo>
                  <a:lnTo>
                    <a:pt x="194" y="153"/>
                  </a:lnTo>
                  <a:lnTo>
                    <a:pt x="194" y="637"/>
                  </a:lnTo>
                  <a:lnTo>
                    <a:pt x="0" y="6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09" name="Freeform 8"/>
            <p:cNvSpPr/>
            <p:nvPr/>
          </p:nvSpPr>
          <p:spPr bwMode="auto">
            <a:xfrm rot="-5400000">
              <a:off x="7249319" y="2892136"/>
              <a:ext cx="1549400" cy="658812"/>
            </a:xfrm>
            <a:custGeom>
              <a:avLst/>
              <a:gdLst>
                <a:gd name="T0" fmla="*/ 2147483646 w 381"/>
                <a:gd name="T1" fmla="*/ 2147483646 h 165"/>
                <a:gd name="T2" fmla="*/ 2147483646 w 381"/>
                <a:gd name="T3" fmla="*/ 0 h 165"/>
                <a:gd name="T4" fmla="*/ 2147483646 w 381"/>
                <a:gd name="T5" fmla="*/ 0 h 165"/>
                <a:gd name="T6" fmla="*/ 0 w 381"/>
                <a:gd name="T7" fmla="*/ 0 h 165"/>
                <a:gd name="T8" fmla="*/ 2147483646 w 381"/>
                <a:gd name="T9" fmla="*/ 2147483646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1" h="165">
                  <a:moveTo>
                    <a:pt x="190" y="165"/>
                  </a:moveTo>
                  <a:lnTo>
                    <a:pt x="381" y="0"/>
                  </a:lnTo>
                  <a:lnTo>
                    <a:pt x="190" y="0"/>
                  </a:lnTo>
                  <a:lnTo>
                    <a:pt x="0" y="0"/>
                  </a:lnTo>
                  <a:lnTo>
                    <a:pt x="190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69" name="Freeform 9"/>
            <p:cNvSpPr/>
            <p:nvPr/>
          </p:nvSpPr>
          <p:spPr bwMode="auto">
            <a:xfrm rot="16200000">
              <a:off x="5282407" y="2692110"/>
              <a:ext cx="788988" cy="2632075"/>
            </a:xfrm>
            <a:custGeom>
              <a:avLst/>
              <a:gdLst>
                <a:gd name="T0" fmla="*/ 194 w 194"/>
                <a:gd name="T1" fmla="*/ 0 h 660"/>
                <a:gd name="T2" fmla="*/ 194 w 194"/>
                <a:gd name="T3" fmla="*/ 660 h 660"/>
                <a:gd name="T4" fmla="*/ 0 w 194"/>
                <a:gd name="T5" fmla="*/ 508 h 660"/>
                <a:gd name="T6" fmla="*/ 0 w 194"/>
                <a:gd name="T7" fmla="*/ 0 h 660"/>
                <a:gd name="T8" fmla="*/ 194 w 194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660">
                  <a:moveTo>
                    <a:pt x="194" y="0"/>
                  </a:moveTo>
                  <a:lnTo>
                    <a:pt x="194" y="660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0" name="Freeform 10"/>
            <p:cNvSpPr/>
            <p:nvPr/>
          </p:nvSpPr>
          <p:spPr bwMode="auto">
            <a:xfrm rot="16200000">
              <a:off x="3321844" y="3681123"/>
              <a:ext cx="1560512" cy="654050"/>
            </a:xfrm>
            <a:custGeom>
              <a:avLst/>
              <a:gdLst>
                <a:gd name="T0" fmla="*/ 193 w 384"/>
                <a:gd name="T1" fmla="*/ 0 h 164"/>
                <a:gd name="T2" fmla="*/ 0 w 384"/>
                <a:gd name="T3" fmla="*/ 164 h 164"/>
                <a:gd name="T4" fmla="*/ 193 w 384"/>
                <a:gd name="T5" fmla="*/ 164 h 164"/>
                <a:gd name="T6" fmla="*/ 384 w 384"/>
                <a:gd name="T7" fmla="*/ 164 h 164"/>
                <a:gd name="T8" fmla="*/ 193 w 38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64">
                  <a:moveTo>
                    <a:pt x="193" y="0"/>
                  </a:moveTo>
                  <a:lnTo>
                    <a:pt x="0" y="164"/>
                  </a:lnTo>
                  <a:lnTo>
                    <a:pt x="193" y="164"/>
                  </a:lnTo>
                  <a:lnTo>
                    <a:pt x="384" y="16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1" name="Freeform 11"/>
            <p:cNvSpPr/>
            <p:nvPr/>
          </p:nvSpPr>
          <p:spPr bwMode="auto">
            <a:xfrm rot="16200000">
              <a:off x="6395244" y="3330286"/>
              <a:ext cx="781050" cy="2925762"/>
            </a:xfrm>
            <a:custGeom>
              <a:avLst/>
              <a:gdLst>
                <a:gd name="T0" fmla="*/ 192 w 192"/>
                <a:gd name="T1" fmla="*/ 734 h 734"/>
                <a:gd name="T2" fmla="*/ 192 w 192"/>
                <a:gd name="T3" fmla="*/ 0 h 734"/>
                <a:gd name="T4" fmla="*/ 0 w 192"/>
                <a:gd name="T5" fmla="*/ 152 h 734"/>
                <a:gd name="T6" fmla="*/ 0 w 192"/>
                <a:gd name="T7" fmla="*/ 734 h 734"/>
                <a:gd name="T8" fmla="*/ 192 w 192"/>
                <a:gd name="T9" fmla="*/ 734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34">
                  <a:moveTo>
                    <a:pt x="192" y="734"/>
                  </a:moveTo>
                  <a:lnTo>
                    <a:pt x="192" y="0"/>
                  </a:lnTo>
                  <a:lnTo>
                    <a:pt x="0" y="152"/>
                  </a:lnTo>
                  <a:lnTo>
                    <a:pt x="0" y="734"/>
                  </a:lnTo>
                  <a:lnTo>
                    <a:pt x="192" y="734"/>
                  </a:lnTo>
                  <a:close/>
                </a:path>
              </a:pathLst>
            </a:custGeom>
            <a:solidFill>
              <a:srgbClr val="8EC2D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" name="Freeform 12"/>
            <p:cNvSpPr/>
            <p:nvPr/>
          </p:nvSpPr>
          <p:spPr bwMode="auto">
            <a:xfrm rot="16200000">
              <a:off x="7724775" y="4467729"/>
              <a:ext cx="1549400" cy="654050"/>
            </a:xfrm>
            <a:custGeom>
              <a:avLst/>
              <a:gdLst>
                <a:gd name="T0" fmla="*/ 191 w 381"/>
                <a:gd name="T1" fmla="*/ 164 h 164"/>
                <a:gd name="T2" fmla="*/ 0 w 381"/>
                <a:gd name="T3" fmla="*/ 0 h 164"/>
                <a:gd name="T4" fmla="*/ 191 w 381"/>
                <a:gd name="T5" fmla="*/ 0 h 164"/>
                <a:gd name="T6" fmla="*/ 381 w 381"/>
                <a:gd name="T7" fmla="*/ 0 h 164"/>
                <a:gd name="T8" fmla="*/ 191 w 381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164">
                  <a:moveTo>
                    <a:pt x="191" y="164"/>
                  </a:moveTo>
                  <a:lnTo>
                    <a:pt x="0" y="0"/>
                  </a:lnTo>
                  <a:lnTo>
                    <a:pt x="191" y="0"/>
                  </a:lnTo>
                  <a:lnTo>
                    <a:pt x="381" y="0"/>
                  </a:lnTo>
                  <a:lnTo>
                    <a:pt x="191" y="164"/>
                  </a:lnTo>
                  <a:close/>
                </a:path>
              </a:pathLst>
            </a:custGeom>
            <a:solidFill>
              <a:srgbClr val="8EC2D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14" name="Rectangle 72"/>
            <p:cNvSpPr>
              <a:spLocks noChangeArrowheads="1"/>
            </p:cNvSpPr>
            <p:nvPr/>
          </p:nvSpPr>
          <p:spPr bwMode="auto">
            <a:xfrm flipH="1">
              <a:off x="6542088" y="2964367"/>
              <a:ext cx="15938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Subtitle Here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15" name="Rectangle 73"/>
            <p:cNvSpPr>
              <a:spLocks noChangeArrowheads="1"/>
            </p:cNvSpPr>
            <p:nvPr/>
          </p:nvSpPr>
          <p:spPr bwMode="auto">
            <a:xfrm flipH="1">
              <a:off x="6988175" y="4558217"/>
              <a:ext cx="15954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Subtitle Here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16" name="Rectangle 74"/>
            <p:cNvSpPr>
              <a:spLocks noChangeArrowheads="1"/>
            </p:cNvSpPr>
            <p:nvPr/>
          </p:nvSpPr>
          <p:spPr bwMode="auto">
            <a:xfrm flipH="1">
              <a:off x="3614738" y="2167442"/>
              <a:ext cx="15938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Subtitle Here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2717" name="Rectangle 75"/>
            <p:cNvSpPr>
              <a:spLocks noChangeArrowheads="1"/>
            </p:cNvSpPr>
            <p:nvPr/>
          </p:nvSpPr>
          <p:spPr bwMode="auto">
            <a:xfrm flipH="1">
              <a:off x="4038600" y="3753354"/>
              <a:ext cx="15954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Subtitle Here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30225" y="1865817"/>
              <a:ext cx="2613025" cy="9220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Lorem ipsum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dolor sit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amet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consectetur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adipiscing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do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eiusmod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tempor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incididunt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ut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548688" y="2681792"/>
              <a:ext cx="2613025" cy="9220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Lorem ipsum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dolor sit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amet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consectetur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adipiscing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do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eiusmod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tempor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incididunt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ut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968375" y="3497767"/>
              <a:ext cx="2613025" cy="9220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Lorem ipsum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dolor sit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amet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consectetur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adipiscing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do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eiusmod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tempor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incididunt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ut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048750" y="4402642"/>
              <a:ext cx="2613025" cy="9220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Lorem ipsum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dolor sit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amet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consectetur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adipiscing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do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eiusmod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tempor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incididunt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ut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grpSp>
          <p:nvGrpSpPr>
            <p:cNvPr id="26" name="Group 1591"/>
            <p:cNvGrpSpPr>
              <a:grpSpLocks noChangeAspect="1"/>
            </p:cNvGrpSpPr>
            <p:nvPr/>
          </p:nvGrpSpPr>
          <p:grpSpPr bwMode="auto">
            <a:xfrm>
              <a:off x="5953365" y="3816263"/>
              <a:ext cx="438846" cy="438144"/>
              <a:chOff x="710" y="2350"/>
              <a:chExt cx="625" cy="624"/>
            </a:xfrm>
            <a:solidFill>
              <a:schemeClr val="bg1"/>
            </a:solidFill>
          </p:grpSpPr>
          <p:sp>
            <p:nvSpPr>
              <p:cNvPr id="32" name="Freeform 1593"/>
              <p:cNvSpPr/>
              <p:nvPr/>
            </p:nvSpPr>
            <p:spPr bwMode="auto">
              <a:xfrm>
                <a:off x="941" y="2350"/>
                <a:ext cx="394" cy="393"/>
              </a:xfrm>
              <a:custGeom>
                <a:avLst/>
                <a:gdLst>
                  <a:gd name="T0" fmla="*/ 1930 w 2361"/>
                  <a:gd name="T1" fmla="*/ 0 h 2359"/>
                  <a:gd name="T2" fmla="*/ 1980 w 2361"/>
                  <a:gd name="T3" fmla="*/ 381 h 2359"/>
                  <a:gd name="T4" fmla="*/ 2361 w 2361"/>
                  <a:gd name="T5" fmla="*/ 431 h 2359"/>
                  <a:gd name="T6" fmla="*/ 1857 w 2361"/>
                  <a:gd name="T7" fmla="*/ 934 h 2359"/>
                  <a:gd name="T8" fmla="*/ 1696 w 2361"/>
                  <a:gd name="T9" fmla="*/ 912 h 2359"/>
                  <a:gd name="T10" fmla="*/ 701 w 2361"/>
                  <a:gd name="T11" fmla="*/ 1906 h 2359"/>
                  <a:gd name="T12" fmla="*/ 709 w 2361"/>
                  <a:gd name="T13" fmla="*/ 1937 h 2359"/>
                  <a:gd name="T14" fmla="*/ 713 w 2361"/>
                  <a:gd name="T15" fmla="*/ 1969 h 2359"/>
                  <a:gd name="T16" fmla="*/ 714 w 2361"/>
                  <a:gd name="T17" fmla="*/ 2002 h 2359"/>
                  <a:gd name="T18" fmla="*/ 711 w 2361"/>
                  <a:gd name="T19" fmla="*/ 2050 h 2359"/>
                  <a:gd name="T20" fmla="*/ 702 w 2361"/>
                  <a:gd name="T21" fmla="*/ 2096 h 2359"/>
                  <a:gd name="T22" fmla="*/ 686 w 2361"/>
                  <a:gd name="T23" fmla="*/ 2140 h 2359"/>
                  <a:gd name="T24" fmla="*/ 665 w 2361"/>
                  <a:gd name="T25" fmla="*/ 2182 h 2359"/>
                  <a:gd name="T26" fmla="*/ 640 w 2361"/>
                  <a:gd name="T27" fmla="*/ 2219 h 2359"/>
                  <a:gd name="T28" fmla="*/ 609 w 2361"/>
                  <a:gd name="T29" fmla="*/ 2254 h 2359"/>
                  <a:gd name="T30" fmla="*/ 575 w 2361"/>
                  <a:gd name="T31" fmla="*/ 2283 h 2359"/>
                  <a:gd name="T32" fmla="*/ 538 w 2361"/>
                  <a:gd name="T33" fmla="*/ 2309 h 2359"/>
                  <a:gd name="T34" fmla="*/ 496 w 2361"/>
                  <a:gd name="T35" fmla="*/ 2330 h 2359"/>
                  <a:gd name="T36" fmla="*/ 452 w 2361"/>
                  <a:gd name="T37" fmla="*/ 2346 h 2359"/>
                  <a:gd name="T38" fmla="*/ 405 w 2361"/>
                  <a:gd name="T39" fmla="*/ 2355 h 2359"/>
                  <a:gd name="T40" fmla="*/ 357 w 2361"/>
                  <a:gd name="T41" fmla="*/ 2359 h 2359"/>
                  <a:gd name="T42" fmla="*/ 308 w 2361"/>
                  <a:gd name="T43" fmla="*/ 2355 h 2359"/>
                  <a:gd name="T44" fmla="*/ 262 w 2361"/>
                  <a:gd name="T45" fmla="*/ 2346 h 2359"/>
                  <a:gd name="T46" fmla="*/ 218 w 2361"/>
                  <a:gd name="T47" fmla="*/ 2330 h 2359"/>
                  <a:gd name="T48" fmla="*/ 177 w 2361"/>
                  <a:gd name="T49" fmla="*/ 2309 h 2359"/>
                  <a:gd name="T50" fmla="*/ 139 w 2361"/>
                  <a:gd name="T51" fmla="*/ 2283 h 2359"/>
                  <a:gd name="T52" fmla="*/ 105 w 2361"/>
                  <a:gd name="T53" fmla="*/ 2254 h 2359"/>
                  <a:gd name="T54" fmla="*/ 74 w 2361"/>
                  <a:gd name="T55" fmla="*/ 2219 h 2359"/>
                  <a:gd name="T56" fmla="*/ 49 w 2361"/>
                  <a:gd name="T57" fmla="*/ 2182 h 2359"/>
                  <a:gd name="T58" fmla="*/ 27 w 2361"/>
                  <a:gd name="T59" fmla="*/ 2140 h 2359"/>
                  <a:gd name="T60" fmla="*/ 13 w 2361"/>
                  <a:gd name="T61" fmla="*/ 2096 h 2359"/>
                  <a:gd name="T62" fmla="*/ 3 w 2361"/>
                  <a:gd name="T63" fmla="*/ 2050 h 2359"/>
                  <a:gd name="T64" fmla="*/ 0 w 2361"/>
                  <a:gd name="T65" fmla="*/ 2002 h 2359"/>
                  <a:gd name="T66" fmla="*/ 3 w 2361"/>
                  <a:gd name="T67" fmla="*/ 1953 h 2359"/>
                  <a:gd name="T68" fmla="*/ 13 w 2361"/>
                  <a:gd name="T69" fmla="*/ 1907 h 2359"/>
                  <a:gd name="T70" fmla="*/ 27 w 2361"/>
                  <a:gd name="T71" fmla="*/ 1863 h 2359"/>
                  <a:gd name="T72" fmla="*/ 49 w 2361"/>
                  <a:gd name="T73" fmla="*/ 1822 h 2359"/>
                  <a:gd name="T74" fmla="*/ 74 w 2361"/>
                  <a:gd name="T75" fmla="*/ 1783 h 2359"/>
                  <a:gd name="T76" fmla="*/ 105 w 2361"/>
                  <a:gd name="T77" fmla="*/ 1749 h 2359"/>
                  <a:gd name="T78" fmla="*/ 139 w 2361"/>
                  <a:gd name="T79" fmla="*/ 1719 h 2359"/>
                  <a:gd name="T80" fmla="*/ 177 w 2361"/>
                  <a:gd name="T81" fmla="*/ 1693 h 2359"/>
                  <a:gd name="T82" fmla="*/ 218 w 2361"/>
                  <a:gd name="T83" fmla="*/ 1672 h 2359"/>
                  <a:gd name="T84" fmla="*/ 262 w 2361"/>
                  <a:gd name="T85" fmla="*/ 1657 h 2359"/>
                  <a:gd name="T86" fmla="*/ 308 w 2361"/>
                  <a:gd name="T87" fmla="*/ 1648 h 2359"/>
                  <a:gd name="T88" fmla="*/ 357 w 2361"/>
                  <a:gd name="T89" fmla="*/ 1645 h 2359"/>
                  <a:gd name="T90" fmla="*/ 389 w 2361"/>
                  <a:gd name="T91" fmla="*/ 1646 h 2359"/>
                  <a:gd name="T92" fmla="*/ 421 w 2361"/>
                  <a:gd name="T93" fmla="*/ 1651 h 2359"/>
                  <a:gd name="T94" fmla="*/ 452 w 2361"/>
                  <a:gd name="T95" fmla="*/ 1657 h 2359"/>
                  <a:gd name="T96" fmla="*/ 1447 w 2361"/>
                  <a:gd name="T97" fmla="*/ 663 h 2359"/>
                  <a:gd name="T98" fmla="*/ 1425 w 2361"/>
                  <a:gd name="T99" fmla="*/ 503 h 2359"/>
                  <a:gd name="T100" fmla="*/ 1930 w 2361"/>
                  <a:gd name="T101" fmla="*/ 0 h 2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61" h="2359">
                    <a:moveTo>
                      <a:pt x="1930" y="0"/>
                    </a:moveTo>
                    <a:lnTo>
                      <a:pt x="1980" y="381"/>
                    </a:lnTo>
                    <a:lnTo>
                      <a:pt x="2361" y="431"/>
                    </a:lnTo>
                    <a:lnTo>
                      <a:pt x="1857" y="934"/>
                    </a:lnTo>
                    <a:lnTo>
                      <a:pt x="1696" y="912"/>
                    </a:lnTo>
                    <a:lnTo>
                      <a:pt x="701" y="1906"/>
                    </a:lnTo>
                    <a:lnTo>
                      <a:pt x="709" y="1937"/>
                    </a:lnTo>
                    <a:lnTo>
                      <a:pt x="713" y="1969"/>
                    </a:lnTo>
                    <a:lnTo>
                      <a:pt x="714" y="2002"/>
                    </a:lnTo>
                    <a:lnTo>
                      <a:pt x="711" y="2050"/>
                    </a:lnTo>
                    <a:lnTo>
                      <a:pt x="702" y="2096"/>
                    </a:lnTo>
                    <a:lnTo>
                      <a:pt x="686" y="2140"/>
                    </a:lnTo>
                    <a:lnTo>
                      <a:pt x="665" y="2182"/>
                    </a:lnTo>
                    <a:lnTo>
                      <a:pt x="640" y="2219"/>
                    </a:lnTo>
                    <a:lnTo>
                      <a:pt x="609" y="2254"/>
                    </a:lnTo>
                    <a:lnTo>
                      <a:pt x="575" y="2283"/>
                    </a:lnTo>
                    <a:lnTo>
                      <a:pt x="538" y="2309"/>
                    </a:lnTo>
                    <a:lnTo>
                      <a:pt x="496" y="2330"/>
                    </a:lnTo>
                    <a:lnTo>
                      <a:pt x="452" y="2346"/>
                    </a:lnTo>
                    <a:lnTo>
                      <a:pt x="405" y="2355"/>
                    </a:lnTo>
                    <a:lnTo>
                      <a:pt x="357" y="2359"/>
                    </a:lnTo>
                    <a:lnTo>
                      <a:pt x="308" y="2355"/>
                    </a:lnTo>
                    <a:lnTo>
                      <a:pt x="262" y="2346"/>
                    </a:lnTo>
                    <a:lnTo>
                      <a:pt x="218" y="2330"/>
                    </a:lnTo>
                    <a:lnTo>
                      <a:pt x="177" y="2309"/>
                    </a:lnTo>
                    <a:lnTo>
                      <a:pt x="139" y="2283"/>
                    </a:lnTo>
                    <a:lnTo>
                      <a:pt x="105" y="2254"/>
                    </a:lnTo>
                    <a:lnTo>
                      <a:pt x="74" y="2219"/>
                    </a:lnTo>
                    <a:lnTo>
                      <a:pt x="49" y="2182"/>
                    </a:lnTo>
                    <a:lnTo>
                      <a:pt x="27" y="2140"/>
                    </a:lnTo>
                    <a:lnTo>
                      <a:pt x="13" y="2096"/>
                    </a:lnTo>
                    <a:lnTo>
                      <a:pt x="3" y="2050"/>
                    </a:lnTo>
                    <a:lnTo>
                      <a:pt x="0" y="2002"/>
                    </a:lnTo>
                    <a:lnTo>
                      <a:pt x="3" y="1953"/>
                    </a:lnTo>
                    <a:lnTo>
                      <a:pt x="13" y="1907"/>
                    </a:lnTo>
                    <a:lnTo>
                      <a:pt x="27" y="1863"/>
                    </a:lnTo>
                    <a:lnTo>
                      <a:pt x="49" y="1822"/>
                    </a:lnTo>
                    <a:lnTo>
                      <a:pt x="74" y="1783"/>
                    </a:lnTo>
                    <a:lnTo>
                      <a:pt x="105" y="1749"/>
                    </a:lnTo>
                    <a:lnTo>
                      <a:pt x="139" y="1719"/>
                    </a:lnTo>
                    <a:lnTo>
                      <a:pt x="177" y="1693"/>
                    </a:lnTo>
                    <a:lnTo>
                      <a:pt x="218" y="1672"/>
                    </a:lnTo>
                    <a:lnTo>
                      <a:pt x="262" y="1657"/>
                    </a:lnTo>
                    <a:lnTo>
                      <a:pt x="308" y="1648"/>
                    </a:lnTo>
                    <a:lnTo>
                      <a:pt x="357" y="1645"/>
                    </a:lnTo>
                    <a:lnTo>
                      <a:pt x="389" y="1646"/>
                    </a:lnTo>
                    <a:lnTo>
                      <a:pt x="421" y="1651"/>
                    </a:lnTo>
                    <a:lnTo>
                      <a:pt x="452" y="1657"/>
                    </a:lnTo>
                    <a:lnTo>
                      <a:pt x="1447" y="663"/>
                    </a:lnTo>
                    <a:lnTo>
                      <a:pt x="1425" y="503"/>
                    </a:lnTo>
                    <a:lnTo>
                      <a:pt x="193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33" name="Freeform 1594"/>
              <p:cNvSpPr/>
              <p:nvPr/>
            </p:nvSpPr>
            <p:spPr bwMode="auto">
              <a:xfrm>
                <a:off x="829" y="2511"/>
                <a:ext cx="345" cy="345"/>
              </a:xfrm>
              <a:custGeom>
                <a:avLst/>
                <a:gdLst>
                  <a:gd name="T0" fmla="*/ 1221 w 2070"/>
                  <a:gd name="T1" fmla="*/ 16 h 2067"/>
                  <a:gd name="T2" fmla="*/ 1073 w 2070"/>
                  <a:gd name="T3" fmla="*/ 347 h 2067"/>
                  <a:gd name="T4" fmla="*/ 904 w 2070"/>
                  <a:gd name="T5" fmla="*/ 359 h 2067"/>
                  <a:gd name="T6" fmla="*/ 742 w 2070"/>
                  <a:gd name="T7" fmla="*/ 412 h 2067"/>
                  <a:gd name="T8" fmla="*/ 593 w 2070"/>
                  <a:gd name="T9" fmla="*/ 507 h 2067"/>
                  <a:gd name="T10" fmla="*/ 466 w 2070"/>
                  <a:gd name="T11" fmla="*/ 648 h 2067"/>
                  <a:gd name="T12" fmla="*/ 381 w 2070"/>
                  <a:gd name="T13" fmla="*/ 819 h 2067"/>
                  <a:gd name="T14" fmla="*/ 348 w 2070"/>
                  <a:gd name="T15" fmla="*/ 1002 h 2067"/>
                  <a:gd name="T16" fmla="*/ 365 w 2070"/>
                  <a:gd name="T17" fmla="*/ 1188 h 2067"/>
                  <a:gd name="T18" fmla="*/ 431 w 2070"/>
                  <a:gd name="T19" fmla="*/ 1363 h 2067"/>
                  <a:gd name="T20" fmla="*/ 549 w 2070"/>
                  <a:gd name="T21" fmla="*/ 1519 h 2067"/>
                  <a:gd name="T22" fmla="*/ 704 w 2070"/>
                  <a:gd name="T23" fmla="*/ 1636 h 2067"/>
                  <a:gd name="T24" fmla="*/ 881 w 2070"/>
                  <a:gd name="T25" fmla="*/ 1703 h 2067"/>
                  <a:gd name="T26" fmla="*/ 1066 w 2070"/>
                  <a:gd name="T27" fmla="*/ 1719 h 2067"/>
                  <a:gd name="T28" fmla="*/ 1250 w 2070"/>
                  <a:gd name="T29" fmla="*/ 1686 h 2067"/>
                  <a:gd name="T30" fmla="*/ 1420 w 2070"/>
                  <a:gd name="T31" fmla="*/ 1603 h 2067"/>
                  <a:gd name="T32" fmla="*/ 1562 w 2070"/>
                  <a:gd name="T33" fmla="*/ 1474 h 2067"/>
                  <a:gd name="T34" fmla="*/ 1657 w 2070"/>
                  <a:gd name="T35" fmla="*/ 1327 h 2067"/>
                  <a:gd name="T36" fmla="*/ 1710 w 2070"/>
                  <a:gd name="T37" fmla="*/ 1164 h 2067"/>
                  <a:gd name="T38" fmla="*/ 1721 w 2070"/>
                  <a:gd name="T39" fmla="*/ 994 h 2067"/>
                  <a:gd name="T40" fmla="*/ 2053 w 2070"/>
                  <a:gd name="T41" fmla="*/ 847 h 2067"/>
                  <a:gd name="T42" fmla="*/ 2069 w 2070"/>
                  <a:gd name="T43" fmla="*/ 1072 h 2067"/>
                  <a:gd name="T44" fmla="*/ 2036 w 2070"/>
                  <a:gd name="T45" fmla="*/ 1297 h 2067"/>
                  <a:gd name="T46" fmla="*/ 1954 w 2070"/>
                  <a:gd name="T47" fmla="*/ 1510 h 2067"/>
                  <a:gd name="T48" fmla="*/ 1822 w 2070"/>
                  <a:gd name="T49" fmla="*/ 1705 h 2067"/>
                  <a:gd name="T50" fmla="*/ 1646 w 2070"/>
                  <a:gd name="T51" fmla="*/ 1869 h 2067"/>
                  <a:gd name="T52" fmla="*/ 1443 w 2070"/>
                  <a:gd name="T53" fmla="*/ 1984 h 2067"/>
                  <a:gd name="T54" fmla="*/ 1223 w 2070"/>
                  <a:gd name="T55" fmla="*/ 2051 h 2067"/>
                  <a:gd name="T56" fmla="*/ 998 w 2070"/>
                  <a:gd name="T57" fmla="*/ 2067 h 2067"/>
                  <a:gd name="T58" fmla="*/ 773 w 2070"/>
                  <a:gd name="T59" fmla="*/ 2033 h 2067"/>
                  <a:gd name="T60" fmla="*/ 558 w 2070"/>
                  <a:gd name="T61" fmla="*/ 1951 h 2067"/>
                  <a:gd name="T62" fmla="*/ 362 w 2070"/>
                  <a:gd name="T63" fmla="*/ 1819 h 2067"/>
                  <a:gd name="T64" fmla="*/ 199 w 2070"/>
                  <a:gd name="T65" fmla="*/ 1642 h 2067"/>
                  <a:gd name="T66" fmla="*/ 83 w 2070"/>
                  <a:gd name="T67" fmla="*/ 1441 h 2067"/>
                  <a:gd name="T68" fmla="*/ 17 w 2070"/>
                  <a:gd name="T69" fmla="*/ 1222 h 2067"/>
                  <a:gd name="T70" fmla="*/ 0 w 2070"/>
                  <a:gd name="T71" fmla="*/ 995 h 2067"/>
                  <a:gd name="T72" fmla="*/ 33 w 2070"/>
                  <a:gd name="T73" fmla="*/ 770 h 2067"/>
                  <a:gd name="T74" fmla="*/ 115 w 2070"/>
                  <a:gd name="T75" fmla="*/ 556 h 2067"/>
                  <a:gd name="T76" fmla="*/ 248 w 2070"/>
                  <a:gd name="T77" fmla="*/ 361 h 2067"/>
                  <a:gd name="T78" fmla="*/ 425 w 2070"/>
                  <a:gd name="T79" fmla="*/ 198 h 2067"/>
                  <a:gd name="T80" fmla="*/ 627 w 2070"/>
                  <a:gd name="T81" fmla="*/ 83 h 2067"/>
                  <a:gd name="T82" fmla="*/ 845 w 2070"/>
                  <a:gd name="T83" fmla="*/ 17 h 2067"/>
                  <a:gd name="T84" fmla="*/ 1071 w 2070"/>
                  <a:gd name="T85" fmla="*/ 0 h 2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70" h="2067">
                    <a:moveTo>
                      <a:pt x="1071" y="0"/>
                    </a:moveTo>
                    <a:lnTo>
                      <a:pt x="1146" y="5"/>
                    </a:lnTo>
                    <a:lnTo>
                      <a:pt x="1221" y="16"/>
                    </a:lnTo>
                    <a:lnTo>
                      <a:pt x="1294" y="32"/>
                    </a:lnTo>
                    <a:lnTo>
                      <a:pt x="1367" y="54"/>
                    </a:lnTo>
                    <a:lnTo>
                      <a:pt x="1073" y="347"/>
                    </a:lnTo>
                    <a:lnTo>
                      <a:pt x="1017" y="347"/>
                    </a:lnTo>
                    <a:lnTo>
                      <a:pt x="960" y="351"/>
                    </a:lnTo>
                    <a:lnTo>
                      <a:pt x="904" y="359"/>
                    </a:lnTo>
                    <a:lnTo>
                      <a:pt x="849" y="372"/>
                    </a:lnTo>
                    <a:lnTo>
                      <a:pt x="794" y="390"/>
                    </a:lnTo>
                    <a:lnTo>
                      <a:pt x="742" y="412"/>
                    </a:lnTo>
                    <a:lnTo>
                      <a:pt x="691" y="439"/>
                    </a:lnTo>
                    <a:lnTo>
                      <a:pt x="640" y="471"/>
                    </a:lnTo>
                    <a:lnTo>
                      <a:pt x="593" y="507"/>
                    </a:lnTo>
                    <a:lnTo>
                      <a:pt x="549" y="548"/>
                    </a:lnTo>
                    <a:lnTo>
                      <a:pt x="504" y="597"/>
                    </a:lnTo>
                    <a:lnTo>
                      <a:pt x="466" y="648"/>
                    </a:lnTo>
                    <a:lnTo>
                      <a:pt x="431" y="703"/>
                    </a:lnTo>
                    <a:lnTo>
                      <a:pt x="404" y="760"/>
                    </a:lnTo>
                    <a:lnTo>
                      <a:pt x="381" y="819"/>
                    </a:lnTo>
                    <a:lnTo>
                      <a:pt x="365" y="880"/>
                    </a:lnTo>
                    <a:lnTo>
                      <a:pt x="354" y="940"/>
                    </a:lnTo>
                    <a:lnTo>
                      <a:pt x="348" y="1002"/>
                    </a:lnTo>
                    <a:lnTo>
                      <a:pt x="348" y="1064"/>
                    </a:lnTo>
                    <a:lnTo>
                      <a:pt x="354" y="1126"/>
                    </a:lnTo>
                    <a:lnTo>
                      <a:pt x="365" y="1188"/>
                    </a:lnTo>
                    <a:lnTo>
                      <a:pt x="381" y="1248"/>
                    </a:lnTo>
                    <a:lnTo>
                      <a:pt x="404" y="1306"/>
                    </a:lnTo>
                    <a:lnTo>
                      <a:pt x="431" y="1363"/>
                    </a:lnTo>
                    <a:lnTo>
                      <a:pt x="466" y="1418"/>
                    </a:lnTo>
                    <a:lnTo>
                      <a:pt x="504" y="1470"/>
                    </a:lnTo>
                    <a:lnTo>
                      <a:pt x="549" y="1519"/>
                    </a:lnTo>
                    <a:lnTo>
                      <a:pt x="598" y="1564"/>
                    </a:lnTo>
                    <a:lnTo>
                      <a:pt x="649" y="1603"/>
                    </a:lnTo>
                    <a:lnTo>
                      <a:pt x="704" y="1636"/>
                    </a:lnTo>
                    <a:lnTo>
                      <a:pt x="761" y="1663"/>
                    </a:lnTo>
                    <a:lnTo>
                      <a:pt x="821" y="1686"/>
                    </a:lnTo>
                    <a:lnTo>
                      <a:pt x="881" y="1703"/>
                    </a:lnTo>
                    <a:lnTo>
                      <a:pt x="942" y="1713"/>
                    </a:lnTo>
                    <a:lnTo>
                      <a:pt x="1004" y="1719"/>
                    </a:lnTo>
                    <a:lnTo>
                      <a:pt x="1066" y="1719"/>
                    </a:lnTo>
                    <a:lnTo>
                      <a:pt x="1128" y="1713"/>
                    </a:lnTo>
                    <a:lnTo>
                      <a:pt x="1189" y="1703"/>
                    </a:lnTo>
                    <a:lnTo>
                      <a:pt x="1250" y="1686"/>
                    </a:lnTo>
                    <a:lnTo>
                      <a:pt x="1308" y="1663"/>
                    </a:lnTo>
                    <a:lnTo>
                      <a:pt x="1365" y="1636"/>
                    </a:lnTo>
                    <a:lnTo>
                      <a:pt x="1420" y="1603"/>
                    </a:lnTo>
                    <a:lnTo>
                      <a:pt x="1472" y="1564"/>
                    </a:lnTo>
                    <a:lnTo>
                      <a:pt x="1521" y="1519"/>
                    </a:lnTo>
                    <a:lnTo>
                      <a:pt x="1562" y="1474"/>
                    </a:lnTo>
                    <a:lnTo>
                      <a:pt x="1598" y="1427"/>
                    </a:lnTo>
                    <a:lnTo>
                      <a:pt x="1630" y="1378"/>
                    </a:lnTo>
                    <a:lnTo>
                      <a:pt x="1657" y="1327"/>
                    </a:lnTo>
                    <a:lnTo>
                      <a:pt x="1679" y="1273"/>
                    </a:lnTo>
                    <a:lnTo>
                      <a:pt x="1697" y="1218"/>
                    </a:lnTo>
                    <a:lnTo>
                      <a:pt x="1710" y="1164"/>
                    </a:lnTo>
                    <a:lnTo>
                      <a:pt x="1719" y="1108"/>
                    </a:lnTo>
                    <a:lnTo>
                      <a:pt x="1722" y="1051"/>
                    </a:lnTo>
                    <a:lnTo>
                      <a:pt x="1721" y="994"/>
                    </a:lnTo>
                    <a:lnTo>
                      <a:pt x="2016" y="700"/>
                    </a:lnTo>
                    <a:lnTo>
                      <a:pt x="2037" y="773"/>
                    </a:lnTo>
                    <a:lnTo>
                      <a:pt x="2053" y="847"/>
                    </a:lnTo>
                    <a:lnTo>
                      <a:pt x="2065" y="922"/>
                    </a:lnTo>
                    <a:lnTo>
                      <a:pt x="2070" y="997"/>
                    </a:lnTo>
                    <a:lnTo>
                      <a:pt x="2069" y="1072"/>
                    </a:lnTo>
                    <a:lnTo>
                      <a:pt x="2065" y="1148"/>
                    </a:lnTo>
                    <a:lnTo>
                      <a:pt x="2053" y="1223"/>
                    </a:lnTo>
                    <a:lnTo>
                      <a:pt x="2036" y="1297"/>
                    </a:lnTo>
                    <a:lnTo>
                      <a:pt x="2014" y="1370"/>
                    </a:lnTo>
                    <a:lnTo>
                      <a:pt x="1987" y="1441"/>
                    </a:lnTo>
                    <a:lnTo>
                      <a:pt x="1954" y="1510"/>
                    </a:lnTo>
                    <a:lnTo>
                      <a:pt x="1915" y="1579"/>
                    </a:lnTo>
                    <a:lnTo>
                      <a:pt x="1872" y="1644"/>
                    </a:lnTo>
                    <a:lnTo>
                      <a:pt x="1822" y="1705"/>
                    </a:lnTo>
                    <a:lnTo>
                      <a:pt x="1767" y="1764"/>
                    </a:lnTo>
                    <a:lnTo>
                      <a:pt x="1707" y="1819"/>
                    </a:lnTo>
                    <a:lnTo>
                      <a:pt x="1646" y="1869"/>
                    </a:lnTo>
                    <a:lnTo>
                      <a:pt x="1580" y="1913"/>
                    </a:lnTo>
                    <a:lnTo>
                      <a:pt x="1512" y="1951"/>
                    </a:lnTo>
                    <a:lnTo>
                      <a:pt x="1443" y="1984"/>
                    </a:lnTo>
                    <a:lnTo>
                      <a:pt x="1371" y="2012"/>
                    </a:lnTo>
                    <a:lnTo>
                      <a:pt x="1298" y="2033"/>
                    </a:lnTo>
                    <a:lnTo>
                      <a:pt x="1223" y="2051"/>
                    </a:lnTo>
                    <a:lnTo>
                      <a:pt x="1148" y="2061"/>
                    </a:lnTo>
                    <a:lnTo>
                      <a:pt x="1073" y="2067"/>
                    </a:lnTo>
                    <a:lnTo>
                      <a:pt x="998" y="2067"/>
                    </a:lnTo>
                    <a:lnTo>
                      <a:pt x="921" y="2061"/>
                    </a:lnTo>
                    <a:lnTo>
                      <a:pt x="847" y="2051"/>
                    </a:lnTo>
                    <a:lnTo>
                      <a:pt x="773" y="2033"/>
                    </a:lnTo>
                    <a:lnTo>
                      <a:pt x="700" y="2012"/>
                    </a:lnTo>
                    <a:lnTo>
                      <a:pt x="628" y="1984"/>
                    </a:lnTo>
                    <a:lnTo>
                      <a:pt x="558" y="1951"/>
                    </a:lnTo>
                    <a:lnTo>
                      <a:pt x="490" y="1913"/>
                    </a:lnTo>
                    <a:lnTo>
                      <a:pt x="425" y="1869"/>
                    </a:lnTo>
                    <a:lnTo>
                      <a:pt x="362" y="1819"/>
                    </a:lnTo>
                    <a:lnTo>
                      <a:pt x="302" y="1764"/>
                    </a:lnTo>
                    <a:lnTo>
                      <a:pt x="248" y="1705"/>
                    </a:lnTo>
                    <a:lnTo>
                      <a:pt x="199" y="1642"/>
                    </a:lnTo>
                    <a:lnTo>
                      <a:pt x="154" y="1577"/>
                    </a:lnTo>
                    <a:lnTo>
                      <a:pt x="115" y="1510"/>
                    </a:lnTo>
                    <a:lnTo>
                      <a:pt x="83" y="1441"/>
                    </a:lnTo>
                    <a:lnTo>
                      <a:pt x="56" y="1369"/>
                    </a:lnTo>
                    <a:lnTo>
                      <a:pt x="33" y="1296"/>
                    </a:lnTo>
                    <a:lnTo>
                      <a:pt x="17" y="1222"/>
                    </a:lnTo>
                    <a:lnTo>
                      <a:pt x="6" y="1147"/>
                    </a:lnTo>
                    <a:lnTo>
                      <a:pt x="0" y="1071"/>
                    </a:lnTo>
                    <a:lnTo>
                      <a:pt x="0" y="995"/>
                    </a:lnTo>
                    <a:lnTo>
                      <a:pt x="6" y="920"/>
                    </a:lnTo>
                    <a:lnTo>
                      <a:pt x="17" y="846"/>
                    </a:lnTo>
                    <a:lnTo>
                      <a:pt x="33" y="770"/>
                    </a:lnTo>
                    <a:lnTo>
                      <a:pt x="56" y="697"/>
                    </a:lnTo>
                    <a:lnTo>
                      <a:pt x="83" y="627"/>
                    </a:lnTo>
                    <a:lnTo>
                      <a:pt x="115" y="556"/>
                    </a:lnTo>
                    <a:lnTo>
                      <a:pt x="154" y="489"/>
                    </a:lnTo>
                    <a:lnTo>
                      <a:pt x="199" y="424"/>
                    </a:lnTo>
                    <a:lnTo>
                      <a:pt x="248" y="361"/>
                    </a:lnTo>
                    <a:lnTo>
                      <a:pt x="302" y="302"/>
                    </a:lnTo>
                    <a:lnTo>
                      <a:pt x="362" y="247"/>
                    </a:lnTo>
                    <a:lnTo>
                      <a:pt x="425" y="198"/>
                    </a:lnTo>
                    <a:lnTo>
                      <a:pt x="490" y="154"/>
                    </a:lnTo>
                    <a:lnTo>
                      <a:pt x="557" y="115"/>
                    </a:lnTo>
                    <a:lnTo>
                      <a:pt x="627" y="83"/>
                    </a:lnTo>
                    <a:lnTo>
                      <a:pt x="697" y="54"/>
                    </a:lnTo>
                    <a:lnTo>
                      <a:pt x="770" y="33"/>
                    </a:lnTo>
                    <a:lnTo>
                      <a:pt x="845" y="17"/>
                    </a:lnTo>
                    <a:lnTo>
                      <a:pt x="920" y="5"/>
                    </a:lnTo>
                    <a:lnTo>
                      <a:pt x="995" y="0"/>
                    </a:lnTo>
                    <a:lnTo>
                      <a:pt x="10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34" name="Freeform 1595"/>
              <p:cNvSpPr/>
              <p:nvPr/>
            </p:nvSpPr>
            <p:spPr bwMode="auto">
              <a:xfrm>
                <a:off x="710" y="2393"/>
                <a:ext cx="582" cy="581"/>
              </a:xfrm>
              <a:custGeom>
                <a:avLst/>
                <a:gdLst>
                  <a:gd name="T0" fmla="*/ 1963 w 3491"/>
                  <a:gd name="T1" fmla="*/ 13 h 3488"/>
                  <a:gd name="T2" fmla="*/ 2251 w 3491"/>
                  <a:gd name="T3" fmla="*/ 75 h 3488"/>
                  <a:gd name="T4" fmla="*/ 2526 w 3491"/>
                  <a:gd name="T5" fmla="*/ 183 h 3488"/>
                  <a:gd name="T6" fmla="*/ 2252 w 3491"/>
                  <a:gd name="T7" fmla="*/ 476 h 3488"/>
                  <a:gd name="T8" fmla="*/ 2000 w 3491"/>
                  <a:gd name="T9" fmla="*/ 403 h 3488"/>
                  <a:gd name="T10" fmla="*/ 1739 w 3491"/>
                  <a:gd name="T11" fmla="*/ 380 h 3488"/>
                  <a:gd name="T12" fmla="*/ 1480 w 3491"/>
                  <a:gd name="T13" fmla="*/ 405 h 3488"/>
                  <a:gd name="T14" fmla="*/ 1229 w 3491"/>
                  <a:gd name="T15" fmla="*/ 480 h 3488"/>
                  <a:gd name="T16" fmla="*/ 993 w 3491"/>
                  <a:gd name="T17" fmla="*/ 606 h 3488"/>
                  <a:gd name="T18" fmla="*/ 780 w 3491"/>
                  <a:gd name="T19" fmla="*/ 779 h 3488"/>
                  <a:gd name="T20" fmla="*/ 605 w 3491"/>
                  <a:gd name="T21" fmla="*/ 993 h 3488"/>
                  <a:gd name="T22" fmla="*/ 479 w 3491"/>
                  <a:gd name="T23" fmla="*/ 1231 h 3488"/>
                  <a:gd name="T24" fmla="*/ 405 w 3491"/>
                  <a:gd name="T25" fmla="*/ 1484 h 3488"/>
                  <a:gd name="T26" fmla="*/ 380 w 3491"/>
                  <a:gd name="T27" fmla="*/ 1745 h 3488"/>
                  <a:gd name="T28" fmla="*/ 405 w 3491"/>
                  <a:gd name="T29" fmla="*/ 2005 h 3488"/>
                  <a:gd name="T30" fmla="*/ 479 w 3491"/>
                  <a:gd name="T31" fmla="*/ 2258 h 3488"/>
                  <a:gd name="T32" fmla="*/ 605 w 3491"/>
                  <a:gd name="T33" fmla="*/ 2495 h 3488"/>
                  <a:gd name="T34" fmla="*/ 780 w 3491"/>
                  <a:gd name="T35" fmla="*/ 2709 h 3488"/>
                  <a:gd name="T36" fmla="*/ 994 w 3491"/>
                  <a:gd name="T37" fmla="*/ 2885 h 3488"/>
                  <a:gd name="T38" fmla="*/ 1231 w 3491"/>
                  <a:gd name="T39" fmla="*/ 3009 h 3488"/>
                  <a:gd name="T40" fmla="*/ 1485 w 3491"/>
                  <a:gd name="T41" fmla="*/ 3084 h 3488"/>
                  <a:gd name="T42" fmla="*/ 1746 w 3491"/>
                  <a:gd name="T43" fmla="*/ 3109 h 3488"/>
                  <a:gd name="T44" fmla="*/ 2006 w 3491"/>
                  <a:gd name="T45" fmla="*/ 3084 h 3488"/>
                  <a:gd name="T46" fmla="*/ 2260 w 3491"/>
                  <a:gd name="T47" fmla="*/ 3009 h 3488"/>
                  <a:gd name="T48" fmla="*/ 2497 w 3491"/>
                  <a:gd name="T49" fmla="*/ 2885 h 3488"/>
                  <a:gd name="T50" fmla="*/ 2712 w 3491"/>
                  <a:gd name="T51" fmla="*/ 2709 h 3488"/>
                  <a:gd name="T52" fmla="*/ 2886 w 3491"/>
                  <a:gd name="T53" fmla="*/ 2496 h 3488"/>
                  <a:gd name="T54" fmla="*/ 3011 w 3491"/>
                  <a:gd name="T55" fmla="*/ 2261 h 3488"/>
                  <a:gd name="T56" fmla="*/ 3086 w 3491"/>
                  <a:gd name="T57" fmla="*/ 2009 h 3488"/>
                  <a:gd name="T58" fmla="*/ 3112 w 3491"/>
                  <a:gd name="T59" fmla="*/ 1750 h 3488"/>
                  <a:gd name="T60" fmla="*/ 3088 w 3491"/>
                  <a:gd name="T61" fmla="*/ 1492 h 3488"/>
                  <a:gd name="T62" fmla="*/ 3015 w 3491"/>
                  <a:gd name="T63" fmla="*/ 1240 h 3488"/>
                  <a:gd name="T64" fmla="*/ 3309 w 3491"/>
                  <a:gd name="T65" fmla="*/ 965 h 3488"/>
                  <a:gd name="T66" fmla="*/ 3417 w 3491"/>
                  <a:gd name="T67" fmla="*/ 1240 h 3488"/>
                  <a:gd name="T68" fmla="*/ 3478 w 3491"/>
                  <a:gd name="T69" fmla="*/ 1526 h 3488"/>
                  <a:gd name="T70" fmla="*/ 3490 w 3491"/>
                  <a:gd name="T71" fmla="*/ 1818 h 3488"/>
                  <a:gd name="T72" fmla="*/ 3454 w 3491"/>
                  <a:gd name="T73" fmla="*/ 2107 h 3488"/>
                  <a:gd name="T74" fmla="*/ 3368 w 3491"/>
                  <a:gd name="T75" fmla="*/ 2390 h 3488"/>
                  <a:gd name="T76" fmla="*/ 3234 w 3491"/>
                  <a:gd name="T77" fmla="*/ 2657 h 3488"/>
                  <a:gd name="T78" fmla="*/ 3052 w 3491"/>
                  <a:gd name="T79" fmla="*/ 2902 h 3488"/>
                  <a:gd name="T80" fmla="*/ 2822 w 3491"/>
                  <a:gd name="T81" fmla="*/ 3117 h 3488"/>
                  <a:gd name="T82" fmla="*/ 2563 w 3491"/>
                  <a:gd name="T83" fmla="*/ 3286 h 3488"/>
                  <a:gd name="T84" fmla="*/ 2285 w 3491"/>
                  <a:gd name="T85" fmla="*/ 3403 h 3488"/>
                  <a:gd name="T86" fmla="*/ 1994 w 3491"/>
                  <a:gd name="T87" fmla="*/ 3471 h 3488"/>
                  <a:gd name="T88" fmla="*/ 1696 w 3491"/>
                  <a:gd name="T89" fmla="*/ 3488 h 3488"/>
                  <a:gd name="T90" fmla="*/ 1400 w 3491"/>
                  <a:gd name="T91" fmla="*/ 3454 h 3488"/>
                  <a:gd name="T92" fmla="*/ 1112 w 3491"/>
                  <a:gd name="T93" fmla="*/ 3370 h 3488"/>
                  <a:gd name="T94" fmla="*/ 839 w 3491"/>
                  <a:gd name="T95" fmla="*/ 3236 h 3488"/>
                  <a:gd name="T96" fmla="*/ 588 w 3491"/>
                  <a:gd name="T97" fmla="*/ 3050 h 3488"/>
                  <a:gd name="T98" fmla="*/ 371 w 3491"/>
                  <a:gd name="T99" fmla="*/ 2820 h 3488"/>
                  <a:gd name="T100" fmla="*/ 202 w 3491"/>
                  <a:gd name="T101" fmla="*/ 2561 h 3488"/>
                  <a:gd name="T102" fmla="*/ 84 w 3491"/>
                  <a:gd name="T103" fmla="*/ 2283 h 3488"/>
                  <a:gd name="T104" fmla="*/ 17 w 3491"/>
                  <a:gd name="T105" fmla="*/ 1992 h 3488"/>
                  <a:gd name="T106" fmla="*/ 0 w 3491"/>
                  <a:gd name="T107" fmla="*/ 1695 h 3488"/>
                  <a:gd name="T108" fmla="*/ 33 w 3491"/>
                  <a:gd name="T109" fmla="*/ 1399 h 3488"/>
                  <a:gd name="T110" fmla="*/ 118 w 3491"/>
                  <a:gd name="T111" fmla="*/ 1111 h 3488"/>
                  <a:gd name="T112" fmla="*/ 252 w 3491"/>
                  <a:gd name="T113" fmla="*/ 838 h 3488"/>
                  <a:gd name="T114" fmla="*/ 438 w 3491"/>
                  <a:gd name="T115" fmla="*/ 588 h 3488"/>
                  <a:gd name="T116" fmla="*/ 665 w 3491"/>
                  <a:gd name="T117" fmla="*/ 373 h 3488"/>
                  <a:gd name="T118" fmla="*/ 919 w 3491"/>
                  <a:gd name="T119" fmla="*/ 207 h 3488"/>
                  <a:gd name="T120" fmla="*/ 1192 w 3491"/>
                  <a:gd name="T121" fmla="*/ 89 h 3488"/>
                  <a:gd name="T122" fmla="*/ 1478 w 3491"/>
                  <a:gd name="T123" fmla="*/ 21 h 3488"/>
                  <a:gd name="T124" fmla="*/ 1769 w 3491"/>
                  <a:gd name="T125" fmla="*/ 0 h 3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91" h="3488">
                    <a:moveTo>
                      <a:pt x="1769" y="0"/>
                    </a:moveTo>
                    <a:lnTo>
                      <a:pt x="1866" y="4"/>
                    </a:lnTo>
                    <a:lnTo>
                      <a:pt x="1963" y="13"/>
                    </a:lnTo>
                    <a:lnTo>
                      <a:pt x="2060" y="28"/>
                    </a:lnTo>
                    <a:lnTo>
                      <a:pt x="2156" y="48"/>
                    </a:lnTo>
                    <a:lnTo>
                      <a:pt x="2251" y="75"/>
                    </a:lnTo>
                    <a:lnTo>
                      <a:pt x="2344" y="105"/>
                    </a:lnTo>
                    <a:lnTo>
                      <a:pt x="2436" y="142"/>
                    </a:lnTo>
                    <a:lnTo>
                      <a:pt x="2526" y="183"/>
                    </a:lnTo>
                    <a:lnTo>
                      <a:pt x="2614" y="231"/>
                    </a:lnTo>
                    <a:lnTo>
                      <a:pt x="2333" y="511"/>
                    </a:lnTo>
                    <a:lnTo>
                      <a:pt x="2252" y="476"/>
                    </a:lnTo>
                    <a:lnTo>
                      <a:pt x="2168" y="446"/>
                    </a:lnTo>
                    <a:lnTo>
                      <a:pt x="2084" y="422"/>
                    </a:lnTo>
                    <a:lnTo>
                      <a:pt x="2000" y="403"/>
                    </a:lnTo>
                    <a:lnTo>
                      <a:pt x="1913" y="390"/>
                    </a:lnTo>
                    <a:lnTo>
                      <a:pt x="1827" y="382"/>
                    </a:lnTo>
                    <a:lnTo>
                      <a:pt x="1739" y="380"/>
                    </a:lnTo>
                    <a:lnTo>
                      <a:pt x="1653" y="382"/>
                    </a:lnTo>
                    <a:lnTo>
                      <a:pt x="1567" y="392"/>
                    </a:lnTo>
                    <a:lnTo>
                      <a:pt x="1480" y="405"/>
                    </a:lnTo>
                    <a:lnTo>
                      <a:pt x="1396" y="426"/>
                    </a:lnTo>
                    <a:lnTo>
                      <a:pt x="1311" y="450"/>
                    </a:lnTo>
                    <a:lnTo>
                      <a:pt x="1229" y="480"/>
                    </a:lnTo>
                    <a:lnTo>
                      <a:pt x="1148" y="517"/>
                    </a:lnTo>
                    <a:lnTo>
                      <a:pt x="1069" y="558"/>
                    </a:lnTo>
                    <a:lnTo>
                      <a:pt x="993" y="606"/>
                    </a:lnTo>
                    <a:lnTo>
                      <a:pt x="919" y="658"/>
                    </a:lnTo>
                    <a:lnTo>
                      <a:pt x="848" y="716"/>
                    </a:lnTo>
                    <a:lnTo>
                      <a:pt x="780" y="779"/>
                    </a:lnTo>
                    <a:lnTo>
                      <a:pt x="716" y="848"/>
                    </a:lnTo>
                    <a:lnTo>
                      <a:pt x="657" y="919"/>
                    </a:lnTo>
                    <a:lnTo>
                      <a:pt x="605" y="993"/>
                    </a:lnTo>
                    <a:lnTo>
                      <a:pt x="558" y="1071"/>
                    </a:lnTo>
                    <a:lnTo>
                      <a:pt x="516" y="1150"/>
                    </a:lnTo>
                    <a:lnTo>
                      <a:pt x="479" y="1231"/>
                    </a:lnTo>
                    <a:lnTo>
                      <a:pt x="450" y="1314"/>
                    </a:lnTo>
                    <a:lnTo>
                      <a:pt x="425" y="1398"/>
                    </a:lnTo>
                    <a:lnTo>
                      <a:pt x="405" y="1484"/>
                    </a:lnTo>
                    <a:lnTo>
                      <a:pt x="390" y="1570"/>
                    </a:lnTo>
                    <a:lnTo>
                      <a:pt x="382" y="1657"/>
                    </a:lnTo>
                    <a:lnTo>
                      <a:pt x="380" y="1745"/>
                    </a:lnTo>
                    <a:lnTo>
                      <a:pt x="382" y="1831"/>
                    </a:lnTo>
                    <a:lnTo>
                      <a:pt x="390" y="1919"/>
                    </a:lnTo>
                    <a:lnTo>
                      <a:pt x="405" y="2005"/>
                    </a:lnTo>
                    <a:lnTo>
                      <a:pt x="425" y="2090"/>
                    </a:lnTo>
                    <a:lnTo>
                      <a:pt x="450" y="2174"/>
                    </a:lnTo>
                    <a:lnTo>
                      <a:pt x="479" y="2258"/>
                    </a:lnTo>
                    <a:lnTo>
                      <a:pt x="516" y="2339"/>
                    </a:lnTo>
                    <a:lnTo>
                      <a:pt x="558" y="2418"/>
                    </a:lnTo>
                    <a:lnTo>
                      <a:pt x="605" y="2495"/>
                    </a:lnTo>
                    <a:lnTo>
                      <a:pt x="657" y="2570"/>
                    </a:lnTo>
                    <a:lnTo>
                      <a:pt x="716" y="2641"/>
                    </a:lnTo>
                    <a:lnTo>
                      <a:pt x="780" y="2709"/>
                    </a:lnTo>
                    <a:lnTo>
                      <a:pt x="848" y="2773"/>
                    </a:lnTo>
                    <a:lnTo>
                      <a:pt x="920" y="2831"/>
                    </a:lnTo>
                    <a:lnTo>
                      <a:pt x="994" y="2885"/>
                    </a:lnTo>
                    <a:lnTo>
                      <a:pt x="1072" y="2931"/>
                    </a:lnTo>
                    <a:lnTo>
                      <a:pt x="1150" y="2972"/>
                    </a:lnTo>
                    <a:lnTo>
                      <a:pt x="1231" y="3009"/>
                    </a:lnTo>
                    <a:lnTo>
                      <a:pt x="1315" y="3040"/>
                    </a:lnTo>
                    <a:lnTo>
                      <a:pt x="1399" y="3065"/>
                    </a:lnTo>
                    <a:lnTo>
                      <a:pt x="1485" y="3084"/>
                    </a:lnTo>
                    <a:lnTo>
                      <a:pt x="1572" y="3098"/>
                    </a:lnTo>
                    <a:lnTo>
                      <a:pt x="1658" y="3106"/>
                    </a:lnTo>
                    <a:lnTo>
                      <a:pt x="1746" y="3109"/>
                    </a:lnTo>
                    <a:lnTo>
                      <a:pt x="1833" y="3106"/>
                    </a:lnTo>
                    <a:lnTo>
                      <a:pt x="1921" y="3098"/>
                    </a:lnTo>
                    <a:lnTo>
                      <a:pt x="2006" y="3084"/>
                    </a:lnTo>
                    <a:lnTo>
                      <a:pt x="2092" y="3065"/>
                    </a:lnTo>
                    <a:lnTo>
                      <a:pt x="2176" y="3040"/>
                    </a:lnTo>
                    <a:lnTo>
                      <a:pt x="2260" y="3009"/>
                    </a:lnTo>
                    <a:lnTo>
                      <a:pt x="2341" y="2972"/>
                    </a:lnTo>
                    <a:lnTo>
                      <a:pt x="2421" y="2931"/>
                    </a:lnTo>
                    <a:lnTo>
                      <a:pt x="2497" y="2885"/>
                    </a:lnTo>
                    <a:lnTo>
                      <a:pt x="2572" y="2831"/>
                    </a:lnTo>
                    <a:lnTo>
                      <a:pt x="2643" y="2773"/>
                    </a:lnTo>
                    <a:lnTo>
                      <a:pt x="2712" y="2709"/>
                    </a:lnTo>
                    <a:lnTo>
                      <a:pt x="2776" y="2642"/>
                    </a:lnTo>
                    <a:lnTo>
                      <a:pt x="2834" y="2570"/>
                    </a:lnTo>
                    <a:lnTo>
                      <a:pt x="2886" y="2496"/>
                    </a:lnTo>
                    <a:lnTo>
                      <a:pt x="2933" y="2420"/>
                    </a:lnTo>
                    <a:lnTo>
                      <a:pt x="2975" y="2341"/>
                    </a:lnTo>
                    <a:lnTo>
                      <a:pt x="3011" y="2261"/>
                    </a:lnTo>
                    <a:lnTo>
                      <a:pt x="3042" y="2178"/>
                    </a:lnTo>
                    <a:lnTo>
                      <a:pt x="3067" y="2095"/>
                    </a:lnTo>
                    <a:lnTo>
                      <a:pt x="3086" y="2009"/>
                    </a:lnTo>
                    <a:lnTo>
                      <a:pt x="3101" y="1924"/>
                    </a:lnTo>
                    <a:lnTo>
                      <a:pt x="3109" y="1837"/>
                    </a:lnTo>
                    <a:lnTo>
                      <a:pt x="3112" y="1750"/>
                    </a:lnTo>
                    <a:lnTo>
                      <a:pt x="3110" y="1664"/>
                    </a:lnTo>
                    <a:lnTo>
                      <a:pt x="3102" y="1577"/>
                    </a:lnTo>
                    <a:lnTo>
                      <a:pt x="3088" y="1492"/>
                    </a:lnTo>
                    <a:lnTo>
                      <a:pt x="3070" y="1406"/>
                    </a:lnTo>
                    <a:lnTo>
                      <a:pt x="3045" y="1322"/>
                    </a:lnTo>
                    <a:lnTo>
                      <a:pt x="3015" y="1240"/>
                    </a:lnTo>
                    <a:lnTo>
                      <a:pt x="2980" y="1159"/>
                    </a:lnTo>
                    <a:lnTo>
                      <a:pt x="3261" y="877"/>
                    </a:lnTo>
                    <a:lnTo>
                      <a:pt x="3309" y="965"/>
                    </a:lnTo>
                    <a:lnTo>
                      <a:pt x="3350" y="1055"/>
                    </a:lnTo>
                    <a:lnTo>
                      <a:pt x="3386" y="1146"/>
                    </a:lnTo>
                    <a:lnTo>
                      <a:pt x="3417" y="1240"/>
                    </a:lnTo>
                    <a:lnTo>
                      <a:pt x="3443" y="1334"/>
                    </a:lnTo>
                    <a:lnTo>
                      <a:pt x="3463" y="1430"/>
                    </a:lnTo>
                    <a:lnTo>
                      <a:pt x="3478" y="1526"/>
                    </a:lnTo>
                    <a:lnTo>
                      <a:pt x="3488" y="1624"/>
                    </a:lnTo>
                    <a:lnTo>
                      <a:pt x="3491" y="1721"/>
                    </a:lnTo>
                    <a:lnTo>
                      <a:pt x="3490" y="1818"/>
                    </a:lnTo>
                    <a:lnTo>
                      <a:pt x="3483" y="1915"/>
                    </a:lnTo>
                    <a:lnTo>
                      <a:pt x="3471" y="2011"/>
                    </a:lnTo>
                    <a:lnTo>
                      <a:pt x="3454" y="2107"/>
                    </a:lnTo>
                    <a:lnTo>
                      <a:pt x="3431" y="2203"/>
                    </a:lnTo>
                    <a:lnTo>
                      <a:pt x="3402" y="2296"/>
                    </a:lnTo>
                    <a:lnTo>
                      <a:pt x="3368" y="2390"/>
                    </a:lnTo>
                    <a:lnTo>
                      <a:pt x="3329" y="2480"/>
                    </a:lnTo>
                    <a:lnTo>
                      <a:pt x="3285" y="2569"/>
                    </a:lnTo>
                    <a:lnTo>
                      <a:pt x="3234" y="2657"/>
                    </a:lnTo>
                    <a:lnTo>
                      <a:pt x="3179" y="2741"/>
                    </a:lnTo>
                    <a:lnTo>
                      <a:pt x="3118" y="2822"/>
                    </a:lnTo>
                    <a:lnTo>
                      <a:pt x="3052" y="2902"/>
                    </a:lnTo>
                    <a:lnTo>
                      <a:pt x="2980" y="2977"/>
                    </a:lnTo>
                    <a:lnTo>
                      <a:pt x="2902" y="3050"/>
                    </a:lnTo>
                    <a:lnTo>
                      <a:pt x="2822" y="3117"/>
                    </a:lnTo>
                    <a:lnTo>
                      <a:pt x="2739" y="3179"/>
                    </a:lnTo>
                    <a:lnTo>
                      <a:pt x="2652" y="3236"/>
                    </a:lnTo>
                    <a:lnTo>
                      <a:pt x="2563" y="3286"/>
                    </a:lnTo>
                    <a:lnTo>
                      <a:pt x="2472" y="3330"/>
                    </a:lnTo>
                    <a:lnTo>
                      <a:pt x="2380" y="3370"/>
                    </a:lnTo>
                    <a:lnTo>
                      <a:pt x="2285" y="3403"/>
                    </a:lnTo>
                    <a:lnTo>
                      <a:pt x="2189" y="3432"/>
                    </a:lnTo>
                    <a:lnTo>
                      <a:pt x="2092" y="3454"/>
                    </a:lnTo>
                    <a:lnTo>
                      <a:pt x="1994" y="3471"/>
                    </a:lnTo>
                    <a:lnTo>
                      <a:pt x="1895" y="3482"/>
                    </a:lnTo>
                    <a:lnTo>
                      <a:pt x="1795" y="3488"/>
                    </a:lnTo>
                    <a:lnTo>
                      <a:pt x="1696" y="3488"/>
                    </a:lnTo>
                    <a:lnTo>
                      <a:pt x="1597" y="3482"/>
                    </a:lnTo>
                    <a:lnTo>
                      <a:pt x="1499" y="3471"/>
                    </a:lnTo>
                    <a:lnTo>
                      <a:pt x="1400" y="3454"/>
                    </a:lnTo>
                    <a:lnTo>
                      <a:pt x="1303" y="3432"/>
                    </a:lnTo>
                    <a:lnTo>
                      <a:pt x="1206" y="3403"/>
                    </a:lnTo>
                    <a:lnTo>
                      <a:pt x="1112" y="3370"/>
                    </a:lnTo>
                    <a:lnTo>
                      <a:pt x="1019" y="3330"/>
                    </a:lnTo>
                    <a:lnTo>
                      <a:pt x="928" y="3286"/>
                    </a:lnTo>
                    <a:lnTo>
                      <a:pt x="839" y="3236"/>
                    </a:lnTo>
                    <a:lnTo>
                      <a:pt x="753" y="3179"/>
                    </a:lnTo>
                    <a:lnTo>
                      <a:pt x="669" y="3117"/>
                    </a:lnTo>
                    <a:lnTo>
                      <a:pt x="588" y="3050"/>
                    </a:lnTo>
                    <a:lnTo>
                      <a:pt x="511" y="2977"/>
                    </a:lnTo>
                    <a:lnTo>
                      <a:pt x="438" y="2900"/>
                    </a:lnTo>
                    <a:lnTo>
                      <a:pt x="371" y="2820"/>
                    </a:lnTo>
                    <a:lnTo>
                      <a:pt x="308" y="2735"/>
                    </a:lnTo>
                    <a:lnTo>
                      <a:pt x="252" y="2650"/>
                    </a:lnTo>
                    <a:lnTo>
                      <a:pt x="202" y="2561"/>
                    </a:lnTo>
                    <a:lnTo>
                      <a:pt x="157" y="2470"/>
                    </a:lnTo>
                    <a:lnTo>
                      <a:pt x="118" y="2377"/>
                    </a:lnTo>
                    <a:lnTo>
                      <a:pt x="84" y="2283"/>
                    </a:lnTo>
                    <a:lnTo>
                      <a:pt x="56" y="2187"/>
                    </a:lnTo>
                    <a:lnTo>
                      <a:pt x="33" y="2090"/>
                    </a:lnTo>
                    <a:lnTo>
                      <a:pt x="17" y="1992"/>
                    </a:lnTo>
                    <a:lnTo>
                      <a:pt x="6" y="1893"/>
                    </a:lnTo>
                    <a:lnTo>
                      <a:pt x="0" y="1794"/>
                    </a:lnTo>
                    <a:lnTo>
                      <a:pt x="0" y="1695"/>
                    </a:lnTo>
                    <a:lnTo>
                      <a:pt x="6" y="1595"/>
                    </a:lnTo>
                    <a:lnTo>
                      <a:pt x="17" y="1497"/>
                    </a:lnTo>
                    <a:lnTo>
                      <a:pt x="33" y="1399"/>
                    </a:lnTo>
                    <a:lnTo>
                      <a:pt x="56" y="1301"/>
                    </a:lnTo>
                    <a:lnTo>
                      <a:pt x="84" y="1205"/>
                    </a:lnTo>
                    <a:lnTo>
                      <a:pt x="118" y="1111"/>
                    </a:lnTo>
                    <a:lnTo>
                      <a:pt x="157" y="1019"/>
                    </a:lnTo>
                    <a:lnTo>
                      <a:pt x="202" y="927"/>
                    </a:lnTo>
                    <a:lnTo>
                      <a:pt x="252" y="838"/>
                    </a:lnTo>
                    <a:lnTo>
                      <a:pt x="308" y="752"/>
                    </a:lnTo>
                    <a:lnTo>
                      <a:pt x="371" y="669"/>
                    </a:lnTo>
                    <a:lnTo>
                      <a:pt x="438" y="588"/>
                    </a:lnTo>
                    <a:lnTo>
                      <a:pt x="511" y="510"/>
                    </a:lnTo>
                    <a:lnTo>
                      <a:pt x="587" y="439"/>
                    </a:lnTo>
                    <a:lnTo>
                      <a:pt x="665" y="373"/>
                    </a:lnTo>
                    <a:lnTo>
                      <a:pt x="748" y="312"/>
                    </a:lnTo>
                    <a:lnTo>
                      <a:pt x="832" y="257"/>
                    </a:lnTo>
                    <a:lnTo>
                      <a:pt x="919" y="207"/>
                    </a:lnTo>
                    <a:lnTo>
                      <a:pt x="1009" y="162"/>
                    </a:lnTo>
                    <a:lnTo>
                      <a:pt x="1099" y="124"/>
                    </a:lnTo>
                    <a:lnTo>
                      <a:pt x="1192" y="89"/>
                    </a:lnTo>
                    <a:lnTo>
                      <a:pt x="1286" y="61"/>
                    </a:lnTo>
                    <a:lnTo>
                      <a:pt x="1381" y="38"/>
                    </a:lnTo>
                    <a:lnTo>
                      <a:pt x="1478" y="21"/>
                    </a:lnTo>
                    <a:lnTo>
                      <a:pt x="1574" y="8"/>
                    </a:lnTo>
                    <a:lnTo>
                      <a:pt x="1672" y="2"/>
                    </a:lnTo>
                    <a:lnTo>
                      <a:pt x="17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35" name="Group 1368"/>
            <p:cNvGrpSpPr>
              <a:grpSpLocks noChangeAspect="1"/>
            </p:cNvGrpSpPr>
            <p:nvPr/>
          </p:nvGrpSpPr>
          <p:grpSpPr bwMode="auto">
            <a:xfrm>
              <a:off x="5967989" y="2219701"/>
              <a:ext cx="409598" cy="406586"/>
              <a:chOff x="2246" y="225"/>
              <a:chExt cx="272" cy="270"/>
            </a:xfrm>
            <a:solidFill>
              <a:schemeClr val="bg1"/>
            </a:solidFill>
          </p:grpSpPr>
          <p:sp>
            <p:nvSpPr>
              <p:cNvPr id="36" name="Freeform 1370"/>
              <p:cNvSpPr/>
              <p:nvPr/>
            </p:nvSpPr>
            <p:spPr bwMode="auto">
              <a:xfrm>
                <a:off x="2292" y="273"/>
                <a:ext cx="118" cy="25"/>
              </a:xfrm>
              <a:custGeom>
                <a:avLst/>
                <a:gdLst>
                  <a:gd name="T0" fmla="*/ 148 w 1410"/>
                  <a:gd name="T1" fmla="*/ 0 h 295"/>
                  <a:gd name="T2" fmla="*/ 1262 w 1410"/>
                  <a:gd name="T3" fmla="*/ 0 h 295"/>
                  <a:gd name="T4" fmla="*/ 1292 w 1410"/>
                  <a:gd name="T5" fmla="*/ 3 h 295"/>
                  <a:gd name="T6" fmla="*/ 1319 w 1410"/>
                  <a:gd name="T7" fmla="*/ 12 h 295"/>
                  <a:gd name="T8" fmla="*/ 1345 w 1410"/>
                  <a:gd name="T9" fmla="*/ 25 h 295"/>
                  <a:gd name="T10" fmla="*/ 1367 w 1410"/>
                  <a:gd name="T11" fmla="*/ 44 h 295"/>
                  <a:gd name="T12" fmla="*/ 1385 w 1410"/>
                  <a:gd name="T13" fmla="*/ 65 h 295"/>
                  <a:gd name="T14" fmla="*/ 1398 w 1410"/>
                  <a:gd name="T15" fmla="*/ 91 h 295"/>
                  <a:gd name="T16" fmla="*/ 1407 w 1410"/>
                  <a:gd name="T17" fmla="*/ 118 h 295"/>
                  <a:gd name="T18" fmla="*/ 1410 w 1410"/>
                  <a:gd name="T19" fmla="*/ 148 h 295"/>
                  <a:gd name="T20" fmla="*/ 1407 w 1410"/>
                  <a:gd name="T21" fmla="*/ 177 h 295"/>
                  <a:gd name="T22" fmla="*/ 1398 w 1410"/>
                  <a:gd name="T23" fmla="*/ 205 h 295"/>
                  <a:gd name="T24" fmla="*/ 1385 w 1410"/>
                  <a:gd name="T25" fmla="*/ 230 h 295"/>
                  <a:gd name="T26" fmla="*/ 1367 w 1410"/>
                  <a:gd name="T27" fmla="*/ 251 h 295"/>
                  <a:gd name="T28" fmla="*/ 1345 w 1410"/>
                  <a:gd name="T29" fmla="*/ 270 h 295"/>
                  <a:gd name="T30" fmla="*/ 1319 w 1410"/>
                  <a:gd name="T31" fmla="*/ 283 h 295"/>
                  <a:gd name="T32" fmla="*/ 1292 w 1410"/>
                  <a:gd name="T33" fmla="*/ 292 h 295"/>
                  <a:gd name="T34" fmla="*/ 1262 w 1410"/>
                  <a:gd name="T35" fmla="*/ 295 h 295"/>
                  <a:gd name="T36" fmla="*/ 148 w 1410"/>
                  <a:gd name="T37" fmla="*/ 295 h 295"/>
                  <a:gd name="T38" fmla="*/ 118 w 1410"/>
                  <a:gd name="T39" fmla="*/ 292 h 295"/>
                  <a:gd name="T40" fmla="*/ 91 w 1410"/>
                  <a:gd name="T41" fmla="*/ 283 h 295"/>
                  <a:gd name="T42" fmla="*/ 65 w 1410"/>
                  <a:gd name="T43" fmla="*/ 270 h 295"/>
                  <a:gd name="T44" fmla="*/ 43 w 1410"/>
                  <a:gd name="T45" fmla="*/ 251 h 295"/>
                  <a:gd name="T46" fmla="*/ 25 w 1410"/>
                  <a:gd name="T47" fmla="*/ 230 h 295"/>
                  <a:gd name="T48" fmla="*/ 12 w 1410"/>
                  <a:gd name="T49" fmla="*/ 205 h 295"/>
                  <a:gd name="T50" fmla="*/ 3 w 1410"/>
                  <a:gd name="T51" fmla="*/ 177 h 295"/>
                  <a:gd name="T52" fmla="*/ 0 w 1410"/>
                  <a:gd name="T53" fmla="*/ 148 h 295"/>
                  <a:gd name="T54" fmla="*/ 3 w 1410"/>
                  <a:gd name="T55" fmla="*/ 118 h 295"/>
                  <a:gd name="T56" fmla="*/ 12 w 1410"/>
                  <a:gd name="T57" fmla="*/ 91 h 295"/>
                  <a:gd name="T58" fmla="*/ 25 w 1410"/>
                  <a:gd name="T59" fmla="*/ 65 h 295"/>
                  <a:gd name="T60" fmla="*/ 43 w 1410"/>
                  <a:gd name="T61" fmla="*/ 44 h 295"/>
                  <a:gd name="T62" fmla="*/ 65 w 1410"/>
                  <a:gd name="T63" fmla="*/ 25 h 295"/>
                  <a:gd name="T64" fmla="*/ 91 w 1410"/>
                  <a:gd name="T65" fmla="*/ 12 h 295"/>
                  <a:gd name="T66" fmla="*/ 118 w 1410"/>
                  <a:gd name="T67" fmla="*/ 3 h 295"/>
                  <a:gd name="T68" fmla="*/ 148 w 1410"/>
                  <a:gd name="T69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10" h="295">
                    <a:moveTo>
                      <a:pt x="148" y="0"/>
                    </a:moveTo>
                    <a:lnTo>
                      <a:pt x="1262" y="0"/>
                    </a:lnTo>
                    <a:lnTo>
                      <a:pt x="1292" y="3"/>
                    </a:lnTo>
                    <a:lnTo>
                      <a:pt x="1319" y="12"/>
                    </a:lnTo>
                    <a:lnTo>
                      <a:pt x="1345" y="25"/>
                    </a:lnTo>
                    <a:lnTo>
                      <a:pt x="1367" y="44"/>
                    </a:lnTo>
                    <a:lnTo>
                      <a:pt x="1385" y="65"/>
                    </a:lnTo>
                    <a:lnTo>
                      <a:pt x="1398" y="91"/>
                    </a:lnTo>
                    <a:lnTo>
                      <a:pt x="1407" y="118"/>
                    </a:lnTo>
                    <a:lnTo>
                      <a:pt x="1410" y="148"/>
                    </a:lnTo>
                    <a:lnTo>
                      <a:pt x="1407" y="177"/>
                    </a:lnTo>
                    <a:lnTo>
                      <a:pt x="1398" y="205"/>
                    </a:lnTo>
                    <a:lnTo>
                      <a:pt x="1385" y="230"/>
                    </a:lnTo>
                    <a:lnTo>
                      <a:pt x="1367" y="251"/>
                    </a:lnTo>
                    <a:lnTo>
                      <a:pt x="1345" y="270"/>
                    </a:lnTo>
                    <a:lnTo>
                      <a:pt x="1319" y="283"/>
                    </a:lnTo>
                    <a:lnTo>
                      <a:pt x="1292" y="292"/>
                    </a:lnTo>
                    <a:lnTo>
                      <a:pt x="1262" y="295"/>
                    </a:lnTo>
                    <a:lnTo>
                      <a:pt x="148" y="295"/>
                    </a:lnTo>
                    <a:lnTo>
                      <a:pt x="118" y="292"/>
                    </a:lnTo>
                    <a:lnTo>
                      <a:pt x="91" y="283"/>
                    </a:lnTo>
                    <a:lnTo>
                      <a:pt x="65" y="270"/>
                    </a:lnTo>
                    <a:lnTo>
                      <a:pt x="43" y="251"/>
                    </a:lnTo>
                    <a:lnTo>
                      <a:pt x="25" y="230"/>
                    </a:lnTo>
                    <a:lnTo>
                      <a:pt x="12" y="205"/>
                    </a:lnTo>
                    <a:lnTo>
                      <a:pt x="3" y="177"/>
                    </a:lnTo>
                    <a:lnTo>
                      <a:pt x="0" y="148"/>
                    </a:lnTo>
                    <a:lnTo>
                      <a:pt x="3" y="118"/>
                    </a:lnTo>
                    <a:lnTo>
                      <a:pt x="12" y="91"/>
                    </a:lnTo>
                    <a:lnTo>
                      <a:pt x="25" y="65"/>
                    </a:lnTo>
                    <a:lnTo>
                      <a:pt x="43" y="44"/>
                    </a:lnTo>
                    <a:lnTo>
                      <a:pt x="65" y="25"/>
                    </a:lnTo>
                    <a:lnTo>
                      <a:pt x="91" y="12"/>
                    </a:lnTo>
                    <a:lnTo>
                      <a:pt x="118" y="3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37" name="Freeform 1371"/>
              <p:cNvSpPr/>
              <p:nvPr/>
            </p:nvSpPr>
            <p:spPr bwMode="auto">
              <a:xfrm>
                <a:off x="2292" y="319"/>
                <a:ext cx="118" cy="25"/>
              </a:xfrm>
              <a:custGeom>
                <a:avLst/>
                <a:gdLst>
                  <a:gd name="T0" fmla="*/ 148 w 1410"/>
                  <a:gd name="T1" fmla="*/ 0 h 295"/>
                  <a:gd name="T2" fmla="*/ 1262 w 1410"/>
                  <a:gd name="T3" fmla="*/ 0 h 295"/>
                  <a:gd name="T4" fmla="*/ 1292 w 1410"/>
                  <a:gd name="T5" fmla="*/ 3 h 295"/>
                  <a:gd name="T6" fmla="*/ 1319 w 1410"/>
                  <a:gd name="T7" fmla="*/ 12 h 295"/>
                  <a:gd name="T8" fmla="*/ 1345 w 1410"/>
                  <a:gd name="T9" fmla="*/ 25 h 295"/>
                  <a:gd name="T10" fmla="*/ 1367 w 1410"/>
                  <a:gd name="T11" fmla="*/ 44 h 295"/>
                  <a:gd name="T12" fmla="*/ 1385 w 1410"/>
                  <a:gd name="T13" fmla="*/ 65 h 295"/>
                  <a:gd name="T14" fmla="*/ 1398 w 1410"/>
                  <a:gd name="T15" fmla="*/ 90 h 295"/>
                  <a:gd name="T16" fmla="*/ 1407 w 1410"/>
                  <a:gd name="T17" fmla="*/ 118 h 295"/>
                  <a:gd name="T18" fmla="*/ 1410 w 1410"/>
                  <a:gd name="T19" fmla="*/ 147 h 295"/>
                  <a:gd name="T20" fmla="*/ 1407 w 1410"/>
                  <a:gd name="T21" fmla="*/ 177 h 295"/>
                  <a:gd name="T22" fmla="*/ 1398 w 1410"/>
                  <a:gd name="T23" fmla="*/ 205 h 295"/>
                  <a:gd name="T24" fmla="*/ 1385 w 1410"/>
                  <a:gd name="T25" fmla="*/ 230 h 295"/>
                  <a:gd name="T26" fmla="*/ 1367 w 1410"/>
                  <a:gd name="T27" fmla="*/ 252 h 295"/>
                  <a:gd name="T28" fmla="*/ 1345 w 1410"/>
                  <a:gd name="T29" fmla="*/ 270 h 295"/>
                  <a:gd name="T30" fmla="*/ 1319 w 1410"/>
                  <a:gd name="T31" fmla="*/ 284 h 295"/>
                  <a:gd name="T32" fmla="*/ 1292 w 1410"/>
                  <a:gd name="T33" fmla="*/ 292 h 295"/>
                  <a:gd name="T34" fmla="*/ 1262 w 1410"/>
                  <a:gd name="T35" fmla="*/ 295 h 295"/>
                  <a:gd name="T36" fmla="*/ 148 w 1410"/>
                  <a:gd name="T37" fmla="*/ 295 h 295"/>
                  <a:gd name="T38" fmla="*/ 118 w 1410"/>
                  <a:gd name="T39" fmla="*/ 292 h 295"/>
                  <a:gd name="T40" fmla="*/ 91 w 1410"/>
                  <a:gd name="T41" fmla="*/ 284 h 295"/>
                  <a:gd name="T42" fmla="*/ 65 w 1410"/>
                  <a:gd name="T43" fmla="*/ 270 h 295"/>
                  <a:gd name="T44" fmla="*/ 43 w 1410"/>
                  <a:gd name="T45" fmla="*/ 252 h 295"/>
                  <a:gd name="T46" fmla="*/ 25 w 1410"/>
                  <a:gd name="T47" fmla="*/ 230 h 295"/>
                  <a:gd name="T48" fmla="*/ 12 w 1410"/>
                  <a:gd name="T49" fmla="*/ 205 h 295"/>
                  <a:gd name="T50" fmla="*/ 3 w 1410"/>
                  <a:gd name="T51" fmla="*/ 177 h 295"/>
                  <a:gd name="T52" fmla="*/ 0 w 1410"/>
                  <a:gd name="T53" fmla="*/ 147 h 295"/>
                  <a:gd name="T54" fmla="*/ 3 w 1410"/>
                  <a:gd name="T55" fmla="*/ 118 h 295"/>
                  <a:gd name="T56" fmla="*/ 12 w 1410"/>
                  <a:gd name="T57" fmla="*/ 90 h 295"/>
                  <a:gd name="T58" fmla="*/ 25 w 1410"/>
                  <a:gd name="T59" fmla="*/ 65 h 295"/>
                  <a:gd name="T60" fmla="*/ 43 w 1410"/>
                  <a:gd name="T61" fmla="*/ 44 h 295"/>
                  <a:gd name="T62" fmla="*/ 65 w 1410"/>
                  <a:gd name="T63" fmla="*/ 25 h 295"/>
                  <a:gd name="T64" fmla="*/ 91 w 1410"/>
                  <a:gd name="T65" fmla="*/ 12 h 295"/>
                  <a:gd name="T66" fmla="*/ 118 w 1410"/>
                  <a:gd name="T67" fmla="*/ 3 h 295"/>
                  <a:gd name="T68" fmla="*/ 148 w 1410"/>
                  <a:gd name="T69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10" h="295">
                    <a:moveTo>
                      <a:pt x="148" y="0"/>
                    </a:moveTo>
                    <a:lnTo>
                      <a:pt x="1262" y="0"/>
                    </a:lnTo>
                    <a:lnTo>
                      <a:pt x="1292" y="3"/>
                    </a:lnTo>
                    <a:lnTo>
                      <a:pt x="1319" y="12"/>
                    </a:lnTo>
                    <a:lnTo>
                      <a:pt x="1345" y="25"/>
                    </a:lnTo>
                    <a:lnTo>
                      <a:pt x="1367" y="44"/>
                    </a:lnTo>
                    <a:lnTo>
                      <a:pt x="1385" y="65"/>
                    </a:lnTo>
                    <a:lnTo>
                      <a:pt x="1398" y="90"/>
                    </a:lnTo>
                    <a:lnTo>
                      <a:pt x="1407" y="118"/>
                    </a:lnTo>
                    <a:lnTo>
                      <a:pt x="1410" y="147"/>
                    </a:lnTo>
                    <a:lnTo>
                      <a:pt x="1407" y="177"/>
                    </a:lnTo>
                    <a:lnTo>
                      <a:pt x="1398" y="205"/>
                    </a:lnTo>
                    <a:lnTo>
                      <a:pt x="1385" y="230"/>
                    </a:lnTo>
                    <a:lnTo>
                      <a:pt x="1367" y="252"/>
                    </a:lnTo>
                    <a:lnTo>
                      <a:pt x="1345" y="270"/>
                    </a:lnTo>
                    <a:lnTo>
                      <a:pt x="1319" y="284"/>
                    </a:lnTo>
                    <a:lnTo>
                      <a:pt x="1292" y="292"/>
                    </a:lnTo>
                    <a:lnTo>
                      <a:pt x="1262" y="295"/>
                    </a:lnTo>
                    <a:lnTo>
                      <a:pt x="148" y="295"/>
                    </a:lnTo>
                    <a:lnTo>
                      <a:pt x="118" y="292"/>
                    </a:lnTo>
                    <a:lnTo>
                      <a:pt x="91" y="284"/>
                    </a:lnTo>
                    <a:lnTo>
                      <a:pt x="65" y="270"/>
                    </a:lnTo>
                    <a:lnTo>
                      <a:pt x="43" y="252"/>
                    </a:lnTo>
                    <a:lnTo>
                      <a:pt x="25" y="230"/>
                    </a:lnTo>
                    <a:lnTo>
                      <a:pt x="12" y="205"/>
                    </a:lnTo>
                    <a:lnTo>
                      <a:pt x="3" y="177"/>
                    </a:lnTo>
                    <a:lnTo>
                      <a:pt x="0" y="147"/>
                    </a:lnTo>
                    <a:lnTo>
                      <a:pt x="3" y="118"/>
                    </a:lnTo>
                    <a:lnTo>
                      <a:pt x="12" y="90"/>
                    </a:lnTo>
                    <a:lnTo>
                      <a:pt x="25" y="65"/>
                    </a:lnTo>
                    <a:lnTo>
                      <a:pt x="43" y="44"/>
                    </a:lnTo>
                    <a:lnTo>
                      <a:pt x="65" y="25"/>
                    </a:lnTo>
                    <a:lnTo>
                      <a:pt x="91" y="12"/>
                    </a:lnTo>
                    <a:lnTo>
                      <a:pt x="118" y="3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38" name="Freeform 1372"/>
              <p:cNvSpPr/>
              <p:nvPr/>
            </p:nvSpPr>
            <p:spPr bwMode="auto">
              <a:xfrm>
                <a:off x="2292" y="365"/>
                <a:ext cx="71" cy="24"/>
              </a:xfrm>
              <a:custGeom>
                <a:avLst/>
                <a:gdLst>
                  <a:gd name="T0" fmla="*/ 148 w 853"/>
                  <a:gd name="T1" fmla="*/ 0 h 294"/>
                  <a:gd name="T2" fmla="*/ 705 w 853"/>
                  <a:gd name="T3" fmla="*/ 0 h 294"/>
                  <a:gd name="T4" fmla="*/ 735 w 853"/>
                  <a:gd name="T5" fmla="*/ 3 h 294"/>
                  <a:gd name="T6" fmla="*/ 763 w 853"/>
                  <a:gd name="T7" fmla="*/ 11 h 294"/>
                  <a:gd name="T8" fmla="*/ 789 w 853"/>
                  <a:gd name="T9" fmla="*/ 25 h 294"/>
                  <a:gd name="T10" fmla="*/ 810 w 853"/>
                  <a:gd name="T11" fmla="*/ 42 h 294"/>
                  <a:gd name="T12" fmla="*/ 829 w 853"/>
                  <a:gd name="T13" fmla="*/ 65 h 294"/>
                  <a:gd name="T14" fmla="*/ 842 w 853"/>
                  <a:gd name="T15" fmla="*/ 89 h 294"/>
                  <a:gd name="T16" fmla="*/ 850 w 853"/>
                  <a:gd name="T17" fmla="*/ 117 h 294"/>
                  <a:gd name="T18" fmla="*/ 853 w 853"/>
                  <a:gd name="T19" fmla="*/ 147 h 294"/>
                  <a:gd name="T20" fmla="*/ 850 w 853"/>
                  <a:gd name="T21" fmla="*/ 177 h 294"/>
                  <a:gd name="T22" fmla="*/ 842 w 853"/>
                  <a:gd name="T23" fmla="*/ 204 h 294"/>
                  <a:gd name="T24" fmla="*/ 829 w 853"/>
                  <a:gd name="T25" fmla="*/ 229 h 294"/>
                  <a:gd name="T26" fmla="*/ 810 w 853"/>
                  <a:gd name="T27" fmla="*/ 251 h 294"/>
                  <a:gd name="T28" fmla="*/ 789 w 853"/>
                  <a:gd name="T29" fmla="*/ 268 h 294"/>
                  <a:gd name="T30" fmla="*/ 763 w 853"/>
                  <a:gd name="T31" fmla="*/ 283 h 294"/>
                  <a:gd name="T32" fmla="*/ 735 w 853"/>
                  <a:gd name="T33" fmla="*/ 291 h 294"/>
                  <a:gd name="T34" fmla="*/ 705 w 853"/>
                  <a:gd name="T35" fmla="*/ 294 h 294"/>
                  <a:gd name="T36" fmla="*/ 148 w 853"/>
                  <a:gd name="T37" fmla="*/ 294 h 294"/>
                  <a:gd name="T38" fmla="*/ 118 w 853"/>
                  <a:gd name="T39" fmla="*/ 291 h 294"/>
                  <a:gd name="T40" fmla="*/ 91 w 853"/>
                  <a:gd name="T41" fmla="*/ 283 h 294"/>
                  <a:gd name="T42" fmla="*/ 65 w 853"/>
                  <a:gd name="T43" fmla="*/ 268 h 294"/>
                  <a:gd name="T44" fmla="*/ 43 w 853"/>
                  <a:gd name="T45" fmla="*/ 251 h 294"/>
                  <a:gd name="T46" fmla="*/ 25 w 853"/>
                  <a:gd name="T47" fmla="*/ 229 h 294"/>
                  <a:gd name="T48" fmla="*/ 12 w 853"/>
                  <a:gd name="T49" fmla="*/ 204 h 294"/>
                  <a:gd name="T50" fmla="*/ 3 w 853"/>
                  <a:gd name="T51" fmla="*/ 177 h 294"/>
                  <a:gd name="T52" fmla="*/ 0 w 853"/>
                  <a:gd name="T53" fmla="*/ 147 h 294"/>
                  <a:gd name="T54" fmla="*/ 3 w 853"/>
                  <a:gd name="T55" fmla="*/ 117 h 294"/>
                  <a:gd name="T56" fmla="*/ 12 w 853"/>
                  <a:gd name="T57" fmla="*/ 89 h 294"/>
                  <a:gd name="T58" fmla="*/ 25 w 853"/>
                  <a:gd name="T59" fmla="*/ 65 h 294"/>
                  <a:gd name="T60" fmla="*/ 43 w 853"/>
                  <a:gd name="T61" fmla="*/ 42 h 294"/>
                  <a:gd name="T62" fmla="*/ 65 w 853"/>
                  <a:gd name="T63" fmla="*/ 25 h 294"/>
                  <a:gd name="T64" fmla="*/ 91 w 853"/>
                  <a:gd name="T65" fmla="*/ 11 h 294"/>
                  <a:gd name="T66" fmla="*/ 118 w 853"/>
                  <a:gd name="T67" fmla="*/ 3 h 294"/>
                  <a:gd name="T68" fmla="*/ 148 w 853"/>
                  <a:gd name="T69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3" h="294">
                    <a:moveTo>
                      <a:pt x="148" y="0"/>
                    </a:moveTo>
                    <a:lnTo>
                      <a:pt x="705" y="0"/>
                    </a:lnTo>
                    <a:lnTo>
                      <a:pt x="735" y="3"/>
                    </a:lnTo>
                    <a:lnTo>
                      <a:pt x="763" y="11"/>
                    </a:lnTo>
                    <a:lnTo>
                      <a:pt x="789" y="25"/>
                    </a:lnTo>
                    <a:lnTo>
                      <a:pt x="810" y="42"/>
                    </a:lnTo>
                    <a:lnTo>
                      <a:pt x="829" y="65"/>
                    </a:lnTo>
                    <a:lnTo>
                      <a:pt x="842" y="89"/>
                    </a:lnTo>
                    <a:lnTo>
                      <a:pt x="850" y="117"/>
                    </a:lnTo>
                    <a:lnTo>
                      <a:pt x="853" y="147"/>
                    </a:lnTo>
                    <a:lnTo>
                      <a:pt x="850" y="177"/>
                    </a:lnTo>
                    <a:lnTo>
                      <a:pt x="842" y="204"/>
                    </a:lnTo>
                    <a:lnTo>
                      <a:pt x="829" y="229"/>
                    </a:lnTo>
                    <a:lnTo>
                      <a:pt x="810" y="251"/>
                    </a:lnTo>
                    <a:lnTo>
                      <a:pt x="789" y="268"/>
                    </a:lnTo>
                    <a:lnTo>
                      <a:pt x="763" y="283"/>
                    </a:lnTo>
                    <a:lnTo>
                      <a:pt x="735" y="291"/>
                    </a:lnTo>
                    <a:lnTo>
                      <a:pt x="705" y="294"/>
                    </a:lnTo>
                    <a:lnTo>
                      <a:pt x="148" y="294"/>
                    </a:lnTo>
                    <a:lnTo>
                      <a:pt x="118" y="291"/>
                    </a:lnTo>
                    <a:lnTo>
                      <a:pt x="91" y="283"/>
                    </a:lnTo>
                    <a:lnTo>
                      <a:pt x="65" y="268"/>
                    </a:lnTo>
                    <a:lnTo>
                      <a:pt x="43" y="251"/>
                    </a:lnTo>
                    <a:lnTo>
                      <a:pt x="25" y="229"/>
                    </a:lnTo>
                    <a:lnTo>
                      <a:pt x="12" y="204"/>
                    </a:lnTo>
                    <a:lnTo>
                      <a:pt x="3" y="177"/>
                    </a:lnTo>
                    <a:lnTo>
                      <a:pt x="0" y="147"/>
                    </a:lnTo>
                    <a:lnTo>
                      <a:pt x="3" y="117"/>
                    </a:lnTo>
                    <a:lnTo>
                      <a:pt x="12" y="89"/>
                    </a:lnTo>
                    <a:lnTo>
                      <a:pt x="25" y="65"/>
                    </a:lnTo>
                    <a:lnTo>
                      <a:pt x="43" y="42"/>
                    </a:lnTo>
                    <a:lnTo>
                      <a:pt x="65" y="25"/>
                    </a:lnTo>
                    <a:lnTo>
                      <a:pt x="91" y="11"/>
                    </a:lnTo>
                    <a:lnTo>
                      <a:pt x="118" y="3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39" name="Freeform 1373"/>
              <p:cNvSpPr/>
              <p:nvPr/>
            </p:nvSpPr>
            <p:spPr bwMode="auto">
              <a:xfrm>
                <a:off x="2246" y="225"/>
                <a:ext cx="210" cy="270"/>
              </a:xfrm>
              <a:custGeom>
                <a:avLst/>
                <a:gdLst>
                  <a:gd name="T0" fmla="*/ 149 w 2524"/>
                  <a:gd name="T1" fmla="*/ 0 h 3239"/>
                  <a:gd name="T2" fmla="*/ 2375 w 2524"/>
                  <a:gd name="T3" fmla="*/ 0 h 3239"/>
                  <a:gd name="T4" fmla="*/ 2405 w 2524"/>
                  <a:gd name="T5" fmla="*/ 3 h 3239"/>
                  <a:gd name="T6" fmla="*/ 2433 w 2524"/>
                  <a:gd name="T7" fmla="*/ 11 h 3239"/>
                  <a:gd name="T8" fmla="*/ 2458 w 2524"/>
                  <a:gd name="T9" fmla="*/ 25 h 3239"/>
                  <a:gd name="T10" fmla="*/ 2480 w 2524"/>
                  <a:gd name="T11" fmla="*/ 42 h 3239"/>
                  <a:gd name="T12" fmla="*/ 2498 w 2524"/>
                  <a:gd name="T13" fmla="*/ 65 h 3239"/>
                  <a:gd name="T14" fmla="*/ 2512 w 2524"/>
                  <a:gd name="T15" fmla="*/ 89 h 3239"/>
                  <a:gd name="T16" fmla="*/ 2521 w 2524"/>
                  <a:gd name="T17" fmla="*/ 117 h 3239"/>
                  <a:gd name="T18" fmla="*/ 2524 w 2524"/>
                  <a:gd name="T19" fmla="*/ 146 h 3239"/>
                  <a:gd name="T20" fmla="*/ 2524 w 2524"/>
                  <a:gd name="T21" fmla="*/ 365 h 3239"/>
                  <a:gd name="T22" fmla="*/ 2227 w 2524"/>
                  <a:gd name="T23" fmla="*/ 876 h 3239"/>
                  <a:gd name="T24" fmla="*/ 2227 w 2524"/>
                  <a:gd name="T25" fmla="*/ 294 h 3239"/>
                  <a:gd name="T26" fmla="*/ 298 w 2524"/>
                  <a:gd name="T27" fmla="*/ 294 h 3239"/>
                  <a:gd name="T28" fmla="*/ 298 w 2524"/>
                  <a:gd name="T29" fmla="*/ 2944 h 3239"/>
                  <a:gd name="T30" fmla="*/ 2227 w 2524"/>
                  <a:gd name="T31" fmla="*/ 2944 h 3239"/>
                  <a:gd name="T32" fmla="*/ 2227 w 2524"/>
                  <a:gd name="T33" fmla="*/ 2578 h 3239"/>
                  <a:gd name="T34" fmla="*/ 2382 w 2524"/>
                  <a:gd name="T35" fmla="*/ 2476 h 3239"/>
                  <a:gd name="T36" fmla="*/ 2410 w 2524"/>
                  <a:gd name="T37" fmla="*/ 2454 h 3239"/>
                  <a:gd name="T38" fmla="*/ 2434 w 2524"/>
                  <a:gd name="T39" fmla="*/ 2430 h 3239"/>
                  <a:gd name="T40" fmla="*/ 2453 w 2524"/>
                  <a:gd name="T41" fmla="*/ 2402 h 3239"/>
                  <a:gd name="T42" fmla="*/ 2524 w 2524"/>
                  <a:gd name="T43" fmla="*/ 2280 h 3239"/>
                  <a:gd name="T44" fmla="*/ 2524 w 2524"/>
                  <a:gd name="T45" fmla="*/ 3092 h 3239"/>
                  <a:gd name="T46" fmla="*/ 2521 w 2524"/>
                  <a:gd name="T47" fmla="*/ 3121 h 3239"/>
                  <a:gd name="T48" fmla="*/ 2512 w 2524"/>
                  <a:gd name="T49" fmla="*/ 3149 h 3239"/>
                  <a:gd name="T50" fmla="*/ 2498 w 2524"/>
                  <a:gd name="T51" fmla="*/ 3174 h 3239"/>
                  <a:gd name="T52" fmla="*/ 2480 w 2524"/>
                  <a:gd name="T53" fmla="*/ 3196 h 3239"/>
                  <a:gd name="T54" fmla="*/ 2458 w 2524"/>
                  <a:gd name="T55" fmla="*/ 3214 h 3239"/>
                  <a:gd name="T56" fmla="*/ 2433 w 2524"/>
                  <a:gd name="T57" fmla="*/ 3227 h 3239"/>
                  <a:gd name="T58" fmla="*/ 2405 w 2524"/>
                  <a:gd name="T59" fmla="*/ 3236 h 3239"/>
                  <a:gd name="T60" fmla="*/ 2375 w 2524"/>
                  <a:gd name="T61" fmla="*/ 3239 h 3239"/>
                  <a:gd name="T62" fmla="*/ 149 w 2524"/>
                  <a:gd name="T63" fmla="*/ 3239 h 3239"/>
                  <a:gd name="T64" fmla="*/ 119 w 2524"/>
                  <a:gd name="T65" fmla="*/ 3236 h 3239"/>
                  <a:gd name="T66" fmla="*/ 91 w 2524"/>
                  <a:gd name="T67" fmla="*/ 3227 h 3239"/>
                  <a:gd name="T68" fmla="*/ 66 w 2524"/>
                  <a:gd name="T69" fmla="*/ 3214 h 3239"/>
                  <a:gd name="T70" fmla="*/ 44 w 2524"/>
                  <a:gd name="T71" fmla="*/ 3196 h 3239"/>
                  <a:gd name="T72" fmla="*/ 26 w 2524"/>
                  <a:gd name="T73" fmla="*/ 3174 h 3239"/>
                  <a:gd name="T74" fmla="*/ 12 w 2524"/>
                  <a:gd name="T75" fmla="*/ 3149 h 3239"/>
                  <a:gd name="T76" fmla="*/ 3 w 2524"/>
                  <a:gd name="T77" fmla="*/ 3121 h 3239"/>
                  <a:gd name="T78" fmla="*/ 0 w 2524"/>
                  <a:gd name="T79" fmla="*/ 3092 h 3239"/>
                  <a:gd name="T80" fmla="*/ 0 w 2524"/>
                  <a:gd name="T81" fmla="*/ 146 h 3239"/>
                  <a:gd name="T82" fmla="*/ 3 w 2524"/>
                  <a:gd name="T83" fmla="*/ 117 h 3239"/>
                  <a:gd name="T84" fmla="*/ 12 w 2524"/>
                  <a:gd name="T85" fmla="*/ 89 h 3239"/>
                  <a:gd name="T86" fmla="*/ 26 w 2524"/>
                  <a:gd name="T87" fmla="*/ 65 h 3239"/>
                  <a:gd name="T88" fmla="*/ 44 w 2524"/>
                  <a:gd name="T89" fmla="*/ 42 h 3239"/>
                  <a:gd name="T90" fmla="*/ 66 w 2524"/>
                  <a:gd name="T91" fmla="*/ 25 h 3239"/>
                  <a:gd name="T92" fmla="*/ 91 w 2524"/>
                  <a:gd name="T93" fmla="*/ 11 h 3239"/>
                  <a:gd name="T94" fmla="*/ 119 w 2524"/>
                  <a:gd name="T95" fmla="*/ 3 h 3239"/>
                  <a:gd name="T96" fmla="*/ 149 w 2524"/>
                  <a:gd name="T97" fmla="*/ 0 h 3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24" h="3239">
                    <a:moveTo>
                      <a:pt x="149" y="0"/>
                    </a:moveTo>
                    <a:lnTo>
                      <a:pt x="2375" y="0"/>
                    </a:lnTo>
                    <a:lnTo>
                      <a:pt x="2405" y="3"/>
                    </a:lnTo>
                    <a:lnTo>
                      <a:pt x="2433" y="11"/>
                    </a:lnTo>
                    <a:lnTo>
                      <a:pt x="2458" y="25"/>
                    </a:lnTo>
                    <a:lnTo>
                      <a:pt x="2480" y="42"/>
                    </a:lnTo>
                    <a:lnTo>
                      <a:pt x="2498" y="65"/>
                    </a:lnTo>
                    <a:lnTo>
                      <a:pt x="2512" y="89"/>
                    </a:lnTo>
                    <a:lnTo>
                      <a:pt x="2521" y="117"/>
                    </a:lnTo>
                    <a:lnTo>
                      <a:pt x="2524" y="146"/>
                    </a:lnTo>
                    <a:lnTo>
                      <a:pt x="2524" y="365"/>
                    </a:lnTo>
                    <a:lnTo>
                      <a:pt x="2227" y="876"/>
                    </a:lnTo>
                    <a:lnTo>
                      <a:pt x="2227" y="294"/>
                    </a:lnTo>
                    <a:lnTo>
                      <a:pt x="298" y="294"/>
                    </a:lnTo>
                    <a:lnTo>
                      <a:pt x="298" y="2944"/>
                    </a:lnTo>
                    <a:lnTo>
                      <a:pt x="2227" y="2944"/>
                    </a:lnTo>
                    <a:lnTo>
                      <a:pt x="2227" y="2578"/>
                    </a:lnTo>
                    <a:lnTo>
                      <a:pt x="2382" y="2476"/>
                    </a:lnTo>
                    <a:lnTo>
                      <a:pt x="2410" y="2454"/>
                    </a:lnTo>
                    <a:lnTo>
                      <a:pt x="2434" y="2430"/>
                    </a:lnTo>
                    <a:lnTo>
                      <a:pt x="2453" y="2402"/>
                    </a:lnTo>
                    <a:lnTo>
                      <a:pt x="2524" y="2280"/>
                    </a:lnTo>
                    <a:lnTo>
                      <a:pt x="2524" y="3092"/>
                    </a:lnTo>
                    <a:lnTo>
                      <a:pt x="2521" y="3121"/>
                    </a:lnTo>
                    <a:lnTo>
                      <a:pt x="2512" y="3149"/>
                    </a:lnTo>
                    <a:lnTo>
                      <a:pt x="2498" y="3174"/>
                    </a:lnTo>
                    <a:lnTo>
                      <a:pt x="2480" y="3196"/>
                    </a:lnTo>
                    <a:lnTo>
                      <a:pt x="2458" y="3214"/>
                    </a:lnTo>
                    <a:lnTo>
                      <a:pt x="2433" y="3227"/>
                    </a:lnTo>
                    <a:lnTo>
                      <a:pt x="2405" y="3236"/>
                    </a:lnTo>
                    <a:lnTo>
                      <a:pt x="2375" y="3239"/>
                    </a:lnTo>
                    <a:lnTo>
                      <a:pt x="149" y="3239"/>
                    </a:lnTo>
                    <a:lnTo>
                      <a:pt x="119" y="3236"/>
                    </a:lnTo>
                    <a:lnTo>
                      <a:pt x="91" y="3227"/>
                    </a:lnTo>
                    <a:lnTo>
                      <a:pt x="66" y="3214"/>
                    </a:lnTo>
                    <a:lnTo>
                      <a:pt x="44" y="3196"/>
                    </a:lnTo>
                    <a:lnTo>
                      <a:pt x="26" y="3174"/>
                    </a:lnTo>
                    <a:lnTo>
                      <a:pt x="12" y="3149"/>
                    </a:lnTo>
                    <a:lnTo>
                      <a:pt x="3" y="3121"/>
                    </a:lnTo>
                    <a:lnTo>
                      <a:pt x="0" y="3092"/>
                    </a:lnTo>
                    <a:lnTo>
                      <a:pt x="0" y="146"/>
                    </a:lnTo>
                    <a:lnTo>
                      <a:pt x="3" y="117"/>
                    </a:lnTo>
                    <a:lnTo>
                      <a:pt x="12" y="89"/>
                    </a:lnTo>
                    <a:lnTo>
                      <a:pt x="26" y="65"/>
                    </a:lnTo>
                    <a:lnTo>
                      <a:pt x="44" y="42"/>
                    </a:lnTo>
                    <a:lnTo>
                      <a:pt x="66" y="25"/>
                    </a:lnTo>
                    <a:lnTo>
                      <a:pt x="91" y="11"/>
                    </a:lnTo>
                    <a:lnTo>
                      <a:pt x="119" y="3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40" name="Freeform 1374"/>
              <p:cNvSpPr>
                <a:spLocks noEditPoints="1"/>
              </p:cNvSpPr>
              <p:nvPr/>
            </p:nvSpPr>
            <p:spPr bwMode="auto">
              <a:xfrm>
                <a:off x="2388" y="255"/>
                <a:ext cx="130" cy="193"/>
              </a:xfrm>
              <a:custGeom>
                <a:avLst/>
                <a:gdLst>
                  <a:gd name="T0" fmla="*/ 128 w 1560"/>
                  <a:gd name="T1" fmla="*/ 1955 h 2321"/>
                  <a:gd name="T2" fmla="*/ 218 w 1560"/>
                  <a:gd name="T3" fmla="*/ 1998 h 2321"/>
                  <a:gd name="T4" fmla="*/ 302 w 1560"/>
                  <a:gd name="T5" fmla="*/ 2054 h 2321"/>
                  <a:gd name="T6" fmla="*/ 430 w 1560"/>
                  <a:gd name="T7" fmla="*/ 1939 h 2321"/>
                  <a:gd name="T8" fmla="*/ 382 w 1560"/>
                  <a:gd name="T9" fmla="*/ 1894 h 2321"/>
                  <a:gd name="T10" fmla="*/ 308 w 1560"/>
                  <a:gd name="T11" fmla="*/ 1844 h 2321"/>
                  <a:gd name="T12" fmla="*/ 240 w 1560"/>
                  <a:gd name="T13" fmla="*/ 1810 h 2321"/>
                  <a:gd name="T14" fmla="*/ 184 w 1560"/>
                  <a:gd name="T15" fmla="*/ 1791 h 2321"/>
                  <a:gd name="T16" fmla="*/ 138 w 1560"/>
                  <a:gd name="T17" fmla="*/ 1782 h 2321"/>
                  <a:gd name="T18" fmla="*/ 1096 w 1560"/>
                  <a:gd name="T19" fmla="*/ 0 h 2321"/>
                  <a:gd name="T20" fmla="*/ 1150 w 1560"/>
                  <a:gd name="T21" fmla="*/ 7 h 2321"/>
                  <a:gd name="T22" fmla="*/ 1216 w 1560"/>
                  <a:gd name="T23" fmla="*/ 25 h 2321"/>
                  <a:gd name="T24" fmla="*/ 1293 w 1560"/>
                  <a:gd name="T25" fmla="*/ 56 h 2321"/>
                  <a:gd name="T26" fmla="*/ 1379 w 1560"/>
                  <a:gd name="T27" fmla="*/ 106 h 2321"/>
                  <a:gd name="T28" fmla="*/ 1449 w 1560"/>
                  <a:gd name="T29" fmla="*/ 160 h 2321"/>
                  <a:gd name="T30" fmla="*/ 1498 w 1560"/>
                  <a:gd name="T31" fmla="*/ 211 h 2321"/>
                  <a:gd name="T32" fmla="*/ 1530 w 1560"/>
                  <a:gd name="T33" fmla="*/ 256 h 2321"/>
                  <a:gd name="T34" fmla="*/ 1549 w 1560"/>
                  <a:gd name="T35" fmla="*/ 291 h 2321"/>
                  <a:gd name="T36" fmla="*/ 1557 w 1560"/>
                  <a:gd name="T37" fmla="*/ 314 h 2321"/>
                  <a:gd name="T38" fmla="*/ 1560 w 1560"/>
                  <a:gd name="T39" fmla="*/ 337 h 2321"/>
                  <a:gd name="T40" fmla="*/ 1550 w 1560"/>
                  <a:gd name="T41" fmla="*/ 372 h 2321"/>
                  <a:gd name="T42" fmla="*/ 613 w 1560"/>
                  <a:gd name="T43" fmla="*/ 1979 h 2321"/>
                  <a:gd name="T44" fmla="*/ 114 w 1560"/>
                  <a:gd name="T45" fmla="*/ 2308 h 2321"/>
                  <a:gd name="T46" fmla="*/ 76 w 1560"/>
                  <a:gd name="T47" fmla="*/ 2321 h 2321"/>
                  <a:gd name="T48" fmla="*/ 36 w 1560"/>
                  <a:gd name="T49" fmla="*/ 2310 h 2321"/>
                  <a:gd name="T50" fmla="*/ 12 w 1560"/>
                  <a:gd name="T51" fmla="*/ 2289 h 2321"/>
                  <a:gd name="T52" fmla="*/ 0 w 1560"/>
                  <a:gd name="T53" fmla="*/ 2258 h 2321"/>
                  <a:gd name="T54" fmla="*/ 34 w 1560"/>
                  <a:gd name="T55" fmla="*/ 1667 h 2321"/>
                  <a:gd name="T56" fmla="*/ 44 w 1560"/>
                  <a:gd name="T57" fmla="*/ 1635 h 2321"/>
                  <a:gd name="T58" fmla="*/ 982 w 1560"/>
                  <a:gd name="T59" fmla="*/ 27 h 2321"/>
                  <a:gd name="T60" fmla="*/ 1014 w 1560"/>
                  <a:gd name="T61" fmla="*/ 7 h 2321"/>
                  <a:gd name="T62" fmla="*/ 1027 w 1560"/>
                  <a:gd name="T63" fmla="*/ 4 h 2321"/>
                  <a:gd name="T64" fmla="*/ 1055 w 1560"/>
                  <a:gd name="T65" fmla="*/ 0 h 2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0" h="2321">
                    <a:moveTo>
                      <a:pt x="138" y="1782"/>
                    </a:moveTo>
                    <a:lnTo>
                      <a:pt x="128" y="1955"/>
                    </a:lnTo>
                    <a:lnTo>
                      <a:pt x="173" y="1974"/>
                    </a:lnTo>
                    <a:lnTo>
                      <a:pt x="218" y="1998"/>
                    </a:lnTo>
                    <a:lnTo>
                      <a:pt x="262" y="2024"/>
                    </a:lnTo>
                    <a:lnTo>
                      <a:pt x="302" y="2054"/>
                    </a:lnTo>
                    <a:lnTo>
                      <a:pt x="446" y="1958"/>
                    </a:lnTo>
                    <a:lnTo>
                      <a:pt x="430" y="1939"/>
                    </a:lnTo>
                    <a:lnTo>
                      <a:pt x="408" y="1917"/>
                    </a:lnTo>
                    <a:lnTo>
                      <a:pt x="382" y="1894"/>
                    </a:lnTo>
                    <a:lnTo>
                      <a:pt x="348" y="1869"/>
                    </a:lnTo>
                    <a:lnTo>
                      <a:pt x="308" y="1844"/>
                    </a:lnTo>
                    <a:lnTo>
                      <a:pt x="273" y="1826"/>
                    </a:lnTo>
                    <a:lnTo>
                      <a:pt x="240" y="1810"/>
                    </a:lnTo>
                    <a:lnTo>
                      <a:pt x="210" y="1799"/>
                    </a:lnTo>
                    <a:lnTo>
                      <a:pt x="184" y="1791"/>
                    </a:lnTo>
                    <a:lnTo>
                      <a:pt x="160" y="1786"/>
                    </a:lnTo>
                    <a:lnTo>
                      <a:pt x="138" y="1782"/>
                    </a:lnTo>
                    <a:close/>
                    <a:moveTo>
                      <a:pt x="1073" y="0"/>
                    </a:moveTo>
                    <a:lnTo>
                      <a:pt x="1096" y="0"/>
                    </a:lnTo>
                    <a:lnTo>
                      <a:pt x="1122" y="2"/>
                    </a:lnTo>
                    <a:lnTo>
                      <a:pt x="1150" y="7"/>
                    </a:lnTo>
                    <a:lnTo>
                      <a:pt x="1181" y="14"/>
                    </a:lnTo>
                    <a:lnTo>
                      <a:pt x="1216" y="25"/>
                    </a:lnTo>
                    <a:lnTo>
                      <a:pt x="1253" y="39"/>
                    </a:lnTo>
                    <a:lnTo>
                      <a:pt x="1293" y="56"/>
                    </a:lnTo>
                    <a:lnTo>
                      <a:pt x="1335" y="80"/>
                    </a:lnTo>
                    <a:lnTo>
                      <a:pt x="1379" y="106"/>
                    </a:lnTo>
                    <a:lnTo>
                      <a:pt x="1417" y="133"/>
                    </a:lnTo>
                    <a:lnTo>
                      <a:pt x="1449" y="160"/>
                    </a:lnTo>
                    <a:lnTo>
                      <a:pt x="1476" y="186"/>
                    </a:lnTo>
                    <a:lnTo>
                      <a:pt x="1498" y="211"/>
                    </a:lnTo>
                    <a:lnTo>
                      <a:pt x="1516" y="234"/>
                    </a:lnTo>
                    <a:lnTo>
                      <a:pt x="1530" y="256"/>
                    </a:lnTo>
                    <a:lnTo>
                      <a:pt x="1540" y="275"/>
                    </a:lnTo>
                    <a:lnTo>
                      <a:pt x="1549" y="291"/>
                    </a:lnTo>
                    <a:lnTo>
                      <a:pt x="1554" y="305"/>
                    </a:lnTo>
                    <a:lnTo>
                      <a:pt x="1557" y="314"/>
                    </a:lnTo>
                    <a:lnTo>
                      <a:pt x="1558" y="319"/>
                    </a:lnTo>
                    <a:lnTo>
                      <a:pt x="1560" y="337"/>
                    </a:lnTo>
                    <a:lnTo>
                      <a:pt x="1557" y="355"/>
                    </a:lnTo>
                    <a:lnTo>
                      <a:pt x="1550" y="372"/>
                    </a:lnTo>
                    <a:lnTo>
                      <a:pt x="622" y="1966"/>
                    </a:lnTo>
                    <a:lnTo>
                      <a:pt x="613" y="1979"/>
                    </a:lnTo>
                    <a:lnTo>
                      <a:pt x="599" y="1991"/>
                    </a:lnTo>
                    <a:lnTo>
                      <a:pt x="114" y="2308"/>
                    </a:lnTo>
                    <a:lnTo>
                      <a:pt x="95" y="2317"/>
                    </a:lnTo>
                    <a:lnTo>
                      <a:pt x="76" y="2321"/>
                    </a:lnTo>
                    <a:lnTo>
                      <a:pt x="55" y="2318"/>
                    </a:lnTo>
                    <a:lnTo>
                      <a:pt x="36" y="2310"/>
                    </a:lnTo>
                    <a:lnTo>
                      <a:pt x="22" y="2301"/>
                    </a:lnTo>
                    <a:lnTo>
                      <a:pt x="12" y="2289"/>
                    </a:lnTo>
                    <a:lnTo>
                      <a:pt x="5" y="2275"/>
                    </a:lnTo>
                    <a:lnTo>
                      <a:pt x="0" y="2258"/>
                    </a:lnTo>
                    <a:lnTo>
                      <a:pt x="0" y="2242"/>
                    </a:lnTo>
                    <a:lnTo>
                      <a:pt x="34" y="1667"/>
                    </a:lnTo>
                    <a:lnTo>
                      <a:pt x="37" y="1651"/>
                    </a:lnTo>
                    <a:lnTo>
                      <a:pt x="44" y="1635"/>
                    </a:lnTo>
                    <a:lnTo>
                      <a:pt x="972" y="41"/>
                    </a:lnTo>
                    <a:lnTo>
                      <a:pt x="982" y="27"/>
                    </a:lnTo>
                    <a:lnTo>
                      <a:pt x="996" y="15"/>
                    </a:lnTo>
                    <a:lnTo>
                      <a:pt x="1014" y="7"/>
                    </a:lnTo>
                    <a:lnTo>
                      <a:pt x="1018" y="6"/>
                    </a:lnTo>
                    <a:lnTo>
                      <a:pt x="1027" y="4"/>
                    </a:lnTo>
                    <a:lnTo>
                      <a:pt x="1040" y="2"/>
                    </a:lnTo>
                    <a:lnTo>
                      <a:pt x="1055" y="0"/>
                    </a:lnTo>
                    <a:lnTo>
                      <a:pt x="10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41" name="Freeform 1375"/>
              <p:cNvSpPr/>
              <p:nvPr/>
            </p:nvSpPr>
            <p:spPr bwMode="auto">
              <a:xfrm>
                <a:off x="2285" y="410"/>
                <a:ext cx="95" cy="48"/>
              </a:xfrm>
              <a:custGeom>
                <a:avLst/>
                <a:gdLst>
                  <a:gd name="T0" fmla="*/ 546 w 1133"/>
                  <a:gd name="T1" fmla="*/ 5 h 580"/>
                  <a:gd name="T2" fmla="*/ 572 w 1133"/>
                  <a:gd name="T3" fmla="*/ 28 h 580"/>
                  <a:gd name="T4" fmla="*/ 580 w 1133"/>
                  <a:gd name="T5" fmla="*/ 109 h 580"/>
                  <a:gd name="T6" fmla="*/ 549 w 1133"/>
                  <a:gd name="T7" fmla="*/ 196 h 580"/>
                  <a:gd name="T8" fmla="*/ 559 w 1133"/>
                  <a:gd name="T9" fmla="*/ 238 h 580"/>
                  <a:gd name="T10" fmla="*/ 576 w 1133"/>
                  <a:gd name="T11" fmla="*/ 265 h 580"/>
                  <a:gd name="T12" fmla="*/ 625 w 1133"/>
                  <a:gd name="T13" fmla="*/ 273 h 580"/>
                  <a:gd name="T14" fmla="*/ 668 w 1133"/>
                  <a:gd name="T15" fmla="*/ 317 h 580"/>
                  <a:gd name="T16" fmla="*/ 680 w 1133"/>
                  <a:gd name="T17" fmla="*/ 351 h 580"/>
                  <a:gd name="T18" fmla="*/ 831 w 1133"/>
                  <a:gd name="T19" fmla="*/ 344 h 580"/>
                  <a:gd name="T20" fmla="*/ 977 w 1133"/>
                  <a:gd name="T21" fmla="*/ 359 h 580"/>
                  <a:gd name="T22" fmla="*/ 1096 w 1133"/>
                  <a:gd name="T23" fmla="*/ 366 h 580"/>
                  <a:gd name="T24" fmla="*/ 1127 w 1133"/>
                  <a:gd name="T25" fmla="*/ 392 h 580"/>
                  <a:gd name="T26" fmla="*/ 1132 w 1133"/>
                  <a:gd name="T27" fmla="*/ 432 h 580"/>
                  <a:gd name="T28" fmla="*/ 1110 w 1133"/>
                  <a:gd name="T29" fmla="*/ 466 h 580"/>
                  <a:gd name="T30" fmla="*/ 1046 w 1133"/>
                  <a:gd name="T31" fmla="*/ 473 h 580"/>
                  <a:gd name="T32" fmla="*/ 938 w 1133"/>
                  <a:gd name="T33" fmla="*/ 457 h 580"/>
                  <a:gd name="T34" fmla="*/ 827 w 1133"/>
                  <a:gd name="T35" fmla="*/ 443 h 580"/>
                  <a:gd name="T36" fmla="*/ 724 w 1133"/>
                  <a:gd name="T37" fmla="*/ 452 h 580"/>
                  <a:gd name="T38" fmla="*/ 666 w 1133"/>
                  <a:gd name="T39" fmla="*/ 477 h 580"/>
                  <a:gd name="T40" fmla="*/ 624 w 1133"/>
                  <a:gd name="T41" fmla="*/ 482 h 580"/>
                  <a:gd name="T42" fmla="*/ 591 w 1133"/>
                  <a:gd name="T43" fmla="*/ 468 h 580"/>
                  <a:gd name="T44" fmla="*/ 566 w 1133"/>
                  <a:gd name="T45" fmla="*/ 445 h 580"/>
                  <a:gd name="T46" fmla="*/ 561 w 1133"/>
                  <a:gd name="T47" fmla="*/ 399 h 580"/>
                  <a:gd name="T48" fmla="*/ 527 w 1133"/>
                  <a:gd name="T49" fmla="*/ 448 h 580"/>
                  <a:gd name="T50" fmla="*/ 486 w 1133"/>
                  <a:gd name="T51" fmla="*/ 462 h 580"/>
                  <a:gd name="T52" fmla="*/ 447 w 1133"/>
                  <a:gd name="T53" fmla="*/ 447 h 580"/>
                  <a:gd name="T54" fmla="*/ 431 w 1133"/>
                  <a:gd name="T55" fmla="*/ 411 h 580"/>
                  <a:gd name="T56" fmla="*/ 442 w 1133"/>
                  <a:gd name="T57" fmla="*/ 382 h 580"/>
                  <a:gd name="T58" fmla="*/ 450 w 1133"/>
                  <a:gd name="T59" fmla="*/ 362 h 580"/>
                  <a:gd name="T60" fmla="*/ 414 w 1133"/>
                  <a:gd name="T61" fmla="*/ 396 h 580"/>
                  <a:gd name="T62" fmla="*/ 372 w 1133"/>
                  <a:gd name="T63" fmla="*/ 420 h 580"/>
                  <a:gd name="T64" fmla="*/ 329 w 1133"/>
                  <a:gd name="T65" fmla="*/ 409 h 580"/>
                  <a:gd name="T66" fmla="*/ 308 w 1133"/>
                  <a:gd name="T67" fmla="*/ 372 h 580"/>
                  <a:gd name="T68" fmla="*/ 357 w 1133"/>
                  <a:gd name="T69" fmla="*/ 282 h 580"/>
                  <a:gd name="T70" fmla="*/ 248 w 1133"/>
                  <a:gd name="T71" fmla="*/ 385 h 580"/>
                  <a:gd name="T72" fmla="*/ 95 w 1133"/>
                  <a:gd name="T73" fmla="*/ 569 h 580"/>
                  <a:gd name="T74" fmla="*/ 48 w 1133"/>
                  <a:gd name="T75" fmla="*/ 579 h 580"/>
                  <a:gd name="T76" fmla="*/ 9 w 1133"/>
                  <a:gd name="T77" fmla="*/ 557 h 580"/>
                  <a:gd name="T78" fmla="*/ 2 w 1133"/>
                  <a:gd name="T79" fmla="*/ 517 h 580"/>
                  <a:gd name="T80" fmla="*/ 136 w 1133"/>
                  <a:gd name="T81" fmla="*/ 344 h 580"/>
                  <a:gd name="T82" fmla="*/ 338 w 1133"/>
                  <a:gd name="T83" fmla="*/ 121 h 580"/>
                  <a:gd name="T84" fmla="*/ 391 w 1133"/>
                  <a:gd name="T85" fmla="*/ 70 h 580"/>
                  <a:gd name="T86" fmla="*/ 454 w 1133"/>
                  <a:gd name="T87" fmla="*/ 21 h 580"/>
                  <a:gd name="T88" fmla="*/ 524 w 1133"/>
                  <a:gd name="T89" fmla="*/ 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33" h="580">
                    <a:moveTo>
                      <a:pt x="524" y="0"/>
                    </a:moveTo>
                    <a:lnTo>
                      <a:pt x="535" y="2"/>
                    </a:lnTo>
                    <a:lnTo>
                      <a:pt x="546" y="5"/>
                    </a:lnTo>
                    <a:lnTo>
                      <a:pt x="556" y="10"/>
                    </a:lnTo>
                    <a:lnTo>
                      <a:pt x="566" y="19"/>
                    </a:lnTo>
                    <a:lnTo>
                      <a:pt x="572" y="28"/>
                    </a:lnTo>
                    <a:lnTo>
                      <a:pt x="580" y="53"/>
                    </a:lnTo>
                    <a:lnTo>
                      <a:pt x="582" y="81"/>
                    </a:lnTo>
                    <a:lnTo>
                      <a:pt x="580" y="109"/>
                    </a:lnTo>
                    <a:lnTo>
                      <a:pt x="573" y="138"/>
                    </a:lnTo>
                    <a:lnTo>
                      <a:pt x="563" y="167"/>
                    </a:lnTo>
                    <a:lnTo>
                      <a:pt x="549" y="196"/>
                    </a:lnTo>
                    <a:lnTo>
                      <a:pt x="533" y="225"/>
                    </a:lnTo>
                    <a:lnTo>
                      <a:pt x="546" y="230"/>
                    </a:lnTo>
                    <a:lnTo>
                      <a:pt x="559" y="238"/>
                    </a:lnTo>
                    <a:lnTo>
                      <a:pt x="568" y="250"/>
                    </a:lnTo>
                    <a:lnTo>
                      <a:pt x="572" y="258"/>
                    </a:lnTo>
                    <a:lnTo>
                      <a:pt x="576" y="265"/>
                    </a:lnTo>
                    <a:lnTo>
                      <a:pt x="592" y="264"/>
                    </a:lnTo>
                    <a:lnTo>
                      <a:pt x="609" y="267"/>
                    </a:lnTo>
                    <a:lnTo>
                      <a:pt x="625" y="273"/>
                    </a:lnTo>
                    <a:lnTo>
                      <a:pt x="641" y="283"/>
                    </a:lnTo>
                    <a:lnTo>
                      <a:pt x="655" y="298"/>
                    </a:lnTo>
                    <a:lnTo>
                      <a:pt x="668" y="317"/>
                    </a:lnTo>
                    <a:lnTo>
                      <a:pt x="676" y="331"/>
                    </a:lnTo>
                    <a:lnTo>
                      <a:pt x="679" y="342"/>
                    </a:lnTo>
                    <a:lnTo>
                      <a:pt x="680" y="351"/>
                    </a:lnTo>
                    <a:lnTo>
                      <a:pt x="732" y="344"/>
                    </a:lnTo>
                    <a:lnTo>
                      <a:pt x="782" y="343"/>
                    </a:lnTo>
                    <a:lnTo>
                      <a:pt x="831" y="344"/>
                    </a:lnTo>
                    <a:lnTo>
                      <a:pt x="880" y="349"/>
                    </a:lnTo>
                    <a:lnTo>
                      <a:pt x="928" y="354"/>
                    </a:lnTo>
                    <a:lnTo>
                      <a:pt x="977" y="359"/>
                    </a:lnTo>
                    <a:lnTo>
                      <a:pt x="1028" y="362"/>
                    </a:lnTo>
                    <a:lnTo>
                      <a:pt x="1080" y="364"/>
                    </a:lnTo>
                    <a:lnTo>
                      <a:pt x="1096" y="366"/>
                    </a:lnTo>
                    <a:lnTo>
                      <a:pt x="1110" y="372"/>
                    </a:lnTo>
                    <a:lnTo>
                      <a:pt x="1120" y="381"/>
                    </a:lnTo>
                    <a:lnTo>
                      <a:pt x="1127" y="392"/>
                    </a:lnTo>
                    <a:lnTo>
                      <a:pt x="1132" y="405"/>
                    </a:lnTo>
                    <a:lnTo>
                      <a:pt x="1133" y="419"/>
                    </a:lnTo>
                    <a:lnTo>
                      <a:pt x="1132" y="432"/>
                    </a:lnTo>
                    <a:lnTo>
                      <a:pt x="1127" y="445"/>
                    </a:lnTo>
                    <a:lnTo>
                      <a:pt x="1120" y="456"/>
                    </a:lnTo>
                    <a:lnTo>
                      <a:pt x="1110" y="466"/>
                    </a:lnTo>
                    <a:lnTo>
                      <a:pt x="1096" y="472"/>
                    </a:lnTo>
                    <a:lnTo>
                      <a:pt x="1080" y="474"/>
                    </a:lnTo>
                    <a:lnTo>
                      <a:pt x="1046" y="473"/>
                    </a:lnTo>
                    <a:lnTo>
                      <a:pt x="1011" y="469"/>
                    </a:lnTo>
                    <a:lnTo>
                      <a:pt x="974" y="464"/>
                    </a:lnTo>
                    <a:lnTo>
                      <a:pt x="938" y="457"/>
                    </a:lnTo>
                    <a:lnTo>
                      <a:pt x="901" y="451"/>
                    </a:lnTo>
                    <a:lnTo>
                      <a:pt x="864" y="446"/>
                    </a:lnTo>
                    <a:lnTo>
                      <a:pt x="827" y="443"/>
                    </a:lnTo>
                    <a:lnTo>
                      <a:pt x="792" y="442"/>
                    </a:lnTo>
                    <a:lnTo>
                      <a:pt x="757" y="445"/>
                    </a:lnTo>
                    <a:lnTo>
                      <a:pt x="724" y="452"/>
                    </a:lnTo>
                    <a:lnTo>
                      <a:pt x="692" y="465"/>
                    </a:lnTo>
                    <a:lnTo>
                      <a:pt x="680" y="471"/>
                    </a:lnTo>
                    <a:lnTo>
                      <a:pt x="666" y="477"/>
                    </a:lnTo>
                    <a:lnTo>
                      <a:pt x="652" y="482"/>
                    </a:lnTo>
                    <a:lnTo>
                      <a:pt x="639" y="484"/>
                    </a:lnTo>
                    <a:lnTo>
                      <a:pt x="624" y="482"/>
                    </a:lnTo>
                    <a:lnTo>
                      <a:pt x="614" y="478"/>
                    </a:lnTo>
                    <a:lnTo>
                      <a:pt x="603" y="473"/>
                    </a:lnTo>
                    <a:lnTo>
                      <a:pt x="591" y="468"/>
                    </a:lnTo>
                    <a:lnTo>
                      <a:pt x="581" y="462"/>
                    </a:lnTo>
                    <a:lnTo>
                      <a:pt x="573" y="454"/>
                    </a:lnTo>
                    <a:lnTo>
                      <a:pt x="566" y="445"/>
                    </a:lnTo>
                    <a:lnTo>
                      <a:pt x="562" y="433"/>
                    </a:lnTo>
                    <a:lnTo>
                      <a:pt x="561" y="415"/>
                    </a:lnTo>
                    <a:lnTo>
                      <a:pt x="561" y="399"/>
                    </a:lnTo>
                    <a:lnTo>
                      <a:pt x="549" y="419"/>
                    </a:lnTo>
                    <a:lnTo>
                      <a:pt x="537" y="437"/>
                    </a:lnTo>
                    <a:lnTo>
                      <a:pt x="527" y="448"/>
                    </a:lnTo>
                    <a:lnTo>
                      <a:pt x="514" y="456"/>
                    </a:lnTo>
                    <a:lnTo>
                      <a:pt x="500" y="461"/>
                    </a:lnTo>
                    <a:lnTo>
                      <a:pt x="486" y="462"/>
                    </a:lnTo>
                    <a:lnTo>
                      <a:pt x="471" y="460"/>
                    </a:lnTo>
                    <a:lnTo>
                      <a:pt x="458" y="454"/>
                    </a:lnTo>
                    <a:lnTo>
                      <a:pt x="447" y="447"/>
                    </a:lnTo>
                    <a:lnTo>
                      <a:pt x="437" y="437"/>
                    </a:lnTo>
                    <a:lnTo>
                      <a:pt x="432" y="425"/>
                    </a:lnTo>
                    <a:lnTo>
                      <a:pt x="431" y="411"/>
                    </a:lnTo>
                    <a:lnTo>
                      <a:pt x="435" y="394"/>
                    </a:lnTo>
                    <a:lnTo>
                      <a:pt x="438" y="388"/>
                    </a:lnTo>
                    <a:lnTo>
                      <a:pt x="442" y="382"/>
                    </a:lnTo>
                    <a:lnTo>
                      <a:pt x="442" y="382"/>
                    </a:lnTo>
                    <a:lnTo>
                      <a:pt x="441" y="382"/>
                    </a:lnTo>
                    <a:lnTo>
                      <a:pt x="450" y="362"/>
                    </a:lnTo>
                    <a:lnTo>
                      <a:pt x="436" y="371"/>
                    </a:lnTo>
                    <a:lnTo>
                      <a:pt x="424" y="382"/>
                    </a:lnTo>
                    <a:lnTo>
                      <a:pt x="414" y="396"/>
                    </a:lnTo>
                    <a:lnTo>
                      <a:pt x="401" y="409"/>
                    </a:lnTo>
                    <a:lnTo>
                      <a:pt x="387" y="417"/>
                    </a:lnTo>
                    <a:lnTo>
                      <a:pt x="372" y="420"/>
                    </a:lnTo>
                    <a:lnTo>
                      <a:pt x="356" y="420"/>
                    </a:lnTo>
                    <a:lnTo>
                      <a:pt x="342" y="416"/>
                    </a:lnTo>
                    <a:lnTo>
                      <a:pt x="329" y="409"/>
                    </a:lnTo>
                    <a:lnTo>
                      <a:pt x="318" y="398"/>
                    </a:lnTo>
                    <a:lnTo>
                      <a:pt x="311" y="386"/>
                    </a:lnTo>
                    <a:lnTo>
                      <a:pt x="308" y="372"/>
                    </a:lnTo>
                    <a:lnTo>
                      <a:pt x="310" y="357"/>
                    </a:lnTo>
                    <a:lnTo>
                      <a:pt x="317" y="340"/>
                    </a:lnTo>
                    <a:lnTo>
                      <a:pt x="357" y="282"/>
                    </a:lnTo>
                    <a:lnTo>
                      <a:pt x="396" y="222"/>
                    </a:lnTo>
                    <a:lnTo>
                      <a:pt x="320" y="303"/>
                    </a:lnTo>
                    <a:lnTo>
                      <a:pt x="248" y="385"/>
                    </a:lnTo>
                    <a:lnTo>
                      <a:pt x="176" y="471"/>
                    </a:lnTo>
                    <a:lnTo>
                      <a:pt x="107" y="557"/>
                    </a:lnTo>
                    <a:lnTo>
                      <a:pt x="95" y="569"/>
                    </a:lnTo>
                    <a:lnTo>
                      <a:pt x="79" y="577"/>
                    </a:lnTo>
                    <a:lnTo>
                      <a:pt x="64" y="580"/>
                    </a:lnTo>
                    <a:lnTo>
                      <a:pt x="48" y="579"/>
                    </a:lnTo>
                    <a:lnTo>
                      <a:pt x="33" y="575"/>
                    </a:lnTo>
                    <a:lnTo>
                      <a:pt x="21" y="567"/>
                    </a:lnTo>
                    <a:lnTo>
                      <a:pt x="9" y="557"/>
                    </a:lnTo>
                    <a:lnTo>
                      <a:pt x="2" y="545"/>
                    </a:lnTo>
                    <a:lnTo>
                      <a:pt x="0" y="531"/>
                    </a:lnTo>
                    <a:lnTo>
                      <a:pt x="2" y="517"/>
                    </a:lnTo>
                    <a:lnTo>
                      <a:pt x="11" y="501"/>
                    </a:lnTo>
                    <a:lnTo>
                      <a:pt x="73" y="423"/>
                    </a:lnTo>
                    <a:lnTo>
                      <a:pt x="136" y="344"/>
                    </a:lnTo>
                    <a:lnTo>
                      <a:pt x="200" y="268"/>
                    </a:lnTo>
                    <a:lnTo>
                      <a:pt x="268" y="193"/>
                    </a:lnTo>
                    <a:lnTo>
                      <a:pt x="338" y="121"/>
                    </a:lnTo>
                    <a:lnTo>
                      <a:pt x="354" y="105"/>
                    </a:lnTo>
                    <a:lnTo>
                      <a:pt x="373" y="88"/>
                    </a:lnTo>
                    <a:lnTo>
                      <a:pt x="391" y="70"/>
                    </a:lnTo>
                    <a:lnTo>
                      <a:pt x="411" y="51"/>
                    </a:lnTo>
                    <a:lnTo>
                      <a:pt x="431" y="35"/>
                    </a:lnTo>
                    <a:lnTo>
                      <a:pt x="454" y="21"/>
                    </a:lnTo>
                    <a:lnTo>
                      <a:pt x="476" y="9"/>
                    </a:lnTo>
                    <a:lnTo>
                      <a:pt x="500" y="2"/>
                    </a:lnTo>
                    <a:lnTo>
                      <a:pt x="52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42" name="Group 1378"/>
            <p:cNvGrpSpPr>
              <a:grpSpLocks noChangeAspect="1"/>
            </p:cNvGrpSpPr>
            <p:nvPr/>
          </p:nvGrpSpPr>
          <p:grpSpPr bwMode="auto">
            <a:xfrm>
              <a:off x="5963472" y="3050885"/>
              <a:ext cx="418633" cy="418633"/>
              <a:chOff x="2747" y="223"/>
              <a:chExt cx="278" cy="278"/>
            </a:xfrm>
            <a:solidFill>
              <a:schemeClr val="bg1"/>
            </a:solidFill>
          </p:grpSpPr>
          <p:sp>
            <p:nvSpPr>
              <p:cNvPr id="43" name="Freeform 1380"/>
              <p:cNvSpPr/>
              <p:nvPr/>
            </p:nvSpPr>
            <p:spPr bwMode="auto">
              <a:xfrm>
                <a:off x="2747" y="223"/>
                <a:ext cx="139" cy="138"/>
              </a:xfrm>
              <a:custGeom>
                <a:avLst/>
                <a:gdLst>
                  <a:gd name="T0" fmla="*/ 782 w 1666"/>
                  <a:gd name="T1" fmla="*/ 4 h 1660"/>
                  <a:gd name="T2" fmla="*/ 898 w 1666"/>
                  <a:gd name="T3" fmla="*/ 26 h 1660"/>
                  <a:gd name="T4" fmla="*/ 1010 w 1666"/>
                  <a:gd name="T5" fmla="*/ 66 h 1660"/>
                  <a:gd name="T6" fmla="*/ 1116 w 1666"/>
                  <a:gd name="T7" fmla="*/ 127 h 1660"/>
                  <a:gd name="T8" fmla="*/ 1212 w 1666"/>
                  <a:gd name="T9" fmla="*/ 208 h 1660"/>
                  <a:gd name="T10" fmla="*/ 1290 w 1666"/>
                  <a:gd name="T11" fmla="*/ 302 h 1660"/>
                  <a:gd name="T12" fmla="*/ 1351 w 1666"/>
                  <a:gd name="T13" fmla="*/ 404 h 1660"/>
                  <a:gd name="T14" fmla="*/ 1393 w 1666"/>
                  <a:gd name="T15" fmla="*/ 513 h 1660"/>
                  <a:gd name="T16" fmla="*/ 1415 w 1666"/>
                  <a:gd name="T17" fmla="*/ 627 h 1660"/>
                  <a:gd name="T18" fmla="*/ 1419 w 1666"/>
                  <a:gd name="T19" fmla="*/ 742 h 1660"/>
                  <a:gd name="T20" fmla="*/ 1411 w 1666"/>
                  <a:gd name="T21" fmla="*/ 840 h 1660"/>
                  <a:gd name="T22" fmla="*/ 1421 w 1666"/>
                  <a:gd name="T23" fmla="*/ 918 h 1660"/>
                  <a:gd name="T24" fmla="*/ 1451 w 1666"/>
                  <a:gd name="T25" fmla="*/ 990 h 1660"/>
                  <a:gd name="T26" fmla="*/ 1499 w 1666"/>
                  <a:gd name="T27" fmla="*/ 1052 h 1660"/>
                  <a:gd name="T28" fmla="*/ 1509 w 1666"/>
                  <a:gd name="T29" fmla="*/ 1376 h 1660"/>
                  <a:gd name="T30" fmla="*/ 1264 w 1666"/>
                  <a:gd name="T31" fmla="*/ 1135 h 1660"/>
                  <a:gd name="T32" fmla="*/ 1226 w 1666"/>
                  <a:gd name="T33" fmla="*/ 1122 h 1660"/>
                  <a:gd name="T34" fmla="*/ 1187 w 1666"/>
                  <a:gd name="T35" fmla="*/ 1126 h 1660"/>
                  <a:gd name="T36" fmla="*/ 1153 w 1666"/>
                  <a:gd name="T37" fmla="*/ 1149 h 1660"/>
                  <a:gd name="T38" fmla="*/ 1130 w 1666"/>
                  <a:gd name="T39" fmla="*/ 1183 h 1660"/>
                  <a:gd name="T40" fmla="*/ 1126 w 1666"/>
                  <a:gd name="T41" fmla="*/ 1222 h 1660"/>
                  <a:gd name="T42" fmla="*/ 1139 w 1666"/>
                  <a:gd name="T43" fmla="*/ 1260 h 1660"/>
                  <a:gd name="T44" fmla="*/ 1380 w 1666"/>
                  <a:gd name="T45" fmla="*/ 1503 h 1660"/>
                  <a:gd name="T46" fmla="*/ 1055 w 1666"/>
                  <a:gd name="T47" fmla="*/ 1493 h 1660"/>
                  <a:gd name="T48" fmla="*/ 993 w 1666"/>
                  <a:gd name="T49" fmla="*/ 1445 h 1660"/>
                  <a:gd name="T50" fmla="*/ 921 w 1666"/>
                  <a:gd name="T51" fmla="*/ 1415 h 1660"/>
                  <a:gd name="T52" fmla="*/ 843 w 1666"/>
                  <a:gd name="T53" fmla="*/ 1405 h 1660"/>
                  <a:gd name="T54" fmla="*/ 745 w 1666"/>
                  <a:gd name="T55" fmla="*/ 1413 h 1660"/>
                  <a:gd name="T56" fmla="*/ 629 w 1666"/>
                  <a:gd name="T57" fmla="*/ 1409 h 1660"/>
                  <a:gd name="T58" fmla="*/ 515 w 1666"/>
                  <a:gd name="T59" fmla="*/ 1387 h 1660"/>
                  <a:gd name="T60" fmla="*/ 406 w 1666"/>
                  <a:gd name="T61" fmla="*/ 1346 h 1660"/>
                  <a:gd name="T62" fmla="*/ 302 w 1666"/>
                  <a:gd name="T63" fmla="*/ 1286 h 1660"/>
                  <a:gd name="T64" fmla="*/ 208 w 1666"/>
                  <a:gd name="T65" fmla="*/ 1207 h 1660"/>
                  <a:gd name="T66" fmla="*/ 128 w 1666"/>
                  <a:gd name="T67" fmla="*/ 1112 h 1660"/>
                  <a:gd name="T68" fmla="*/ 66 w 1666"/>
                  <a:gd name="T69" fmla="*/ 1006 h 1660"/>
                  <a:gd name="T70" fmla="*/ 26 w 1666"/>
                  <a:gd name="T71" fmla="*/ 895 h 1660"/>
                  <a:gd name="T72" fmla="*/ 4 w 1666"/>
                  <a:gd name="T73" fmla="*/ 779 h 1660"/>
                  <a:gd name="T74" fmla="*/ 1 w 1666"/>
                  <a:gd name="T75" fmla="*/ 661 h 1660"/>
                  <a:gd name="T76" fmla="*/ 12 w 1666"/>
                  <a:gd name="T77" fmla="*/ 589 h 1660"/>
                  <a:gd name="T78" fmla="*/ 31 w 1666"/>
                  <a:gd name="T79" fmla="*/ 571 h 1660"/>
                  <a:gd name="T80" fmla="*/ 55 w 1666"/>
                  <a:gd name="T81" fmla="*/ 567 h 1660"/>
                  <a:gd name="T82" fmla="*/ 80 w 1666"/>
                  <a:gd name="T83" fmla="*/ 578 h 1660"/>
                  <a:gd name="T84" fmla="*/ 322 w 1666"/>
                  <a:gd name="T85" fmla="*/ 816 h 1660"/>
                  <a:gd name="T86" fmla="*/ 381 w 1666"/>
                  <a:gd name="T87" fmla="*/ 850 h 1660"/>
                  <a:gd name="T88" fmla="*/ 445 w 1666"/>
                  <a:gd name="T89" fmla="*/ 867 h 1660"/>
                  <a:gd name="T90" fmla="*/ 513 w 1666"/>
                  <a:gd name="T91" fmla="*/ 867 h 1660"/>
                  <a:gd name="T92" fmla="*/ 577 w 1666"/>
                  <a:gd name="T93" fmla="*/ 850 h 1660"/>
                  <a:gd name="T94" fmla="*/ 638 w 1666"/>
                  <a:gd name="T95" fmla="*/ 816 h 1660"/>
                  <a:gd name="T96" fmla="*/ 796 w 1666"/>
                  <a:gd name="T97" fmla="*/ 661 h 1660"/>
                  <a:gd name="T98" fmla="*/ 839 w 1666"/>
                  <a:gd name="T99" fmla="*/ 606 h 1660"/>
                  <a:gd name="T100" fmla="*/ 864 w 1666"/>
                  <a:gd name="T101" fmla="*/ 544 h 1660"/>
                  <a:gd name="T102" fmla="*/ 873 w 1666"/>
                  <a:gd name="T103" fmla="*/ 478 h 1660"/>
                  <a:gd name="T104" fmla="*/ 864 w 1666"/>
                  <a:gd name="T105" fmla="*/ 411 h 1660"/>
                  <a:gd name="T106" fmla="*/ 839 w 1666"/>
                  <a:gd name="T107" fmla="*/ 349 h 1660"/>
                  <a:gd name="T108" fmla="*/ 796 w 1666"/>
                  <a:gd name="T109" fmla="*/ 293 h 1660"/>
                  <a:gd name="T110" fmla="*/ 573 w 1666"/>
                  <a:gd name="T111" fmla="*/ 68 h 1660"/>
                  <a:gd name="T112" fmla="*/ 570 w 1666"/>
                  <a:gd name="T113" fmla="*/ 43 h 1660"/>
                  <a:gd name="T114" fmla="*/ 581 w 1666"/>
                  <a:gd name="T115" fmla="*/ 19 h 1660"/>
                  <a:gd name="T116" fmla="*/ 605 w 1666"/>
                  <a:gd name="T117" fmla="*/ 8 h 1660"/>
                  <a:gd name="T118" fmla="*/ 722 w 1666"/>
                  <a:gd name="T119" fmla="*/ 0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66" h="1660">
                    <a:moveTo>
                      <a:pt x="722" y="0"/>
                    </a:moveTo>
                    <a:lnTo>
                      <a:pt x="782" y="4"/>
                    </a:lnTo>
                    <a:lnTo>
                      <a:pt x="841" y="12"/>
                    </a:lnTo>
                    <a:lnTo>
                      <a:pt x="898" y="26"/>
                    </a:lnTo>
                    <a:lnTo>
                      <a:pt x="955" y="44"/>
                    </a:lnTo>
                    <a:lnTo>
                      <a:pt x="1010" y="66"/>
                    </a:lnTo>
                    <a:lnTo>
                      <a:pt x="1065" y="95"/>
                    </a:lnTo>
                    <a:lnTo>
                      <a:pt x="1116" y="127"/>
                    </a:lnTo>
                    <a:lnTo>
                      <a:pt x="1165" y="165"/>
                    </a:lnTo>
                    <a:lnTo>
                      <a:pt x="1212" y="208"/>
                    </a:lnTo>
                    <a:lnTo>
                      <a:pt x="1254" y="253"/>
                    </a:lnTo>
                    <a:lnTo>
                      <a:pt x="1290" y="302"/>
                    </a:lnTo>
                    <a:lnTo>
                      <a:pt x="1323" y="351"/>
                    </a:lnTo>
                    <a:lnTo>
                      <a:pt x="1351" y="404"/>
                    </a:lnTo>
                    <a:lnTo>
                      <a:pt x="1374" y="458"/>
                    </a:lnTo>
                    <a:lnTo>
                      <a:pt x="1393" y="513"/>
                    </a:lnTo>
                    <a:lnTo>
                      <a:pt x="1406" y="570"/>
                    </a:lnTo>
                    <a:lnTo>
                      <a:pt x="1415" y="627"/>
                    </a:lnTo>
                    <a:lnTo>
                      <a:pt x="1419" y="685"/>
                    </a:lnTo>
                    <a:lnTo>
                      <a:pt x="1419" y="742"/>
                    </a:lnTo>
                    <a:lnTo>
                      <a:pt x="1413" y="800"/>
                    </a:lnTo>
                    <a:lnTo>
                      <a:pt x="1411" y="840"/>
                    </a:lnTo>
                    <a:lnTo>
                      <a:pt x="1413" y="879"/>
                    </a:lnTo>
                    <a:lnTo>
                      <a:pt x="1421" y="918"/>
                    </a:lnTo>
                    <a:lnTo>
                      <a:pt x="1433" y="954"/>
                    </a:lnTo>
                    <a:lnTo>
                      <a:pt x="1451" y="990"/>
                    </a:lnTo>
                    <a:lnTo>
                      <a:pt x="1472" y="1022"/>
                    </a:lnTo>
                    <a:lnTo>
                      <a:pt x="1499" y="1052"/>
                    </a:lnTo>
                    <a:lnTo>
                      <a:pt x="1666" y="1219"/>
                    </a:lnTo>
                    <a:lnTo>
                      <a:pt x="1509" y="1376"/>
                    </a:lnTo>
                    <a:lnTo>
                      <a:pt x="1280" y="1149"/>
                    </a:lnTo>
                    <a:lnTo>
                      <a:pt x="1264" y="1135"/>
                    </a:lnTo>
                    <a:lnTo>
                      <a:pt x="1245" y="1126"/>
                    </a:lnTo>
                    <a:lnTo>
                      <a:pt x="1226" y="1122"/>
                    </a:lnTo>
                    <a:lnTo>
                      <a:pt x="1207" y="1122"/>
                    </a:lnTo>
                    <a:lnTo>
                      <a:pt x="1187" y="1126"/>
                    </a:lnTo>
                    <a:lnTo>
                      <a:pt x="1169" y="1135"/>
                    </a:lnTo>
                    <a:lnTo>
                      <a:pt x="1153" y="1149"/>
                    </a:lnTo>
                    <a:lnTo>
                      <a:pt x="1139" y="1165"/>
                    </a:lnTo>
                    <a:lnTo>
                      <a:pt x="1130" y="1183"/>
                    </a:lnTo>
                    <a:lnTo>
                      <a:pt x="1126" y="1203"/>
                    </a:lnTo>
                    <a:lnTo>
                      <a:pt x="1126" y="1222"/>
                    </a:lnTo>
                    <a:lnTo>
                      <a:pt x="1130" y="1241"/>
                    </a:lnTo>
                    <a:lnTo>
                      <a:pt x="1139" y="1260"/>
                    </a:lnTo>
                    <a:lnTo>
                      <a:pt x="1153" y="1276"/>
                    </a:lnTo>
                    <a:lnTo>
                      <a:pt x="1380" y="1503"/>
                    </a:lnTo>
                    <a:lnTo>
                      <a:pt x="1222" y="1660"/>
                    </a:lnTo>
                    <a:lnTo>
                      <a:pt x="1055" y="1493"/>
                    </a:lnTo>
                    <a:lnTo>
                      <a:pt x="1026" y="1467"/>
                    </a:lnTo>
                    <a:lnTo>
                      <a:pt x="993" y="1445"/>
                    </a:lnTo>
                    <a:lnTo>
                      <a:pt x="957" y="1429"/>
                    </a:lnTo>
                    <a:lnTo>
                      <a:pt x="921" y="1415"/>
                    </a:lnTo>
                    <a:lnTo>
                      <a:pt x="883" y="1408"/>
                    </a:lnTo>
                    <a:lnTo>
                      <a:pt x="843" y="1405"/>
                    </a:lnTo>
                    <a:lnTo>
                      <a:pt x="803" y="1408"/>
                    </a:lnTo>
                    <a:lnTo>
                      <a:pt x="745" y="1413"/>
                    </a:lnTo>
                    <a:lnTo>
                      <a:pt x="688" y="1413"/>
                    </a:lnTo>
                    <a:lnTo>
                      <a:pt x="629" y="1409"/>
                    </a:lnTo>
                    <a:lnTo>
                      <a:pt x="572" y="1401"/>
                    </a:lnTo>
                    <a:lnTo>
                      <a:pt x="515" y="1387"/>
                    </a:lnTo>
                    <a:lnTo>
                      <a:pt x="460" y="1369"/>
                    </a:lnTo>
                    <a:lnTo>
                      <a:pt x="406" y="1346"/>
                    </a:lnTo>
                    <a:lnTo>
                      <a:pt x="352" y="1319"/>
                    </a:lnTo>
                    <a:lnTo>
                      <a:pt x="302" y="1286"/>
                    </a:lnTo>
                    <a:lnTo>
                      <a:pt x="253" y="1248"/>
                    </a:lnTo>
                    <a:lnTo>
                      <a:pt x="208" y="1207"/>
                    </a:lnTo>
                    <a:lnTo>
                      <a:pt x="166" y="1161"/>
                    </a:lnTo>
                    <a:lnTo>
                      <a:pt x="128" y="1112"/>
                    </a:lnTo>
                    <a:lnTo>
                      <a:pt x="95" y="1060"/>
                    </a:lnTo>
                    <a:lnTo>
                      <a:pt x="66" y="1006"/>
                    </a:lnTo>
                    <a:lnTo>
                      <a:pt x="44" y="951"/>
                    </a:lnTo>
                    <a:lnTo>
                      <a:pt x="26" y="895"/>
                    </a:lnTo>
                    <a:lnTo>
                      <a:pt x="12" y="837"/>
                    </a:lnTo>
                    <a:lnTo>
                      <a:pt x="4" y="779"/>
                    </a:lnTo>
                    <a:lnTo>
                      <a:pt x="0" y="720"/>
                    </a:lnTo>
                    <a:lnTo>
                      <a:pt x="1" y="661"/>
                    </a:lnTo>
                    <a:lnTo>
                      <a:pt x="8" y="602"/>
                    </a:lnTo>
                    <a:lnTo>
                      <a:pt x="12" y="589"/>
                    </a:lnTo>
                    <a:lnTo>
                      <a:pt x="20" y="578"/>
                    </a:lnTo>
                    <a:lnTo>
                      <a:pt x="31" y="571"/>
                    </a:lnTo>
                    <a:lnTo>
                      <a:pt x="43" y="567"/>
                    </a:lnTo>
                    <a:lnTo>
                      <a:pt x="55" y="567"/>
                    </a:lnTo>
                    <a:lnTo>
                      <a:pt x="68" y="570"/>
                    </a:lnTo>
                    <a:lnTo>
                      <a:pt x="80" y="578"/>
                    </a:lnTo>
                    <a:lnTo>
                      <a:pt x="295" y="793"/>
                    </a:lnTo>
                    <a:lnTo>
                      <a:pt x="322" y="816"/>
                    </a:lnTo>
                    <a:lnTo>
                      <a:pt x="350" y="835"/>
                    </a:lnTo>
                    <a:lnTo>
                      <a:pt x="381" y="850"/>
                    </a:lnTo>
                    <a:lnTo>
                      <a:pt x="413" y="861"/>
                    </a:lnTo>
                    <a:lnTo>
                      <a:pt x="445" y="867"/>
                    </a:lnTo>
                    <a:lnTo>
                      <a:pt x="479" y="870"/>
                    </a:lnTo>
                    <a:lnTo>
                      <a:pt x="513" y="867"/>
                    </a:lnTo>
                    <a:lnTo>
                      <a:pt x="546" y="861"/>
                    </a:lnTo>
                    <a:lnTo>
                      <a:pt x="577" y="850"/>
                    </a:lnTo>
                    <a:lnTo>
                      <a:pt x="608" y="835"/>
                    </a:lnTo>
                    <a:lnTo>
                      <a:pt x="638" y="816"/>
                    </a:lnTo>
                    <a:lnTo>
                      <a:pt x="664" y="793"/>
                    </a:lnTo>
                    <a:lnTo>
                      <a:pt x="796" y="661"/>
                    </a:lnTo>
                    <a:lnTo>
                      <a:pt x="819" y="634"/>
                    </a:lnTo>
                    <a:lnTo>
                      <a:pt x="839" y="606"/>
                    </a:lnTo>
                    <a:lnTo>
                      <a:pt x="853" y="575"/>
                    </a:lnTo>
                    <a:lnTo>
                      <a:pt x="864" y="544"/>
                    </a:lnTo>
                    <a:lnTo>
                      <a:pt x="871" y="511"/>
                    </a:lnTo>
                    <a:lnTo>
                      <a:pt x="873" y="478"/>
                    </a:lnTo>
                    <a:lnTo>
                      <a:pt x="871" y="444"/>
                    </a:lnTo>
                    <a:lnTo>
                      <a:pt x="864" y="411"/>
                    </a:lnTo>
                    <a:lnTo>
                      <a:pt x="853" y="380"/>
                    </a:lnTo>
                    <a:lnTo>
                      <a:pt x="839" y="349"/>
                    </a:lnTo>
                    <a:lnTo>
                      <a:pt x="819" y="320"/>
                    </a:lnTo>
                    <a:lnTo>
                      <a:pt x="796" y="293"/>
                    </a:lnTo>
                    <a:lnTo>
                      <a:pt x="581" y="80"/>
                    </a:lnTo>
                    <a:lnTo>
                      <a:pt x="573" y="68"/>
                    </a:lnTo>
                    <a:lnTo>
                      <a:pt x="569" y="55"/>
                    </a:lnTo>
                    <a:lnTo>
                      <a:pt x="570" y="43"/>
                    </a:lnTo>
                    <a:lnTo>
                      <a:pt x="573" y="31"/>
                    </a:lnTo>
                    <a:lnTo>
                      <a:pt x="581" y="19"/>
                    </a:lnTo>
                    <a:lnTo>
                      <a:pt x="592" y="12"/>
                    </a:lnTo>
                    <a:lnTo>
                      <a:pt x="605" y="8"/>
                    </a:lnTo>
                    <a:lnTo>
                      <a:pt x="664" y="2"/>
                    </a:lnTo>
                    <a:lnTo>
                      <a:pt x="7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44" name="Freeform 1381"/>
              <p:cNvSpPr/>
              <p:nvPr/>
            </p:nvSpPr>
            <p:spPr bwMode="auto">
              <a:xfrm>
                <a:off x="2888" y="364"/>
                <a:ext cx="125" cy="124"/>
              </a:xfrm>
              <a:custGeom>
                <a:avLst/>
                <a:gdLst>
                  <a:gd name="T0" fmla="*/ 445 w 1500"/>
                  <a:gd name="T1" fmla="*/ 0 h 1494"/>
                  <a:gd name="T2" fmla="*/ 1409 w 1500"/>
                  <a:gd name="T3" fmla="*/ 961 h 1494"/>
                  <a:gd name="T4" fmla="*/ 1436 w 1500"/>
                  <a:gd name="T5" fmla="*/ 991 h 1494"/>
                  <a:gd name="T6" fmla="*/ 1457 w 1500"/>
                  <a:gd name="T7" fmla="*/ 1023 h 1494"/>
                  <a:gd name="T8" fmla="*/ 1474 w 1500"/>
                  <a:gd name="T9" fmla="*/ 1056 h 1494"/>
                  <a:gd name="T10" fmla="*/ 1487 w 1500"/>
                  <a:gd name="T11" fmla="*/ 1091 h 1494"/>
                  <a:gd name="T12" fmla="*/ 1496 w 1500"/>
                  <a:gd name="T13" fmla="*/ 1127 h 1494"/>
                  <a:gd name="T14" fmla="*/ 1500 w 1500"/>
                  <a:gd name="T15" fmla="*/ 1164 h 1494"/>
                  <a:gd name="T16" fmla="*/ 1500 w 1500"/>
                  <a:gd name="T17" fmla="*/ 1201 h 1494"/>
                  <a:gd name="T18" fmla="*/ 1496 w 1500"/>
                  <a:gd name="T19" fmla="*/ 1237 h 1494"/>
                  <a:gd name="T20" fmla="*/ 1487 w 1500"/>
                  <a:gd name="T21" fmla="*/ 1273 h 1494"/>
                  <a:gd name="T22" fmla="*/ 1473 w 1500"/>
                  <a:gd name="T23" fmla="*/ 1309 h 1494"/>
                  <a:gd name="T24" fmla="*/ 1456 w 1500"/>
                  <a:gd name="T25" fmla="*/ 1342 h 1494"/>
                  <a:gd name="T26" fmla="*/ 1435 w 1500"/>
                  <a:gd name="T27" fmla="*/ 1374 h 1494"/>
                  <a:gd name="T28" fmla="*/ 1408 w 1500"/>
                  <a:gd name="T29" fmla="*/ 1403 h 1494"/>
                  <a:gd name="T30" fmla="*/ 1379 w 1500"/>
                  <a:gd name="T31" fmla="*/ 1429 h 1494"/>
                  <a:gd name="T32" fmla="*/ 1347 w 1500"/>
                  <a:gd name="T33" fmla="*/ 1450 h 1494"/>
                  <a:gd name="T34" fmla="*/ 1314 w 1500"/>
                  <a:gd name="T35" fmla="*/ 1468 h 1494"/>
                  <a:gd name="T36" fmla="*/ 1278 w 1500"/>
                  <a:gd name="T37" fmla="*/ 1481 h 1494"/>
                  <a:gd name="T38" fmla="*/ 1242 w 1500"/>
                  <a:gd name="T39" fmla="*/ 1490 h 1494"/>
                  <a:gd name="T40" fmla="*/ 1206 w 1500"/>
                  <a:gd name="T41" fmla="*/ 1494 h 1494"/>
                  <a:gd name="T42" fmla="*/ 1169 w 1500"/>
                  <a:gd name="T43" fmla="*/ 1494 h 1494"/>
                  <a:gd name="T44" fmla="*/ 1132 w 1500"/>
                  <a:gd name="T45" fmla="*/ 1490 h 1494"/>
                  <a:gd name="T46" fmla="*/ 1095 w 1500"/>
                  <a:gd name="T47" fmla="*/ 1482 h 1494"/>
                  <a:gd name="T48" fmla="*/ 1061 w 1500"/>
                  <a:gd name="T49" fmla="*/ 1469 h 1494"/>
                  <a:gd name="T50" fmla="*/ 1027 w 1500"/>
                  <a:gd name="T51" fmla="*/ 1451 h 1494"/>
                  <a:gd name="T52" fmla="*/ 995 w 1500"/>
                  <a:gd name="T53" fmla="*/ 1430 h 1494"/>
                  <a:gd name="T54" fmla="*/ 966 w 1500"/>
                  <a:gd name="T55" fmla="*/ 1403 h 1494"/>
                  <a:gd name="T56" fmla="*/ 0 w 1500"/>
                  <a:gd name="T57" fmla="*/ 441 h 1494"/>
                  <a:gd name="T58" fmla="*/ 157 w 1500"/>
                  <a:gd name="T59" fmla="*/ 284 h 1494"/>
                  <a:gd name="T60" fmla="*/ 1095 w 1500"/>
                  <a:gd name="T61" fmla="*/ 1219 h 1494"/>
                  <a:gd name="T62" fmla="*/ 1112 w 1500"/>
                  <a:gd name="T63" fmla="*/ 1231 h 1494"/>
                  <a:gd name="T64" fmla="*/ 1130 w 1500"/>
                  <a:gd name="T65" fmla="*/ 1240 h 1494"/>
                  <a:gd name="T66" fmla="*/ 1150 w 1500"/>
                  <a:gd name="T67" fmla="*/ 1245 h 1494"/>
                  <a:gd name="T68" fmla="*/ 1169 w 1500"/>
                  <a:gd name="T69" fmla="*/ 1245 h 1494"/>
                  <a:gd name="T70" fmla="*/ 1188 w 1500"/>
                  <a:gd name="T71" fmla="*/ 1240 h 1494"/>
                  <a:gd name="T72" fmla="*/ 1207 w 1500"/>
                  <a:gd name="T73" fmla="*/ 1231 h 1494"/>
                  <a:gd name="T74" fmla="*/ 1224 w 1500"/>
                  <a:gd name="T75" fmla="*/ 1219 h 1494"/>
                  <a:gd name="T76" fmla="*/ 1236 w 1500"/>
                  <a:gd name="T77" fmla="*/ 1202 h 1494"/>
                  <a:gd name="T78" fmla="*/ 1246 w 1500"/>
                  <a:gd name="T79" fmla="*/ 1183 h 1494"/>
                  <a:gd name="T80" fmla="*/ 1250 w 1500"/>
                  <a:gd name="T81" fmla="*/ 1164 h 1494"/>
                  <a:gd name="T82" fmla="*/ 1250 w 1500"/>
                  <a:gd name="T83" fmla="*/ 1145 h 1494"/>
                  <a:gd name="T84" fmla="*/ 1246 w 1500"/>
                  <a:gd name="T85" fmla="*/ 1125 h 1494"/>
                  <a:gd name="T86" fmla="*/ 1236 w 1500"/>
                  <a:gd name="T87" fmla="*/ 1107 h 1494"/>
                  <a:gd name="T88" fmla="*/ 1224 w 1500"/>
                  <a:gd name="T89" fmla="*/ 1091 h 1494"/>
                  <a:gd name="T90" fmla="*/ 286 w 1500"/>
                  <a:gd name="T91" fmla="*/ 156 h 1494"/>
                  <a:gd name="T92" fmla="*/ 445 w 1500"/>
                  <a:gd name="T93" fmla="*/ 0 h 1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0" h="1494">
                    <a:moveTo>
                      <a:pt x="445" y="0"/>
                    </a:moveTo>
                    <a:lnTo>
                      <a:pt x="1409" y="961"/>
                    </a:lnTo>
                    <a:lnTo>
                      <a:pt x="1436" y="991"/>
                    </a:lnTo>
                    <a:lnTo>
                      <a:pt x="1457" y="1023"/>
                    </a:lnTo>
                    <a:lnTo>
                      <a:pt x="1474" y="1056"/>
                    </a:lnTo>
                    <a:lnTo>
                      <a:pt x="1487" y="1091"/>
                    </a:lnTo>
                    <a:lnTo>
                      <a:pt x="1496" y="1127"/>
                    </a:lnTo>
                    <a:lnTo>
                      <a:pt x="1500" y="1164"/>
                    </a:lnTo>
                    <a:lnTo>
                      <a:pt x="1500" y="1201"/>
                    </a:lnTo>
                    <a:lnTo>
                      <a:pt x="1496" y="1237"/>
                    </a:lnTo>
                    <a:lnTo>
                      <a:pt x="1487" y="1273"/>
                    </a:lnTo>
                    <a:lnTo>
                      <a:pt x="1473" y="1309"/>
                    </a:lnTo>
                    <a:lnTo>
                      <a:pt x="1456" y="1342"/>
                    </a:lnTo>
                    <a:lnTo>
                      <a:pt x="1435" y="1374"/>
                    </a:lnTo>
                    <a:lnTo>
                      <a:pt x="1408" y="1403"/>
                    </a:lnTo>
                    <a:lnTo>
                      <a:pt x="1379" y="1429"/>
                    </a:lnTo>
                    <a:lnTo>
                      <a:pt x="1347" y="1450"/>
                    </a:lnTo>
                    <a:lnTo>
                      <a:pt x="1314" y="1468"/>
                    </a:lnTo>
                    <a:lnTo>
                      <a:pt x="1278" y="1481"/>
                    </a:lnTo>
                    <a:lnTo>
                      <a:pt x="1242" y="1490"/>
                    </a:lnTo>
                    <a:lnTo>
                      <a:pt x="1206" y="1494"/>
                    </a:lnTo>
                    <a:lnTo>
                      <a:pt x="1169" y="1494"/>
                    </a:lnTo>
                    <a:lnTo>
                      <a:pt x="1132" y="1490"/>
                    </a:lnTo>
                    <a:lnTo>
                      <a:pt x="1095" y="1482"/>
                    </a:lnTo>
                    <a:lnTo>
                      <a:pt x="1061" y="1469"/>
                    </a:lnTo>
                    <a:lnTo>
                      <a:pt x="1027" y="1451"/>
                    </a:lnTo>
                    <a:lnTo>
                      <a:pt x="995" y="1430"/>
                    </a:lnTo>
                    <a:lnTo>
                      <a:pt x="966" y="1403"/>
                    </a:lnTo>
                    <a:lnTo>
                      <a:pt x="0" y="441"/>
                    </a:lnTo>
                    <a:lnTo>
                      <a:pt x="157" y="284"/>
                    </a:lnTo>
                    <a:lnTo>
                      <a:pt x="1095" y="1219"/>
                    </a:lnTo>
                    <a:lnTo>
                      <a:pt x="1112" y="1231"/>
                    </a:lnTo>
                    <a:lnTo>
                      <a:pt x="1130" y="1240"/>
                    </a:lnTo>
                    <a:lnTo>
                      <a:pt x="1150" y="1245"/>
                    </a:lnTo>
                    <a:lnTo>
                      <a:pt x="1169" y="1245"/>
                    </a:lnTo>
                    <a:lnTo>
                      <a:pt x="1188" y="1240"/>
                    </a:lnTo>
                    <a:lnTo>
                      <a:pt x="1207" y="1231"/>
                    </a:lnTo>
                    <a:lnTo>
                      <a:pt x="1224" y="1219"/>
                    </a:lnTo>
                    <a:lnTo>
                      <a:pt x="1236" y="1202"/>
                    </a:lnTo>
                    <a:lnTo>
                      <a:pt x="1246" y="1183"/>
                    </a:lnTo>
                    <a:lnTo>
                      <a:pt x="1250" y="1164"/>
                    </a:lnTo>
                    <a:lnTo>
                      <a:pt x="1250" y="1145"/>
                    </a:lnTo>
                    <a:lnTo>
                      <a:pt x="1246" y="1125"/>
                    </a:lnTo>
                    <a:lnTo>
                      <a:pt x="1236" y="1107"/>
                    </a:lnTo>
                    <a:lnTo>
                      <a:pt x="1224" y="1091"/>
                    </a:lnTo>
                    <a:lnTo>
                      <a:pt x="286" y="156"/>
                    </a:lnTo>
                    <a:lnTo>
                      <a:pt x="44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45" name="Freeform 1382"/>
              <p:cNvSpPr/>
              <p:nvPr/>
            </p:nvSpPr>
            <p:spPr bwMode="auto">
              <a:xfrm>
                <a:off x="2748" y="225"/>
                <a:ext cx="277" cy="276"/>
              </a:xfrm>
              <a:custGeom>
                <a:avLst/>
                <a:gdLst>
                  <a:gd name="T0" fmla="*/ 3117 w 3324"/>
                  <a:gd name="T1" fmla="*/ 0 h 3313"/>
                  <a:gd name="T2" fmla="*/ 3324 w 3324"/>
                  <a:gd name="T3" fmla="*/ 207 h 3313"/>
                  <a:gd name="T4" fmla="*/ 2908 w 3324"/>
                  <a:gd name="T5" fmla="*/ 1036 h 3313"/>
                  <a:gd name="T6" fmla="*/ 2491 w 3324"/>
                  <a:gd name="T7" fmla="*/ 1036 h 3313"/>
                  <a:gd name="T8" fmla="*/ 1359 w 3324"/>
                  <a:gd name="T9" fmla="*/ 2161 h 3313"/>
                  <a:gd name="T10" fmla="*/ 1567 w 3324"/>
                  <a:gd name="T11" fmla="*/ 2368 h 3313"/>
                  <a:gd name="T12" fmla="*/ 746 w 3324"/>
                  <a:gd name="T13" fmla="*/ 3186 h 3313"/>
                  <a:gd name="T14" fmla="*/ 711 w 3324"/>
                  <a:gd name="T15" fmla="*/ 3217 h 3313"/>
                  <a:gd name="T16" fmla="*/ 673 w 3324"/>
                  <a:gd name="T17" fmla="*/ 3245 h 3313"/>
                  <a:gd name="T18" fmla="*/ 633 w 3324"/>
                  <a:gd name="T19" fmla="*/ 3267 h 3313"/>
                  <a:gd name="T20" fmla="*/ 591 w 3324"/>
                  <a:gd name="T21" fmla="*/ 3285 h 3313"/>
                  <a:gd name="T22" fmla="*/ 548 w 3324"/>
                  <a:gd name="T23" fmla="*/ 3300 h 3313"/>
                  <a:gd name="T24" fmla="*/ 504 w 3324"/>
                  <a:gd name="T25" fmla="*/ 3308 h 3313"/>
                  <a:gd name="T26" fmla="*/ 460 w 3324"/>
                  <a:gd name="T27" fmla="*/ 3313 h 3313"/>
                  <a:gd name="T28" fmla="*/ 415 w 3324"/>
                  <a:gd name="T29" fmla="*/ 3313 h 3313"/>
                  <a:gd name="T30" fmla="*/ 370 w 3324"/>
                  <a:gd name="T31" fmla="*/ 3308 h 3313"/>
                  <a:gd name="T32" fmla="*/ 326 w 3324"/>
                  <a:gd name="T33" fmla="*/ 3300 h 3313"/>
                  <a:gd name="T34" fmla="*/ 283 w 3324"/>
                  <a:gd name="T35" fmla="*/ 3285 h 3313"/>
                  <a:gd name="T36" fmla="*/ 241 w 3324"/>
                  <a:gd name="T37" fmla="*/ 3267 h 3313"/>
                  <a:gd name="T38" fmla="*/ 201 w 3324"/>
                  <a:gd name="T39" fmla="*/ 3245 h 3313"/>
                  <a:gd name="T40" fmla="*/ 164 w 3324"/>
                  <a:gd name="T41" fmla="*/ 3217 h 3313"/>
                  <a:gd name="T42" fmla="*/ 128 w 3324"/>
                  <a:gd name="T43" fmla="*/ 3186 h 3313"/>
                  <a:gd name="T44" fmla="*/ 96 w 3324"/>
                  <a:gd name="T45" fmla="*/ 3150 h 3313"/>
                  <a:gd name="T46" fmla="*/ 69 w 3324"/>
                  <a:gd name="T47" fmla="*/ 3112 h 3313"/>
                  <a:gd name="T48" fmla="*/ 46 w 3324"/>
                  <a:gd name="T49" fmla="*/ 3073 h 3313"/>
                  <a:gd name="T50" fmla="*/ 28 w 3324"/>
                  <a:gd name="T51" fmla="*/ 3031 h 3313"/>
                  <a:gd name="T52" fmla="*/ 13 w 3324"/>
                  <a:gd name="T53" fmla="*/ 2988 h 3313"/>
                  <a:gd name="T54" fmla="*/ 4 w 3324"/>
                  <a:gd name="T55" fmla="*/ 2944 h 3313"/>
                  <a:gd name="T56" fmla="*/ 0 w 3324"/>
                  <a:gd name="T57" fmla="*/ 2899 h 3313"/>
                  <a:gd name="T58" fmla="*/ 0 w 3324"/>
                  <a:gd name="T59" fmla="*/ 2855 h 3313"/>
                  <a:gd name="T60" fmla="*/ 4 w 3324"/>
                  <a:gd name="T61" fmla="*/ 2811 h 3313"/>
                  <a:gd name="T62" fmla="*/ 13 w 3324"/>
                  <a:gd name="T63" fmla="*/ 2767 h 3313"/>
                  <a:gd name="T64" fmla="*/ 28 w 3324"/>
                  <a:gd name="T65" fmla="*/ 2723 h 3313"/>
                  <a:gd name="T66" fmla="*/ 46 w 3324"/>
                  <a:gd name="T67" fmla="*/ 2683 h 3313"/>
                  <a:gd name="T68" fmla="*/ 69 w 3324"/>
                  <a:gd name="T69" fmla="*/ 2642 h 3313"/>
                  <a:gd name="T70" fmla="*/ 96 w 3324"/>
                  <a:gd name="T71" fmla="*/ 2604 h 3313"/>
                  <a:gd name="T72" fmla="*/ 128 w 3324"/>
                  <a:gd name="T73" fmla="*/ 2569 h 3313"/>
                  <a:gd name="T74" fmla="*/ 948 w 3324"/>
                  <a:gd name="T75" fmla="*/ 1752 h 3313"/>
                  <a:gd name="T76" fmla="*/ 1152 w 3324"/>
                  <a:gd name="T77" fmla="*/ 1954 h 3313"/>
                  <a:gd name="T78" fmla="*/ 2284 w 3324"/>
                  <a:gd name="T79" fmla="*/ 829 h 3313"/>
                  <a:gd name="T80" fmla="*/ 2284 w 3324"/>
                  <a:gd name="T81" fmla="*/ 414 h 3313"/>
                  <a:gd name="T82" fmla="*/ 3117 w 3324"/>
                  <a:gd name="T83" fmla="*/ 0 h 3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324" h="3313">
                    <a:moveTo>
                      <a:pt x="3117" y="0"/>
                    </a:moveTo>
                    <a:lnTo>
                      <a:pt x="3324" y="207"/>
                    </a:lnTo>
                    <a:lnTo>
                      <a:pt x="2908" y="1036"/>
                    </a:lnTo>
                    <a:lnTo>
                      <a:pt x="2491" y="1036"/>
                    </a:lnTo>
                    <a:lnTo>
                      <a:pt x="1359" y="2161"/>
                    </a:lnTo>
                    <a:lnTo>
                      <a:pt x="1567" y="2368"/>
                    </a:lnTo>
                    <a:lnTo>
                      <a:pt x="746" y="3186"/>
                    </a:lnTo>
                    <a:lnTo>
                      <a:pt x="711" y="3217"/>
                    </a:lnTo>
                    <a:lnTo>
                      <a:pt x="673" y="3245"/>
                    </a:lnTo>
                    <a:lnTo>
                      <a:pt x="633" y="3267"/>
                    </a:lnTo>
                    <a:lnTo>
                      <a:pt x="591" y="3285"/>
                    </a:lnTo>
                    <a:lnTo>
                      <a:pt x="548" y="3300"/>
                    </a:lnTo>
                    <a:lnTo>
                      <a:pt x="504" y="3308"/>
                    </a:lnTo>
                    <a:lnTo>
                      <a:pt x="460" y="3313"/>
                    </a:lnTo>
                    <a:lnTo>
                      <a:pt x="415" y="3313"/>
                    </a:lnTo>
                    <a:lnTo>
                      <a:pt x="370" y="3308"/>
                    </a:lnTo>
                    <a:lnTo>
                      <a:pt x="326" y="3300"/>
                    </a:lnTo>
                    <a:lnTo>
                      <a:pt x="283" y="3285"/>
                    </a:lnTo>
                    <a:lnTo>
                      <a:pt x="241" y="3267"/>
                    </a:lnTo>
                    <a:lnTo>
                      <a:pt x="201" y="3245"/>
                    </a:lnTo>
                    <a:lnTo>
                      <a:pt x="164" y="3217"/>
                    </a:lnTo>
                    <a:lnTo>
                      <a:pt x="128" y="3186"/>
                    </a:lnTo>
                    <a:lnTo>
                      <a:pt x="96" y="3150"/>
                    </a:lnTo>
                    <a:lnTo>
                      <a:pt x="69" y="3112"/>
                    </a:lnTo>
                    <a:lnTo>
                      <a:pt x="46" y="3073"/>
                    </a:lnTo>
                    <a:lnTo>
                      <a:pt x="28" y="3031"/>
                    </a:lnTo>
                    <a:lnTo>
                      <a:pt x="13" y="2988"/>
                    </a:lnTo>
                    <a:lnTo>
                      <a:pt x="4" y="2944"/>
                    </a:lnTo>
                    <a:lnTo>
                      <a:pt x="0" y="2899"/>
                    </a:lnTo>
                    <a:lnTo>
                      <a:pt x="0" y="2855"/>
                    </a:lnTo>
                    <a:lnTo>
                      <a:pt x="4" y="2811"/>
                    </a:lnTo>
                    <a:lnTo>
                      <a:pt x="13" y="2767"/>
                    </a:lnTo>
                    <a:lnTo>
                      <a:pt x="28" y="2723"/>
                    </a:lnTo>
                    <a:lnTo>
                      <a:pt x="46" y="2683"/>
                    </a:lnTo>
                    <a:lnTo>
                      <a:pt x="69" y="2642"/>
                    </a:lnTo>
                    <a:lnTo>
                      <a:pt x="96" y="2604"/>
                    </a:lnTo>
                    <a:lnTo>
                      <a:pt x="128" y="2569"/>
                    </a:lnTo>
                    <a:lnTo>
                      <a:pt x="948" y="1752"/>
                    </a:lnTo>
                    <a:lnTo>
                      <a:pt x="1152" y="1954"/>
                    </a:lnTo>
                    <a:lnTo>
                      <a:pt x="2284" y="829"/>
                    </a:lnTo>
                    <a:lnTo>
                      <a:pt x="2284" y="414"/>
                    </a:lnTo>
                    <a:lnTo>
                      <a:pt x="31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72725" name="Freeform 1233"/>
            <p:cNvSpPr>
              <a:spLocks noEditPoints="1"/>
            </p:cNvSpPr>
            <p:nvPr/>
          </p:nvSpPr>
          <p:spPr bwMode="auto">
            <a:xfrm>
              <a:off x="5929313" y="4555042"/>
              <a:ext cx="487362" cy="485775"/>
            </a:xfrm>
            <a:custGeom>
              <a:avLst/>
              <a:gdLst>
                <a:gd name="T0" fmla="*/ 2009371610 w 6560"/>
                <a:gd name="T1" fmla="*/ 1718454996 h 6556"/>
                <a:gd name="T2" fmla="*/ 2147483646 w 6560"/>
                <a:gd name="T3" fmla="*/ 2014247884 h 6556"/>
                <a:gd name="T4" fmla="*/ 2147483646 w 6560"/>
                <a:gd name="T5" fmla="*/ 2108905322 h 6556"/>
                <a:gd name="T6" fmla="*/ 2147483646 w 6560"/>
                <a:gd name="T7" fmla="*/ 2147483646 h 6556"/>
                <a:gd name="T8" fmla="*/ 1858022826 w 6560"/>
                <a:gd name="T9" fmla="*/ 2126852989 h 6556"/>
                <a:gd name="T10" fmla="*/ 1868686396 w 6560"/>
                <a:gd name="T11" fmla="*/ 1702950505 h 6556"/>
                <a:gd name="T12" fmla="*/ 1966717331 w 6560"/>
                <a:gd name="T13" fmla="*/ 1507118642 h 6556"/>
                <a:gd name="T14" fmla="*/ 1697649748 w 6560"/>
                <a:gd name="T15" fmla="*/ 1619311994 h 6556"/>
                <a:gd name="T16" fmla="*/ 1536459819 w 6560"/>
                <a:gd name="T17" fmla="*/ 1857583520 h 6556"/>
                <a:gd name="T18" fmla="*/ 1536459819 w 6560"/>
                <a:gd name="T19" fmla="*/ 2147483646 h 6556"/>
                <a:gd name="T20" fmla="*/ 1697649748 w 6560"/>
                <a:gd name="T21" fmla="*/ 2147483646 h 6556"/>
                <a:gd name="T22" fmla="*/ 1966717331 w 6560"/>
                <a:gd name="T23" fmla="*/ 2147483646 h 6556"/>
                <a:gd name="T24" fmla="*/ 2147483646 w 6560"/>
                <a:gd name="T25" fmla="*/ 2147483646 h 6556"/>
                <a:gd name="T26" fmla="*/ 2147483646 w 6560"/>
                <a:gd name="T27" fmla="*/ 2147483646 h 6556"/>
                <a:gd name="T28" fmla="*/ 2147483646 w 6560"/>
                <a:gd name="T29" fmla="*/ 1955090403 h 6556"/>
                <a:gd name="T30" fmla="*/ 2147483646 w 6560"/>
                <a:gd name="T31" fmla="*/ 1687451496 h 6556"/>
                <a:gd name="T32" fmla="*/ 2147483646 w 6560"/>
                <a:gd name="T33" fmla="*/ 1527108624 h 6556"/>
                <a:gd name="T34" fmla="*/ 1177160282 w 6560"/>
                <a:gd name="T35" fmla="*/ 1838812347 h 6556"/>
                <a:gd name="T36" fmla="*/ 336333122 w 6560"/>
                <a:gd name="T37" fmla="*/ 1838812347 h 6556"/>
                <a:gd name="T38" fmla="*/ 2147483646 w 6560"/>
                <a:gd name="T39" fmla="*/ 1375336094 h 6556"/>
                <a:gd name="T40" fmla="*/ 2147483646 w 6560"/>
                <a:gd name="T41" fmla="*/ 1552402267 h 6556"/>
                <a:gd name="T42" fmla="*/ 2147483646 w 6560"/>
                <a:gd name="T43" fmla="*/ 1837181711 h 6556"/>
                <a:gd name="T44" fmla="*/ 2147483646 w 6560"/>
                <a:gd name="T45" fmla="*/ 2147483646 h 6556"/>
                <a:gd name="T46" fmla="*/ 2147483646 w 6560"/>
                <a:gd name="T47" fmla="*/ 2147483646 h 6556"/>
                <a:gd name="T48" fmla="*/ 2147483646 w 6560"/>
                <a:gd name="T49" fmla="*/ 2147483646 h 6556"/>
                <a:gd name="T50" fmla="*/ 1902730340 w 6560"/>
                <a:gd name="T51" fmla="*/ 2147483646 h 6556"/>
                <a:gd name="T52" fmla="*/ 1603316896 w 6560"/>
                <a:gd name="T53" fmla="*/ 2147483646 h 6556"/>
                <a:gd name="T54" fmla="*/ 1403976477 w 6560"/>
                <a:gd name="T55" fmla="*/ 2147483646 h 6556"/>
                <a:gd name="T56" fmla="*/ 1347374507 w 6560"/>
                <a:gd name="T57" fmla="*/ 1948562524 h 6556"/>
                <a:gd name="T58" fmla="*/ 1456069011 w 6560"/>
                <a:gd name="T59" fmla="*/ 1638083167 h 6556"/>
                <a:gd name="T60" fmla="*/ 1694371199 w 6560"/>
                <a:gd name="T61" fmla="*/ 1419807106 h 6556"/>
                <a:gd name="T62" fmla="*/ 2018395905 w 6560"/>
                <a:gd name="T63" fmla="*/ 1337799157 h 6556"/>
                <a:gd name="T64" fmla="*/ 840827160 w 6560"/>
                <a:gd name="T65" fmla="*/ 1003656867 h 6556"/>
                <a:gd name="T66" fmla="*/ 672660673 w 6560"/>
                <a:gd name="T67" fmla="*/ 1003656867 h 6556"/>
                <a:gd name="T68" fmla="*/ 251835844 w 6560"/>
                <a:gd name="T69" fmla="*/ 418192628 h 6556"/>
                <a:gd name="T70" fmla="*/ 321563008 w 6560"/>
                <a:gd name="T71" fmla="*/ 552824620 h 6556"/>
                <a:gd name="T72" fmla="*/ 473734214 w 6560"/>
                <a:gd name="T73" fmla="*/ 576493111 h 6556"/>
                <a:gd name="T74" fmla="*/ 579967021 w 6560"/>
                <a:gd name="T75" fmla="*/ 470822229 h 6556"/>
                <a:gd name="T76" fmla="*/ 1599210425 w 6560"/>
                <a:gd name="T77" fmla="*/ 444710563 h 6556"/>
                <a:gd name="T78" fmla="*/ 1688625453 w 6560"/>
                <a:gd name="T79" fmla="*/ 566698550 h 6556"/>
                <a:gd name="T80" fmla="*/ 1843258284 w 6560"/>
                <a:gd name="T81" fmla="*/ 566698550 h 6556"/>
                <a:gd name="T82" fmla="*/ 1931442500 w 6560"/>
                <a:gd name="T83" fmla="*/ 444710563 h 6556"/>
                <a:gd name="T84" fmla="*/ 2087714680 w 6560"/>
                <a:gd name="T85" fmla="*/ 355362196 h 6556"/>
                <a:gd name="T86" fmla="*/ 2147483646 w 6560"/>
                <a:gd name="T87" fmla="*/ 488775379 h 6556"/>
                <a:gd name="T88" fmla="*/ 168574950 w 6560"/>
                <a:gd name="T89" fmla="*/ 1989360584 h 6556"/>
                <a:gd name="T90" fmla="*/ 182522641 w 6560"/>
                <a:gd name="T91" fmla="*/ 2147483646 h 6556"/>
                <a:gd name="T92" fmla="*/ 35274756 w 6560"/>
                <a:gd name="T93" fmla="*/ 2098292664 h 6556"/>
                <a:gd name="T94" fmla="*/ 2461698 w 6560"/>
                <a:gd name="T95" fmla="*/ 488775379 h 6556"/>
                <a:gd name="T96" fmla="*/ 98030935 w 6560"/>
                <a:gd name="T97" fmla="*/ 355362196 h 6556"/>
                <a:gd name="T98" fmla="*/ 1802243280 w 6560"/>
                <a:gd name="T99" fmla="*/ 8976538 h 6556"/>
                <a:gd name="T100" fmla="*/ 1849820955 w 6560"/>
                <a:gd name="T101" fmla="*/ 418192628 h 6556"/>
                <a:gd name="T102" fmla="*/ 1785017113 w 6560"/>
                <a:gd name="T103" fmla="*/ 499382480 h 6556"/>
                <a:gd name="T104" fmla="*/ 1690270226 w 6560"/>
                <a:gd name="T105" fmla="*/ 454499715 h 6556"/>
                <a:gd name="T106" fmla="*/ 1700111446 w 6560"/>
                <a:gd name="T107" fmla="*/ 31821523 h 6556"/>
                <a:gd name="T108" fmla="*/ 439281807 w 6560"/>
                <a:gd name="T109" fmla="*/ 2448659 h 6556"/>
                <a:gd name="T110" fmla="*/ 504908072 w 6560"/>
                <a:gd name="T111" fmla="*/ 83638511 h 6556"/>
                <a:gd name="T112" fmla="*/ 457330397 w 6560"/>
                <a:gd name="T113" fmla="*/ 492854600 h 6556"/>
                <a:gd name="T114" fmla="*/ 355198564 w 6560"/>
                <a:gd name="T115" fmla="*/ 470004132 h 6556"/>
                <a:gd name="T116" fmla="*/ 345351845 w 6560"/>
                <a:gd name="T117" fmla="*/ 47326014 h 65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560" h="6556">
                  <a:moveTo>
                    <a:pt x="4715" y="4098"/>
                  </a:moveTo>
                  <a:lnTo>
                    <a:pt x="4761" y="4102"/>
                  </a:lnTo>
                  <a:lnTo>
                    <a:pt x="4805" y="4118"/>
                  </a:lnTo>
                  <a:lnTo>
                    <a:pt x="4843" y="4142"/>
                  </a:lnTo>
                  <a:lnTo>
                    <a:pt x="4875" y="4174"/>
                  </a:lnTo>
                  <a:lnTo>
                    <a:pt x="4899" y="4212"/>
                  </a:lnTo>
                  <a:lnTo>
                    <a:pt x="4915" y="4256"/>
                  </a:lnTo>
                  <a:lnTo>
                    <a:pt x="4921" y="4302"/>
                  </a:lnTo>
                  <a:lnTo>
                    <a:pt x="4921" y="4918"/>
                  </a:lnTo>
                  <a:lnTo>
                    <a:pt x="5535" y="4918"/>
                  </a:lnTo>
                  <a:lnTo>
                    <a:pt x="5581" y="4922"/>
                  </a:lnTo>
                  <a:lnTo>
                    <a:pt x="5625" y="4937"/>
                  </a:lnTo>
                  <a:lnTo>
                    <a:pt x="5662" y="4961"/>
                  </a:lnTo>
                  <a:lnTo>
                    <a:pt x="5694" y="4993"/>
                  </a:lnTo>
                  <a:lnTo>
                    <a:pt x="5718" y="5031"/>
                  </a:lnTo>
                  <a:lnTo>
                    <a:pt x="5734" y="5075"/>
                  </a:lnTo>
                  <a:lnTo>
                    <a:pt x="5740" y="5123"/>
                  </a:lnTo>
                  <a:lnTo>
                    <a:pt x="5734" y="5169"/>
                  </a:lnTo>
                  <a:lnTo>
                    <a:pt x="5718" y="5213"/>
                  </a:lnTo>
                  <a:lnTo>
                    <a:pt x="5694" y="5250"/>
                  </a:lnTo>
                  <a:lnTo>
                    <a:pt x="5662" y="5282"/>
                  </a:lnTo>
                  <a:lnTo>
                    <a:pt x="5625" y="5306"/>
                  </a:lnTo>
                  <a:lnTo>
                    <a:pt x="5581" y="5322"/>
                  </a:lnTo>
                  <a:lnTo>
                    <a:pt x="5535" y="5326"/>
                  </a:lnTo>
                  <a:lnTo>
                    <a:pt x="4715" y="5326"/>
                  </a:lnTo>
                  <a:lnTo>
                    <a:pt x="4667" y="5322"/>
                  </a:lnTo>
                  <a:lnTo>
                    <a:pt x="4625" y="5306"/>
                  </a:lnTo>
                  <a:lnTo>
                    <a:pt x="4587" y="5282"/>
                  </a:lnTo>
                  <a:lnTo>
                    <a:pt x="4556" y="5250"/>
                  </a:lnTo>
                  <a:lnTo>
                    <a:pt x="4530" y="5213"/>
                  </a:lnTo>
                  <a:lnTo>
                    <a:pt x="4516" y="5169"/>
                  </a:lnTo>
                  <a:lnTo>
                    <a:pt x="4510" y="5123"/>
                  </a:lnTo>
                  <a:lnTo>
                    <a:pt x="4510" y="4302"/>
                  </a:lnTo>
                  <a:lnTo>
                    <a:pt x="4516" y="4256"/>
                  </a:lnTo>
                  <a:lnTo>
                    <a:pt x="4530" y="4212"/>
                  </a:lnTo>
                  <a:lnTo>
                    <a:pt x="4556" y="4174"/>
                  </a:lnTo>
                  <a:lnTo>
                    <a:pt x="4587" y="4142"/>
                  </a:lnTo>
                  <a:lnTo>
                    <a:pt x="4625" y="4118"/>
                  </a:lnTo>
                  <a:lnTo>
                    <a:pt x="4667" y="4102"/>
                  </a:lnTo>
                  <a:lnTo>
                    <a:pt x="4715" y="4098"/>
                  </a:lnTo>
                  <a:close/>
                  <a:moveTo>
                    <a:pt x="4921" y="3688"/>
                  </a:moveTo>
                  <a:lnTo>
                    <a:pt x="4795" y="3694"/>
                  </a:lnTo>
                  <a:lnTo>
                    <a:pt x="4671" y="3714"/>
                  </a:lnTo>
                  <a:lnTo>
                    <a:pt x="4554" y="3743"/>
                  </a:lnTo>
                  <a:lnTo>
                    <a:pt x="4442" y="3785"/>
                  </a:lnTo>
                  <a:lnTo>
                    <a:pt x="4334" y="3837"/>
                  </a:lnTo>
                  <a:lnTo>
                    <a:pt x="4232" y="3899"/>
                  </a:lnTo>
                  <a:lnTo>
                    <a:pt x="4139" y="3969"/>
                  </a:lnTo>
                  <a:lnTo>
                    <a:pt x="4051" y="4048"/>
                  </a:lnTo>
                  <a:lnTo>
                    <a:pt x="3971" y="4136"/>
                  </a:lnTo>
                  <a:lnTo>
                    <a:pt x="3899" y="4230"/>
                  </a:lnTo>
                  <a:lnTo>
                    <a:pt x="3837" y="4331"/>
                  </a:lnTo>
                  <a:lnTo>
                    <a:pt x="3786" y="4439"/>
                  </a:lnTo>
                  <a:lnTo>
                    <a:pt x="3746" y="4553"/>
                  </a:lnTo>
                  <a:lnTo>
                    <a:pt x="3714" y="4670"/>
                  </a:lnTo>
                  <a:lnTo>
                    <a:pt x="3696" y="4792"/>
                  </a:lnTo>
                  <a:lnTo>
                    <a:pt x="3690" y="4918"/>
                  </a:lnTo>
                  <a:lnTo>
                    <a:pt x="3696" y="5043"/>
                  </a:lnTo>
                  <a:lnTo>
                    <a:pt x="3714" y="5165"/>
                  </a:lnTo>
                  <a:lnTo>
                    <a:pt x="3746" y="5282"/>
                  </a:lnTo>
                  <a:lnTo>
                    <a:pt x="3786" y="5396"/>
                  </a:lnTo>
                  <a:lnTo>
                    <a:pt x="3837" y="5502"/>
                  </a:lnTo>
                  <a:lnTo>
                    <a:pt x="3899" y="5603"/>
                  </a:lnTo>
                  <a:lnTo>
                    <a:pt x="3971" y="5699"/>
                  </a:lnTo>
                  <a:lnTo>
                    <a:pt x="4051" y="5787"/>
                  </a:lnTo>
                  <a:lnTo>
                    <a:pt x="4139" y="5864"/>
                  </a:lnTo>
                  <a:lnTo>
                    <a:pt x="4232" y="5936"/>
                  </a:lnTo>
                  <a:lnTo>
                    <a:pt x="4334" y="5998"/>
                  </a:lnTo>
                  <a:lnTo>
                    <a:pt x="4442" y="6050"/>
                  </a:lnTo>
                  <a:lnTo>
                    <a:pt x="4554" y="6092"/>
                  </a:lnTo>
                  <a:lnTo>
                    <a:pt x="4671" y="6122"/>
                  </a:lnTo>
                  <a:lnTo>
                    <a:pt x="4795" y="6139"/>
                  </a:lnTo>
                  <a:lnTo>
                    <a:pt x="4921" y="6145"/>
                  </a:lnTo>
                  <a:lnTo>
                    <a:pt x="5046" y="6139"/>
                  </a:lnTo>
                  <a:lnTo>
                    <a:pt x="5168" y="6122"/>
                  </a:lnTo>
                  <a:lnTo>
                    <a:pt x="5286" y="6092"/>
                  </a:lnTo>
                  <a:lnTo>
                    <a:pt x="5397" y="6050"/>
                  </a:lnTo>
                  <a:lnTo>
                    <a:pt x="5505" y="5998"/>
                  </a:lnTo>
                  <a:lnTo>
                    <a:pt x="5607" y="5936"/>
                  </a:lnTo>
                  <a:lnTo>
                    <a:pt x="5702" y="5864"/>
                  </a:lnTo>
                  <a:lnTo>
                    <a:pt x="5788" y="5787"/>
                  </a:lnTo>
                  <a:lnTo>
                    <a:pt x="5868" y="5699"/>
                  </a:lnTo>
                  <a:lnTo>
                    <a:pt x="5940" y="5603"/>
                  </a:lnTo>
                  <a:lnTo>
                    <a:pt x="6002" y="5502"/>
                  </a:lnTo>
                  <a:lnTo>
                    <a:pt x="6053" y="5396"/>
                  </a:lnTo>
                  <a:lnTo>
                    <a:pt x="6093" y="5282"/>
                  </a:lnTo>
                  <a:lnTo>
                    <a:pt x="6125" y="5165"/>
                  </a:lnTo>
                  <a:lnTo>
                    <a:pt x="6143" y="5043"/>
                  </a:lnTo>
                  <a:lnTo>
                    <a:pt x="6149" y="4918"/>
                  </a:lnTo>
                  <a:lnTo>
                    <a:pt x="6143" y="4792"/>
                  </a:lnTo>
                  <a:lnTo>
                    <a:pt x="6125" y="4670"/>
                  </a:lnTo>
                  <a:lnTo>
                    <a:pt x="6093" y="4553"/>
                  </a:lnTo>
                  <a:lnTo>
                    <a:pt x="6053" y="4439"/>
                  </a:lnTo>
                  <a:lnTo>
                    <a:pt x="6002" y="4331"/>
                  </a:lnTo>
                  <a:lnTo>
                    <a:pt x="5940" y="4230"/>
                  </a:lnTo>
                  <a:lnTo>
                    <a:pt x="5868" y="4136"/>
                  </a:lnTo>
                  <a:lnTo>
                    <a:pt x="5788" y="4048"/>
                  </a:lnTo>
                  <a:lnTo>
                    <a:pt x="5702" y="3969"/>
                  </a:lnTo>
                  <a:lnTo>
                    <a:pt x="5607" y="3899"/>
                  </a:lnTo>
                  <a:lnTo>
                    <a:pt x="5505" y="3837"/>
                  </a:lnTo>
                  <a:lnTo>
                    <a:pt x="5397" y="3785"/>
                  </a:lnTo>
                  <a:lnTo>
                    <a:pt x="5286" y="3743"/>
                  </a:lnTo>
                  <a:lnTo>
                    <a:pt x="5168" y="3714"/>
                  </a:lnTo>
                  <a:lnTo>
                    <a:pt x="5046" y="3694"/>
                  </a:lnTo>
                  <a:lnTo>
                    <a:pt x="4921" y="3688"/>
                  </a:lnTo>
                  <a:close/>
                  <a:moveTo>
                    <a:pt x="2050" y="3688"/>
                  </a:moveTo>
                  <a:lnTo>
                    <a:pt x="2870" y="3688"/>
                  </a:lnTo>
                  <a:lnTo>
                    <a:pt x="2870" y="4507"/>
                  </a:lnTo>
                  <a:lnTo>
                    <a:pt x="2050" y="4507"/>
                  </a:lnTo>
                  <a:lnTo>
                    <a:pt x="2050" y="3688"/>
                  </a:lnTo>
                  <a:close/>
                  <a:moveTo>
                    <a:pt x="820" y="3688"/>
                  </a:moveTo>
                  <a:lnTo>
                    <a:pt x="1640" y="3688"/>
                  </a:lnTo>
                  <a:lnTo>
                    <a:pt x="1640" y="4507"/>
                  </a:lnTo>
                  <a:lnTo>
                    <a:pt x="820" y="4507"/>
                  </a:lnTo>
                  <a:lnTo>
                    <a:pt x="820" y="3688"/>
                  </a:lnTo>
                  <a:close/>
                  <a:moveTo>
                    <a:pt x="4921" y="3279"/>
                  </a:moveTo>
                  <a:lnTo>
                    <a:pt x="5062" y="3285"/>
                  </a:lnTo>
                  <a:lnTo>
                    <a:pt x="5200" y="3303"/>
                  </a:lnTo>
                  <a:lnTo>
                    <a:pt x="5333" y="3331"/>
                  </a:lnTo>
                  <a:lnTo>
                    <a:pt x="5463" y="3371"/>
                  </a:lnTo>
                  <a:lnTo>
                    <a:pt x="5589" y="3421"/>
                  </a:lnTo>
                  <a:lnTo>
                    <a:pt x="5708" y="3480"/>
                  </a:lnTo>
                  <a:lnTo>
                    <a:pt x="5822" y="3548"/>
                  </a:lnTo>
                  <a:lnTo>
                    <a:pt x="5930" y="3626"/>
                  </a:lnTo>
                  <a:lnTo>
                    <a:pt x="6031" y="3712"/>
                  </a:lnTo>
                  <a:lnTo>
                    <a:pt x="6125" y="3805"/>
                  </a:lnTo>
                  <a:lnTo>
                    <a:pt x="6211" y="3907"/>
                  </a:lnTo>
                  <a:lnTo>
                    <a:pt x="6289" y="4015"/>
                  </a:lnTo>
                  <a:lnTo>
                    <a:pt x="6359" y="4128"/>
                  </a:lnTo>
                  <a:lnTo>
                    <a:pt x="6416" y="4248"/>
                  </a:lnTo>
                  <a:lnTo>
                    <a:pt x="6466" y="4373"/>
                  </a:lnTo>
                  <a:lnTo>
                    <a:pt x="6506" y="4503"/>
                  </a:lnTo>
                  <a:lnTo>
                    <a:pt x="6536" y="4638"/>
                  </a:lnTo>
                  <a:lnTo>
                    <a:pt x="6554" y="4776"/>
                  </a:lnTo>
                  <a:lnTo>
                    <a:pt x="6560" y="4918"/>
                  </a:lnTo>
                  <a:lnTo>
                    <a:pt x="6554" y="5059"/>
                  </a:lnTo>
                  <a:lnTo>
                    <a:pt x="6536" y="5197"/>
                  </a:lnTo>
                  <a:lnTo>
                    <a:pt x="6506" y="5330"/>
                  </a:lnTo>
                  <a:lnTo>
                    <a:pt x="6466" y="5460"/>
                  </a:lnTo>
                  <a:lnTo>
                    <a:pt x="6416" y="5585"/>
                  </a:lnTo>
                  <a:lnTo>
                    <a:pt x="6359" y="5705"/>
                  </a:lnTo>
                  <a:lnTo>
                    <a:pt x="6289" y="5821"/>
                  </a:lnTo>
                  <a:lnTo>
                    <a:pt x="6211" y="5928"/>
                  </a:lnTo>
                  <a:lnTo>
                    <a:pt x="6125" y="6028"/>
                  </a:lnTo>
                  <a:lnTo>
                    <a:pt x="6031" y="6122"/>
                  </a:lnTo>
                  <a:lnTo>
                    <a:pt x="5930" y="6207"/>
                  </a:lnTo>
                  <a:lnTo>
                    <a:pt x="5822" y="6285"/>
                  </a:lnTo>
                  <a:lnTo>
                    <a:pt x="5708" y="6355"/>
                  </a:lnTo>
                  <a:lnTo>
                    <a:pt x="5589" y="6415"/>
                  </a:lnTo>
                  <a:lnTo>
                    <a:pt x="5463" y="6464"/>
                  </a:lnTo>
                  <a:lnTo>
                    <a:pt x="5333" y="6504"/>
                  </a:lnTo>
                  <a:lnTo>
                    <a:pt x="5200" y="6532"/>
                  </a:lnTo>
                  <a:lnTo>
                    <a:pt x="5062" y="6550"/>
                  </a:lnTo>
                  <a:lnTo>
                    <a:pt x="4921" y="6556"/>
                  </a:lnTo>
                  <a:lnTo>
                    <a:pt x="4779" y="6550"/>
                  </a:lnTo>
                  <a:lnTo>
                    <a:pt x="4639" y="6532"/>
                  </a:lnTo>
                  <a:lnTo>
                    <a:pt x="4506" y="6504"/>
                  </a:lnTo>
                  <a:lnTo>
                    <a:pt x="4376" y="6464"/>
                  </a:lnTo>
                  <a:lnTo>
                    <a:pt x="4250" y="6415"/>
                  </a:lnTo>
                  <a:lnTo>
                    <a:pt x="4131" y="6355"/>
                  </a:lnTo>
                  <a:lnTo>
                    <a:pt x="4017" y="6285"/>
                  </a:lnTo>
                  <a:lnTo>
                    <a:pt x="3909" y="6207"/>
                  </a:lnTo>
                  <a:lnTo>
                    <a:pt x="3808" y="6122"/>
                  </a:lnTo>
                  <a:lnTo>
                    <a:pt x="3714" y="6028"/>
                  </a:lnTo>
                  <a:lnTo>
                    <a:pt x="3628" y="5928"/>
                  </a:lnTo>
                  <a:lnTo>
                    <a:pt x="3550" y="5821"/>
                  </a:lnTo>
                  <a:lnTo>
                    <a:pt x="3482" y="5705"/>
                  </a:lnTo>
                  <a:lnTo>
                    <a:pt x="3423" y="5585"/>
                  </a:lnTo>
                  <a:lnTo>
                    <a:pt x="3373" y="5460"/>
                  </a:lnTo>
                  <a:lnTo>
                    <a:pt x="3333" y="5330"/>
                  </a:lnTo>
                  <a:lnTo>
                    <a:pt x="3303" y="5197"/>
                  </a:lnTo>
                  <a:lnTo>
                    <a:pt x="3285" y="5059"/>
                  </a:lnTo>
                  <a:lnTo>
                    <a:pt x="3279" y="4918"/>
                  </a:lnTo>
                  <a:lnTo>
                    <a:pt x="3285" y="4776"/>
                  </a:lnTo>
                  <a:lnTo>
                    <a:pt x="3303" y="4638"/>
                  </a:lnTo>
                  <a:lnTo>
                    <a:pt x="3333" y="4503"/>
                  </a:lnTo>
                  <a:lnTo>
                    <a:pt x="3373" y="4373"/>
                  </a:lnTo>
                  <a:lnTo>
                    <a:pt x="3423" y="4248"/>
                  </a:lnTo>
                  <a:lnTo>
                    <a:pt x="3482" y="4128"/>
                  </a:lnTo>
                  <a:lnTo>
                    <a:pt x="3550" y="4015"/>
                  </a:lnTo>
                  <a:lnTo>
                    <a:pt x="3628" y="3907"/>
                  </a:lnTo>
                  <a:lnTo>
                    <a:pt x="3714" y="3805"/>
                  </a:lnTo>
                  <a:lnTo>
                    <a:pt x="3808" y="3712"/>
                  </a:lnTo>
                  <a:lnTo>
                    <a:pt x="3909" y="3626"/>
                  </a:lnTo>
                  <a:lnTo>
                    <a:pt x="4017" y="3548"/>
                  </a:lnTo>
                  <a:lnTo>
                    <a:pt x="4131" y="3480"/>
                  </a:lnTo>
                  <a:lnTo>
                    <a:pt x="4250" y="3421"/>
                  </a:lnTo>
                  <a:lnTo>
                    <a:pt x="4376" y="3371"/>
                  </a:lnTo>
                  <a:lnTo>
                    <a:pt x="4506" y="3331"/>
                  </a:lnTo>
                  <a:lnTo>
                    <a:pt x="4639" y="3303"/>
                  </a:lnTo>
                  <a:lnTo>
                    <a:pt x="4779" y="3285"/>
                  </a:lnTo>
                  <a:lnTo>
                    <a:pt x="4921" y="3279"/>
                  </a:lnTo>
                  <a:close/>
                  <a:moveTo>
                    <a:pt x="3279" y="2460"/>
                  </a:moveTo>
                  <a:lnTo>
                    <a:pt x="4099" y="2460"/>
                  </a:lnTo>
                  <a:lnTo>
                    <a:pt x="4099" y="3279"/>
                  </a:lnTo>
                  <a:lnTo>
                    <a:pt x="3279" y="3279"/>
                  </a:lnTo>
                  <a:lnTo>
                    <a:pt x="3279" y="2460"/>
                  </a:lnTo>
                  <a:close/>
                  <a:moveTo>
                    <a:pt x="2050" y="2460"/>
                  </a:moveTo>
                  <a:lnTo>
                    <a:pt x="2870" y="2460"/>
                  </a:lnTo>
                  <a:lnTo>
                    <a:pt x="2870" y="3279"/>
                  </a:lnTo>
                  <a:lnTo>
                    <a:pt x="2050" y="3279"/>
                  </a:lnTo>
                  <a:lnTo>
                    <a:pt x="2050" y="2460"/>
                  </a:lnTo>
                  <a:close/>
                  <a:moveTo>
                    <a:pt x="820" y="2460"/>
                  </a:moveTo>
                  <a:lnTo>
                    <a:pt x="1640" y="2460"/>
                  </a:lnTo>
                  <a:lnTo>
                    <a:pt x="1640" y="3279"/>
                  </a:lnTo>
                  <a:lnTo>
                    <a:pt x="820" y="3279"/>
                  </a:lnTo>
                  <a:lnTo>
                    <a:pt x="820" y="2460"/>
                  </a:lnTo>
                  <a:close/>
                  <a:moveTo>
                    <a:pt x="445" y="819"/>
                  </a:moveTo>
                  <a:lnTo>
                    <a:pt x="614" y="819"/>
                  </a:lnTo>
                  <a:lnTo>
                    <a:pt x="614" y="1025"/>
                  </a:lnTo>
                  <a:lnTo>
                    <a:pt x="620" y="1090"/>
                  </a:lnTo>
                  <a:lnTo>
                    <a:pt x="636" y="1154"/>
                  </a:lnTo>
                  <a:lnTo>
                    <a:pt x="660" y="1212"/>
                  </a:lnTo>
                  <a:lnTo>
                    <a:pt x="694" y="1266"/>
                  </a:lnTo>
                  <a:lnTo>
                    <a:pt x="736" y="1314"/>
                  </a:lnTo>
                  <a:lnTo>
                    <a:pt x="784" y="1355"/>
                  </a:lnTo>
                  <a:lnTo>
                    <a:pt x="836" y="1389"/>
                  </a:lnTo>
                  <a:lnTo>
                    <a:pt x="896" y="1413"/>
                  </a:lnTo>
                  <a:lnTo>
                    <a:pt x="959" y="1429"/>
                  </a:lnTo>
                  <a:lnTo>
                    <a:pt x="1025" y="1435"/>
                  </a:lnTo>
                  <a:lnTo>
                    <a:pt x="1091" y="1429"/>
                  </a:lnTo>
                  <a:lnTo>
                    <a:pt x="1155" y="1413"/>
                  </a:lnTo>
                  <a:lnTo>
                    <a:pt x="1213" y="1389"/>
                  </a:lnTo>
                  <a:lnTo>
                    <a:pt x="1267" y="1355"/>
                  </a:lnTo>
                  <a:lnTo>
                    <a:pt x="1314" y="1314"/>
                  </a:lnTo>
                  <a:lnTo>
                    <a:pt x="1356" y="1266"/>
                  </a:lnTo>
                  <a:lnTo>
                    <a:pt x="1388" y="1212"/>
                  </a:lnTo>
                  <a:lnTo>
                    <a:pt x="1414" y="1154"/>
                  </a:lnTo>
                  <a:lnTo>
                    <a:pt x="1430" y="1090"/>
                  </a:lnTo>
                  <a:lnTo>
                    <a:pt x="1434" y="1025"/>
                  </a:lnTo>
                  <a:lnTo>
                    <a:pt x="1434" y="819"/>
                  </a:lnTo>
                  <a:lnTo>
                    <a:pt x="3895" y="819"/>
                  </a:lnTo>
                  <a:lnTo>
                    <a:pt x="3895" y="1025"/>
                  </a:lnTo>
                  <a:lnTo>
                    <a:pt x="3899" y="1090"/>
                  </a:lnTo>
                  <a:lnTo>
                    <a:pt x="3915" y="1154"/>
                  </a:lnTo>
                  <a:lnTo>
                    <a:pt x="3941" y="1212"/>
                  </a:lnTo>
                  <a:lnTo>
                    <a:pt x="3973" y="1266"/>
                  </a:lnTo>
                  <a:lnTo>
                    <a:pt x="4015" y="1314"/>
                  </a:lnTo>
                  <a:lnTo>
                    <a:pt x="4063" y="1355"/>
                  </a:lnTo>
                  <a:lnTo>
                    <a:pt x="4117" y="1389"/>
                  </a:lnTo>
                  <a:lnTo>
                    <a:pt x="4175" y="1413"/>
                  </a:lnTo>
                  <a:lnTo>
                    <a:pt x="4238" y="1429"/>
                  </a:lnTo>
                  <a:lnTo>
                    <a:pt x="4304" y="1435"/>
                  </a:lnTo>
                  <a:lnTo>
                    <a:pt x="4372" y="1429"/>
                  </a:lnTo>
                  <a:lnTo>
                    <a:pt x="4434" y="1413"/>
                  </a:lnTo>
                  <a:lnTo>
                    <a:pt x="4494" y="1389"/>
                  </a:lnTo>
                  <a:lnTo>
                    <a:pt x="4548" y="1355"/>
                  </a:lnTo>
                  <a:lnTo>
                    <a:pt x="4595" y="1314"/>
                  </a:lnTo>
                  <a:lnTo>
                    <a:pt x="4635" y="1266"/>
                  </a:lnTo>
                  <a:lnTo>
                    <a:pt x="4669" y="1212"/>
                  </a:lnTo>
                  <a:lnTo>
                    <a:pt x="4693" y="1154"/>
                  </a:lnTo>
                  <a:lnTo>
                    <a:pt x="4709" y="1090"/>
                  </a:lnTo>
                  <a:lnTo>
                    <a:pt x="4715" y="1025"/>
                  </a:lnTo>
                  <a:lnTo>
                    <a:pt x="4715" y="819"/>
                  </a:lnTo>
                  <a:lnTo>
                    <a:pt x="4887" y="819"/>
                  </a:lnTo>
                  <a:lnTo>
                    <a:pt x="4958" y="825"/>
                  </a:lnTo>
                  <a:lnTo>
                    <a:pt x="5026" y="843"/>
                  </a:lnTo>
                  <a:lnTo>
                    <a:pt x="5090" y="871"/>
                  </a:lnTo>
                  <a:lnTo>
                    <a:pt x="5148" y="907"/>
                  </a:lnTo>
                  <a:lnTo>
                    <a:pt x="5200" y="951"/>
                  </a:lnTo>
                  <a:lnTo>
                    <a:pt x="5244" y="1005"/>
                  </a:lnTo>
                  <a:lnTo>
                    <a:pt x="5280" y="1062"/>
                  </a:lnTo>
                  <a:lnTo>
                    <a:pt x="5307" y="1128"/>
                  </a:lnTo>
                  <a:lnTo>
                    <a:pt x="5323" y="1198"/>
                  </a:lnTo>
                  <a:lnTo>
                    <a:pt x="5329" y="1270"/>
                  </a:lnTo>
                  <a:lnTo>
                    <a:pt x="5329" y="2868"/>
                  </a:lnTo>
                  <a:lnTo>
                    <a:pt x="4921" y="2868"/>
                  </a:lnTo>
                  <a:lnTo>
                    <a:pt x="4921" y="2049"/>
                  </a:lnTo>
                  <a:lnTo>
                    <a:pt x="411" y="2049"/>
                  </a:lnTo>
                  <a:lnTo>
                    <a:pt x="411" y="4876"/>
                  </a:lnTo>
                  <a:lnTo>
                    <a:pt x="415" y="4896"/>
                  </a:lnTo>
                  <a:lnTo>
                    <a:pt x="427" y="4912"/>
                  </a:lnTo>
                  <a:lnTo>
                    <a:pt x="445" y="4918"/>
                  </a:lnTo>
                  <a:lnTo>
                    <a:pt x="2870" y="4918"/>
                  </a:lnTo>
                  <a:lnTo>
                    <a:pt x="2870" y="5326"/>
                  </a:lnTo>
                  <a:lnTo>
                    <a:pt x="445" y="5326"/>
                  </a:lnTo>
                  <a:lnTo>
                    <a:pt x="373" y="5320"/>
                  </a:lnTo>
                  <a:lnTo>
                    <a:pt x="303" y="5304"/>
                  </a:lnTo>
                  <a:lnTo>
                    <a:pt x="239" y="5276"/>
                  </a:lnTo>
                  <a:lnTo>
                    <a:pt x="182" y="5240"/>
                  </a:lnTo>
                  <a:lnTo>
                    <a:pt x="130" y="5195"/>
                  </a:lnTo>
                  <a:lnTo>
                    <a:pt x="86" y="5143"/>
                  </a:lnTo>
                  <a:lnTo>
                    <a:pt x="50" y="5083"/>
                  </a:lnTo>
                  <a:lnTo>
                    <a:pt x="22" y="5019"/>
                  </a:lnTo>
                  <a:lnTo>
                    <a:pt x="6" y="4949"/>
                  </a:lnTo>
                  <a:lnTo>
                    <a:pt x="0" y="4876"/>
                  </a:lnTo>
                  <a:lnTo>
                    <a:pt x="0" y="1270"/>
                  </a:lnTo>
                  <a:lnTo>
                    <a:pt x="6" y="1198"/>
                  </a:lnTo>
                  <a:lnTo>
                    <a:pt x="22" y="1128"/>
                  </a:lnTo>
                  <a:lnTo>
                    <a:pt x="50" y="1062"/>
                  </a:lnTo>
                  <a:lnTo>
                    <a:pt x="86" y="1005"/>
                  </a:lnTo>
                  <a:lnTo>
                    <a:pt x="130" y="951"/>
                  </a:lnTo>
                  <a:lnTo>
                    <a:pt x="182" y="907"/>
                  </a:lnTo>
                  <a:lnTo>
                    <a:pt x="239" y="871"/>
                  </a:lnTo>
                  <a:lnTo>
                    <a:pt x="303" y="843"/>
                  </a:lnTo>
                  <a:lnTo>
                    <a:pt x="373" y="825"/>
                  </a:lnTo>
                  <a:lnTo>
                    <a:pt x="445" y="819"/>
                  </a:lnTo>
                  <a:close/>
                  <a:moveTo>
                    <a:pt x="4304" y="0"/>
                  </a:moveTo>
                  <a:lnTo>
                    <a:pt x="4352" y="6"/>
                  </a:lnTo>
                  <a:lnTo>
                    <a:pt x="4394" y="22"/>
                  </a:lnTo>
                  <a:lnTo>
                    <a:pt x="4434" y="46"/>
                  </a:lnTo>
                  <a:lnTo>
                    <a:pt x="4464" y="78"/>
                  </a:lnTo>
                  <a:lnTo>
                    <a:pt x="4490" y="116"/>
                  </a:lnTo>
                  <a:lnTo>
                    <a:pt x="4504" y="157"/>
                  </a:lnTo>
                  <a:lnTo>
                    <a:pt x="4510" y="205"/>
                  </a:lnTo>
                  <a:lnTo>
                    <a:pt x="4510" y="1025"/>
                  </a:lnTo>
                  <a:lnTo>
                    <a:pt x="4504" y="1072"/>
                  </a:lnTo>
                  <a:lnTo>
                    <a:pt x="4490" y="1114"/>
                  </a:lnTo>
                  <a:lnTo>
                    <a:pt x="4464" y="1152"/>
                  </a:lnTo>
                  <a:lnTo>
                    <a:pt x="4434" y="1184"/>
                  </a:lnTo>
                  <a:lnTo>
                    <a:pt x="4394" y="1208"/>
                  </a:lnTo>
                  <a:lnTo>
                    <a:pt x="4352" y="1224"/>
                  </a:lnTo>
                  <a:lnTo>
                    <a:pt x="4304" y="1230"/>
                  </a:lnTo>
                  <a:lnTo>
                    <a:pt x="4258" y="1224"/>
                  </a:lnTo>
                  <a:lnTo>
                    <a:pt x="4214" y="1208"/>
                  </a:lnTo>
                  <a:lnTo>
                    <a:pt x="4177" y="1184"/>
                  </a:lnTo>
                  <a:lnTo>
                    <a:pt x="4145" y="1152"/>
                  </a:lnTo>
                  <a:lnTo>
                    <a:pt x="4121" y="1114"/>
                  </a:lnTo>
                  <a:lnTo>
                    <a:pt x="4105" y="1072"/>
                  </a:lnTo>
                  <a:lnTo>
                    <a:pt x="4099" y="1025"/>
                  </a:lnTo>
                  <a:lnTo>
                    <a:pt x="4099" y="205"/>
                  </a:lnTo>
                  <a:lnTo>
                    <a:pt x="4105" y="157"/>
                  </a:lnTo>
                  <a:lnTo>
                    <a:pt x="4121" y="116"/>
                  </a:lnTo>
                  <a:lnTo>
                    <a:pt x="4145" y="78"/>
                  </a:lnTo>
                  <a:lnTo>
                    <a:pt x="4177" y="46"/>
                  </a:lnTo>
                  <a:lnTo>
                    <a:pt x="4214" y="22"/>
                  </a:lnTo>
                  <a:lnTo>
                    <a:pt x="4258" y="6"/>
                  </a:lnTo>
                  <a:lnTo>
                    <a:pt x="4304" y="0"/>
                  </a:lnTo>
                  <a:close/>
                  <a:moveTo>
                    <a:pt x="1025" y="0"/>
                  </a:moveTo>
                  <a:lnTo>
                    <a:pt x="1071" y="6"/>
                  </a:lnTo>
                  <a:lnTo>
                    <a:pt x="1115" y="22"/>
                  </a:lnTo>
                  <a:lnTo>
                    <a:pt x="1153" y="46"/>
                  </a:lnTo>
                  <a:lnTo>
                    <a:pt x="1185" y="78"/>
                  </a:lnTo>
                  <a:lnTo>
                    <a:pt x="1209" y="116"/>
                  </a:lnTo>
                  <a:lnTo>
                    <a:pt x="1225" y="157"/>
                  </a:lnTo>
                  <a:lnTo>
                    <a:pt x="1231" y="205"/>
                  </a:lnTo>
                  <a:lnTo>
                    <a:pt x="1231" y="1025"/>
                  </a:lnTo>
                  <a:lnTo>
                    <a:pt x="1225" y="1072"/>
                  </a:lnTo>
                  <a:lnTo>
                    <a:pt x="1209" y="1114"/>
                  </a:lnTo>
                  <a:lnTo>
                    <a:pt x="1185" y="1152"/>
                  </a:lnTo>
                  <a:lnTo>
                    <a:pt x="1153" y="1184"/>
                  </a:lnTo>
                  <a:lnTo>
                    <a:pt x="1115" y="1208"/>
                  </a:lnTo>
                  <a:lnTo>
                    <a:pt x="1071" y="1224"/>
                  </a:lnTo>
                  <a:lnTo>
                    <a:pt x="1025" y="1230"/>
                  </a:lnTo>
                  <a:lnTo>
                    <a:pt x="977" y="1224"/>
                  </a:lnTo>
                  <a:lnTo>
                    <a:pt x="935" y="1208"/>
                  </a:lnTo>
                  <a:lnTo>
                    <a:pt x="898" y="1184"/>
                  </a:lnTo>
                  <a:lnTo>
                    <a:pt x="866" y="1152"/>
                  </a:lnTo>
                  <a:lnTo>
                    <a:pt x="842" y="1114"/>
                  </a:lnTo>
                  <a:lnTo>
                    <a:pt x="826" y="1072"/>
                  </a:lnTo>
                  <a:lnTo>
                    <a:pt x="820" y="1025"/>
                  </a:lnTo>
                  <a:lnTo>
                    <a:pt x="820" y="205"/>
                  </a:lnTo>
                  <a:lnTo>
                    <a:pt x="826" y="157"/>
                  </a:lnTo>
                  <a:lnTo>
                    <a:pt x="842" y="116"/>
                  </a:lnTo>
                  <a:lnTo>
                    <a:pt x="866" y="78"/>
                  </a:lnTo>
                  <a:lnTo>
                    <a:pt x="898" y="46"/>
                  </a:lnTo>
                  <a:lnTo>
                    <a:pt x="935" y="22"/>
                  </a:lnTo>
                  <a:lnTo>
                    <a:pt x="977" y="6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31371" y="6198033"/>
            <a:ext cx="11137237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22513" y="3519794"/>
            <a:ext cx="0" cy="267875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776537" y="3004061"/>
            <a:ext cx="0" cy="31944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914420" y="3809886"/>
            <a:ext cx="0" cy="230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831979" y="4481799"/>
            <a:ext cx="0" cy="171684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986308" y="3233566"/>
            <a:ext cx="0" cy="2880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 bwMode="auto">
          <a:xfrm>
            <a:off x="3693759" y="6089638"/>
            <a:ext cx="192000" cy="192000"/>
          </a:xfrm>
          <a:prstGeom prst="ellipse">
            <a:avLst/>
          </a:prstGeom>
          <a:solidFill>
            <a:srgbClr val="F3A44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1650513" y="6089638"/>
            <a:ext cx="192000" cy="192000"/>
          </a:xfrm>
          <a:prstGeom prst="ellips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5759979" y="6089638"/>
            <a:ext cx="192000" cy="192000"/>
          </a:xfrm>
          <a:prstGeom prst="ellips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7842420" y="6089638"/>
            <a:ext cx="192000" cy="192000"/>
          </a:xfrm>
          <a:prstGeom prst="ellipse">
            <a:avLst/>
          </a:prstGeom>
          <a:solidFill>
            <a:srgbClr val="E7BC29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9920944" y="6089638"/>
            <a:ext cx="192000" cy="192000"/>
          </a:xfrm>
          <a:prstGeom prst="ellips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25"/>
          <p:cNvSpPr txBox="1"/>
          <p:nvPr/>
        </p:nvSpPr>
        <p:spPr>
          <a:xfrm>
            <a:off x="1864959" y="4360407"/>
            <a:ext cx="1679617" cy="1051741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SzPct val="25000"/>
            </a:pPr>
            <a:r>
              <a:rPr lang="en-US" altLang="zh-CN" sz="1400" dirty="0">
                <a:sym typeface="+mn-ea"/>
              </a:rPr>
              <a:t>Copy paste fonts. Choose the only option to retain text.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lt"/>
            </a:endParaRPr>
          </a:p>
        </p:txBody>
      </p:sp>
      <p:sp>
        <p:nvSpPr>
          <p:cNvPr id="47" name="TextBox 27"/>
          <p:cNvSpPr txBox="1"/>
          <p:nvPr/>
        </p:nvSpPr>
        <p:spPr>
          <a:xfrm>
            <a:off x="3885201" y="4576937"/>
            <a:ext cx="1777831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SzPct val="25000"/>
            </a:pPr>
            <a:r>
              <a:rPr lang="en-US" altLang="zh-CN" sz="1400" dirty="0">
                <a:sym typeface="+mn-ea"/>
              </a:rPr>
              <a:t>Copy paste fonts. Choose the only option to retain text.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lt"/>
            </a:endParaRPr>
          </a:p>
        </p:txBody>
      </p:sp>
      <p:sp>
        <p:nvSpPr>
          <p:cNvPr id="48" name="TextBox 29"/>
          <p:cNvSpPr txBox="1"/>
          <p:nvPr/>
        </p:nvSpPr>
        <p:spPr>
          <a:xfrm>
            <a:off x="5988631" y="4576937"/>
            <a:ext cx="1693221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SzPct val="25000"/>
            </a:pPr>
            <a:r>
              <a:rPr lang="en-US" altLang="zh-CN" sz="1400" dirty="0">
                <a:sym typeface="+mn-ea"/>
              </a:rPr>
              <a:t>Copy paste fonts. Choose the only option to retain text.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lt"/>
            </a:endParaRPr>
          </a:p>
        </p:txBody>
      </p:sp>
      <p:sp>
        <p:nvSpPr>
          <p:cNvPr id="49" name="TextBox 31"/>
          <p:cNvSpPr txBox="1"/>
          <p:nvPr/>
        </p:nvSpPr>
        <p:spPr>
          <a:xfrm>
            <a:off x="8113989" y="4608600"/>
            <a:ext cx="1661975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SzPct val="25000"/>
            </a:pPr>
            <a:r>
              <a:rPr lang="en-US" altLang="zh-CN" sz="1400" dirty="0">
                <a:sym typeface="+mn-ea"/>
              </a:rPr>
              <a:t>Copy paste fonts. Choose the only option to retain text.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lt"/>
            </a:endParaRPr>
          </a:p>
        </p:txBody>
      </p:sp>
      <p:sp>
        <p:nvSpPr>
          <p:cNvPr id="50" name="TextBox 33"/>
          <p:cNvSpPr txBox="1"/>
          <p:nvPr/>
        </p:nvSpPr>
        <p:spPr>
          <a:xfrm>
            <a:off x="10068747" y="4121282"/>
            <a:ext cx="1784447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SzPct val="25000"/>
            </a:pPr>
            <a:r>
              <a:rPr lang="en-US" altLang="zh-CN" sz="1400" dirty="0">
                <a:sym typeface="+mn-ea"/>
              </a:rPr>
              <a:t>Copy paste fonts. Choose the only option to retain text.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sym typeface="+mn-lt"/>
            </a:endParaRPr>
          </a:p>
        </p:txBody>
      </p:sp>
      <p:grpSp>
        <p:nvGrpSpPr>
          <p:cNvPr id="51" name="组合 50"/>
          <p:cNvGrpSpPr>
            <a:grpSpLocks noChangeAspect="1"/>
          </p:cNvGrpSpPr>
          <p:nvPr/>
        </p:nvGrpSpPr>
        <p:grpSpPr>
          <a:xfrm>
            <a:off x="2954185" y="1565999"/>
            <a:ext cx="1644713" cy="1981817"/>
            <a:chOff x="1230317" y="1347616"/>
            <a:chExt cx="948873" cy="1143356"/>
          </a:xfrm>
        </p:grpSpPr>
        <p:sp>
          <p:nvSpPr>
            <p:cNvPr id="52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ther_9"/>
            <p:cNvSpPr/>
            <p:nvPr>
              <p:custDataLst>
                <p:tags r:id="rId1"/>
              </p:custDataLst>
            </p:nvPr>
          </p:nvSpPr>
          <p:spPr>
            <a:xfrm>
              <a:off x="1380753" y="1491630"/>
              <a:ext cx="648000" cy="648000"/>
            </a:xfrm>
            <a:prstGeom prst="ellipse">
              <a:avLst/>
            </a:prstGeom>
            <a:solidFill>
              <a:srgbClr val="F3A4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>
            <a:grpSpLocks noChangeAspect="1"/>
          </p:cNvGrpSpPr>
          <p:nvPr/>
        </p:nvGrpSpPr>
        <p:grpSpPr>
          <a:xfrm>
            <a:off x="7092065" y="1766688"/>
            <a:ext cx="1644713" cy="1981817"/>
            <a:chOff x="1230317" y="1347616"/>
            <a:chExt cx="948873" cy="1143356"/>
          </a:xfrm>
        </p:grpSpPr>
        <p:sp>
          <p:nvSpPr>
            <p:cNvPr id="55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Other_9"/>
            <p:cNvSpPr/>
            <p:nvPr>
              <p:custDataLst>
                <p:tags r:id="rId2"/>
              </p:custDataLst>
            </p:nvPr>
          </p:nvSpPr>
          <p:spPr>
            <a:xfrm>
              <a:off x="1380753" y="1491630"/>
              <a:ext cx="648000" cy="648000"/>
            </a:xfrm>
            <a:prstGeom prst="ellipse">
              <a:avLst/>
            </a:prstGeom>
            <a:solidFill>
              <a:srgbClr val="E7BC2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1076525" y="2225670"/>
            <a:ext cx="1291976" cy="1556781"/>
            <a:chOff x="1230317" y="1347616"/>
            <a:chExt cx="948873" cy="1143356"/>
          </a:xfrm>
        </p:grpSpPr>
        <p:sp>
          <p:nvSpPr>
            <p:cNvPr id="58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Other_9"/>
            <p:cNvSpPr/>
            <p:nvPr>
              <p:custDataLst>
                <p:tags r:id="rId3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rgbClr val="8EC2D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>
            <a:grpSpLocks noChangeAspect="1"/>
          </p:cNvGrpSpPr>
          <p:nvPr/>
        </p:nvGrpSpPr>
        <p:grpSpPr>
          <a:xfrm>
            <a:off x="5185991" y="2856874"/>
            <a:ext cx="1291976" cy="1556781"/>
            <a:chOff x="1230317" y="1347616"/>
            <a:chExt cx="948873" cy="1143356"/>
          </a:xfrm>
        </p:grpSpPr>
        <p:sp>
          <p:nvSpPr>
            <p:cNvPr id="61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Other_9"/>
            <p:cNvSpPr/>
            <p:nvPr>
              <p:custDataLst>
                <p:tags r:id="rId4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rgbClr val="8EC2D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>
            <a:grpSpLocks noChangeAspect="1"/>
          </p:cNvGrpSpPr>
          <p:nvPr/>
        </p:nvGrpSpPr>
        <p:grpSpPr>
          <a:xfrm>
            <a:off x="9346956" y="1706690"/>
            <a:ext cx="1291976" cy="1556781"/>
            <a:chOff x="1230317" y="1347616"/>
            <a:chExt cx="948873" cy="1143356"/>
          </a:xfrm>
        </p:grpSpPr>
        <p:sp>
          <p:nvSpPr>
            <p:cNvPr id="64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Other_9"/>
            <p:cNvSpPr/>
            <p:nvPr>
              <p:custDataLst>
                <p:tags r:id="rId5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rgbClr val="8EC2D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05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8" grpId="0" bldLvl="0" animBg="1"/>
      <p:bldP spid="43" grpId="0" bldLvl="0" animBg="1"/>
      <p:bldP spid="44" grpId="0" bldLvl="0" animBg="1"/>
      <p:bldP spid="45" grpId="0" bldLvl="0" animBg="1"/>
      <p:bldP spid="46" grpId="0"/>
      <p:bldP spid="47" grpId="0"/>
      <p:bldP spid="48" grpId="0"/>
      <p:bldP spid="49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TextBox 86"/>
          <p:cNvSpPr txBox="1"/>
          <p:nvPr/>
        </p:nvSpPr>
        <p:spPr>
          <a:xfrm flipH="1">
            <a:off x="966788" y="2786063"/>
            <a:ext cx="2782887" cy="1198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42004" name="TextBox 87"/>
          <p:cNvSpPr txBox="1">
            <a:spLocks noChangeArrowheads="1"/>
          </p:cNvSpPr>
          <p:nvPr/>
        </p:nvSpPr>
        <p:spPr bwMode="auto">
          <a:xfrm flipH="1">
            <a:off x="1706880" y="2449830"/>
            <a:ext cx="1946275" cy="30670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SUBTITLE HERE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0" name="TextBox 88"/>
          <p:cNvSpPr txBox="1"/>
          <p:nvPr/>
        </p:nvSpPr>
        <p:spPr>
          <a:xfrm flipH="1">
            <a:off x="966788" y="4471988"/>
            <a:ext cx="278288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,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42006" name="TextBox 89"/>
          <p:cNvSpPr txBox="1">
            <a:spLocks noChangeArrowheads="1"/>
          </p:cNvSpPr>
          <p:nvPr/>
        </p:nvSpPr>
        <p:spPr bwMode="auto">
          <a:xfrm flipH="1">
            <a:off x="1706880" y="4135755"/>
            <a:ext cx="1946275" cy="306705"/>
          </a:xfrm>
          <a:prstGeom prst="rect">
            <a:avLst/>
          </a:prstGeom>
          <a:solidFill>
            <a:srgbClr val="8EC2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SUBTITLE HERE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pic>
        <p:nvPicPr>
          <p:cNvPr id="11" name="图片 10" descr="oushidongwu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807325" y="1200785"/>
            <a:ext cx="3361055" cy="4869180"/>
          </a:xfrm>
          <a:prstGeom prst="rect">
            <a:avLst/>
          </a:prstGeom>
        </p:spPr>
      </p:pic>
      <p:sp>
        <p:nvSpPr>
          <p:cNvPr id="93" name="TextBox 86"/>
          <p:cNvSpPr txBox="1"/>
          <p:nvPr/>
        </p:nvSpPr>
        <p:spPr>
          <a:xfrm flipH="1">
            <a:off x="4386898" y="2786063"/>
            <a:ext cx="2782887" cy="1198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94" name="TextBox 87"/>
          <p:cNvSpPr txBox="1">
            <a:spLocks noChangeArrowheads="1"/>
          </p:cNvSpPr>
          <p:nvPr/>
        </p:nvSpPr>
        <p:spPr bwMode="auto">
          <a:xfrm flipH="1">
            <a:off x="5126990" y="2449830"/>
            <a:ext cx="1946275" cy="30670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SUBTITLE HERE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95" name="TextBox 88"/>
          <p:cNvSpPr txBox="1"/>
          <p:nvPr/>
        </p:nvSpPr>
        <p:spPr>
          <a:xfrm flipH="1">
            <a:off x="4386898" y="4471988"/>
            <a:ext cx="278288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,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 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96" name="TextBox 89"/>
          <p:cNvSpPr txBox="1">
            <a:spLocks noChangeArrowheads="1"/>
          </p:cNvSpPr>
          <p:nvPr/>
        </p:nvSpPr>
        <p:spPr bwMode="auto">
          <a:xfrm flipH="1">
            <a:off x="5126990" y="4135755"/>
            <a:ext cx="1946275" cy="306705"/>
          </a:xfrm>
          <a:prstGeom prst="rect">
            <a:avLst/>
          </a:prstGeom>
          <a:solidFill>
            <a:srgbClr val="8EC2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rPr>
              <a:t>SUBTITLE HERE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004" grpId="0" bldLvl="0" animBg="1"/>
      <p:bldP spid="10" grpId="0"/>
      <p:bldP spid="42006" grpId="0" bldLvl="0" animBg="1"/>
      <p:bldP spid="93" grpId="0"/>
      <p:bldP spid="94" grpId="0" bldLvl="0" animBg="1"/>
      <p:bldP spid="95" grpId="0"/>
      <p:bldP spid="9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1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81880" y="3305479"/>
            <a:ext cx="2031023" cy="18624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5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ko-KR" sz="115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8470" y="3219309"/>
            <a:ext cx="3867150" cy="5861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ko-KR" sz="32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8751" y="3912018"/>
            <a:ext cx="4672792" cy="6476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defTabSz="508000" eaLnBrk="0"/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508000" eaLnBrk="0"/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751" y="4598352"/>
            <a:ext cx="2144231" cy="37084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8751" y="5115877"/>
            <a:ext cx="2144231" cy="3721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śḻïḓe"/>
          <p:cNvSpPr/>
          <p:nvPr/>
        </p:nvSpPr>
        <p:spPr>
          <a:xfrm>
            <a:off x="0" y="3732245"/>
            <a:ext cx="12192000" cy="2411380"/>
          </a:xfrm>
          <a:prstGeom prst="rect">
            <a:avLst/>
          </a:prstGeom>
          <a:solidFill>
            <a:srgbClr val="8EC2DB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1" name="íṩḷïḋé"/>
          <p:cNvSpPr/>
          <p:nvPr/>
        </p:nvSpPr>
        <p:spPr>
          <a:xfrm rot="16200000">
            <a:off x="2397211" y="2974551"/>
            <a:ext cx="1745674" cy="1504892"/>
          </a:xfrm>
          <a:prstGeom prst="hexagon">
            <a:avLst/>
          </a:prstGeom>
          <a:solidFill>
            <a:srgbClr val="E3B22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îsḻîďê"/>
          <p:cNvSpPr/>
          <p:nvPr/>
        </p:nvSpPr>
        <p:spPr bwMode="auto">
          <a:xfrm>
            <a:off x="2938479" y="3437191"/>
            <a:ext cx="663138" cy="608542"/>
          </a:xfrm>
          <a:custGeom>
            <a:avLst/>
            <a:gdLst>
              <a:gd name="connsiteX0" fmla="*/ 350851 w 599171"/>
              <a:gd name="connsiteY0" fmla="*/ 405257 h 549846"/>
              <a:gd name="connsiteX1" fmla="*/ 394672 w 599171"/>
              <a:gd name="connsiteY1" fmla="*/ 405257 h 549846"/>
              <a:gd name="connsiteX2" fmla="*/ 394672 w 599171"/>
              <a:gd name="connsiteY2" fmla="*/ 528464 h 549846"/>
              <a:gd name="connsiteX3" fmla="*/ 350851 w 599171"/>
              <a:gd name="connsiteY3" fmla="*/ 528464 h 549846"/>
              <a:gd name="connsiteX4" fmla="*/ 418947 w 599171"/>
              <a:gd name="connsiteY4" fmla="*/ 362989 h 549846"/>
              <a:gd name="connsiteX5" fmla="*/ 462839 w 599171"/>
              <a:gd name="connsiteY5" fmla="*/ 362989 h 549846"/>
              <a:gd name="connsiteX6" fmla="*/ 462839 w 599171"/>
              <a:gd name="connsiteY6" fmla="*/ 528465 h 549846"/>
              <a:gd name="connsiteX7" fmla="*/ 418947 w 599171"/>
              <a:gd name="connsiteY7" fmla="*/ 528465 h 549846"/>
              <a:gd name="connsiteX8" fmla="*/ 487113 w 599171"/>
              <a:gd name="connsiteY8" fmla="*/ 320932 h 549846"/>
              <a:gd name="connsiteX9" fmla="*/ 531005 w 599171"/>
              <a:gd name="connsiteY9" fmla="*/ 320932 h 549846"/>
              <a:gd name="connsiteX10" fmla="*/ 531005 w 599171"/>
              <a:gd name="connsiteY10" fmla="*/ 528465 h 549846"/>
              <a:gd name="connsiteX11" fmla="*/ 487113 w 599171"/>
              <a:gd name="connsiteY11" fmla="*/ 528465 h 549846"/>
              <a:gd name="connsiteX12" fmla="*/ 555279 w 599171"/>
              <a:gd name="connsiteY12" fmla="*/ 278945 h 549846"/>
              <a:gd name="connsiteX13" fmla="*/ 599171 w 599171"/>
              <a:gd name="connsiteY13" fmla="*/ 278945 h 549846"/>
              <a:gd name="connsiteX14" fmla="*/ 599171 w 599171"/>
              <a:gd name="connsiteY14" fmla="*/ 528464 h 549846"/>
              <a:gd name="connsiteX15" fmla="*/ 555279 w 599171"/>
              <a:gd name="connsiteY15" fmla="*/ 528464 h 549846"/>
              <a:gd name="connsiteX16" fmla="*/ 257092 w 599171"/>
              <a:gd name="connsiteY16" fmla="*/ 0 h 549846"/>
              <a:gd name="connsiteX17" fmla="*/ 399061 w 599171"/>
              <a:gd name="connsiteY17" fmla="*/ 142037 h 549846"/>
              <a:gd name="connsiteX18" fmla="*/ 320591 w 599171"/>
              <a:gd name="connsiteY18" fmla="*/ 290261 h 549846"/>
              <a:gd name="connsiteX19" fmla="*/ 424874 w 599171"/>
              <a:gd name="connsiteY19" fmla="*/ 341559 h 549846"/>
              <a:gd name="connsiteX20" fmla="*/ 397512 w 599171"/>
              <a:gd name="connsiteY20" fmla="*/ 341559 h 549846"/>
              <a:gd name="connsiteX21" fmla="*/ 397512 w 599171"/>
              <a:gd name="connsiteY21" fmla="*/ 383578 h 549846"/>
              <a:gd name="connsiteX22" fmla="*/ 329367 w 599171"/>
              <a:gd name="connsiteY22" fmla="*/ 383578 h 549846"/>
              <a:gd name="connsiteX23" fmla="*/ 329367 w 599171"/>
              <a:gd name="connsiteY23" fmla="*/ 547526 h 549846"/>
              <a:gd name="connsiteX24" fmla="*/ 257092 w 599171"/>
              <a:gd name="connsiteY24" fmla="*/ 549846 h 549846"/>
              <a:gd name="connsiteX25" fmla="*/ 329109 w 599171"/>
              <a:gd name="connsiteY25" fmla="*/ 477925 h 549846"/>
              <a:gd name="connsiteX26" fmla="*/ 268450 w 599171"/>
              <a:gd name="connsiteY26" fmla="*/ 331506 h 549846"/>
              <a:gd name="connsiteX27" fmla="*/ 269224 w 599171"/>
              <a:gd name="connsiteY27" fmla="*/ 331506 h 549846"/>
              <a:gd name="connsiteX28" fmla="*/ 292714 w 599171"/>
              <a:gd name="connsiteY28" fmla="*/ 304439 h 549846"/>
              <a:gd name="connsiteX29" fmla="*/ 257092 w 599171"/>
              <a:gd name="connsiteY29" fmla="*/ 311141 h 549846"/>
              <a:gd name="connsiteX30" fmla="*/ 221471 w 599171"/>
              <a:gd name="connsiteY30" fmla="*/ 304439 h 549846"/>
              <a:gd name="connsiteX31" fmla="*/ 245219 w 599171"/>
              <a:gd name="connsiteY31" fmla="*/ 331506 h 549846"/>
              <a:gd name="connsiteX32" fmla="*/ 245735 w 599171"/>
              <a:gd name="connsiteY32" fmla="*/ 331506 h 549846"/>
              <a:gd name="connsiteX33" fmla="*/ 185075 w 599171"/>
              <a:gd name="connsiteY33" fmla="*/ 477925 h 549846"/>
              <a:gd name="connsiteX34" fmla="*/ 257092 w 599171"/>
              <a:gd name="connsiteY34" fmla="*/ 549846 h 549846"/>
              <a:gd name="connsiteX35" fmla="*/ 0 w 599171"/>
              <a:gd name="connsiteY35" fmla="*/ 486432 h 549846"/>
              <a:gd name="connsiteX36" fmla="*/ 193594 w 599171"/>
              <a:gd name="connsiteY36" fmla="*/ 290261 h 549846"/>
              <a:gd name="connsiteX37" fmla="*/ 115124 w 599171"/>
              <a:gd name="connsiteY37" fmla="*/ 142037 h 549846"/>
              <a:gd name="connsiteX38" fmla="*/ 257092 w 599171"/>
              <a:gd name="connsiteY38" fmla="*/ 0 h 54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99171" h="549846">
                <a:moveTo>
                  <a:pt x="350851" y="405257"/>
                </a:moveTo>
                <a:lnTo>
                  <a:pt x="394672" y="405257"/>
                </a:lnTo>
                <a:lnTo>
                  <a:pt x="394672" y="528464"/>
                </a:lnTo>
                <a:lnTo>
                  <a:pt x="350851" y="528464"/>
                </a:lnTo>
                <a:close/>
                <a:moveTo>
                  <a:pt x="418947" y="362989"/>
                </a:moveTo>
                <a:lnTo>
                  <a:pt x="462839" y="362989"/>
                </a:lnTo>
                <a:lnTo>
                  <a:pt x="462839" y="528465"/>
                </a:lnTo>
                <a:lnTo>
                  <a:pt x="418947" y="528465"/>
                </a:lnTo>
                <a:close/>
                <a:moveTo>
                  <a:pt x="487113" y="320932"/>
                </a:moveTo>
                <a:lnTo>
                  <a:pt x="531005" y="320932"/>
                </a:lnTo>
                <a:lnTo>
                  <a:pt x="531005" y="528465"/>
                </a:lnTo>
                <a:lnTo>
                  <a:pt x="487113" y="528465"/>
                </a:lnTo>
                <a:close/>
                <a:moveTo>
                  <a:pt x="555279" y="278945"/>
                </a:moveTo>
                <a:lnTo>
                  <a:pt x="599171" y="278945"/>
                </a:lnTo>
                <a:lnTo>
                  <a:pt x="599171" y="528464"/>
                </a:lnTo>
                <a:lnTo>
                  <a:pt x="555279" y="528464"/>
                </a:lnTo>
                <a:close/>
                <a:moveTo>
                  <a:pt x="257092" y="0"/>
                </a:moveTo>
                <a:cubicBezTo>
                  <a:pt x="335562" y="0"/>
                  <a:pt x="399061" y="63672"/>
                  <a:pt x="399061" y="142037"/>
                </a:cubicBezTo>
                <a:cubicBezTo>
                  <a:pt x="399061" y="197460"/>
                  <a:pt x="367054" y="259069"/>
                  <a:pt x="320591" y="290261"/>
                </a:cubicBezTo>
                <a:cubicBezTo>
                  <a:pt x="359826" y="300314"/>
                  <a:pt x="395447" y="318875"/>
                  <a:pt x="424874" y="341559"/>
                </a:cubicBezTo>
                <a:lnTo>
                  <a:pt x="397512" y="341559"/>
                </a:lnTo>
                <a:lnTo>
                  <a:pt x="397512" y="383578"/>
                </a:lnTo>
                <a:lnTo>
                  <a:pt x="329367" y="383578"/>
                </a:lnTo>
                <a:lnTo>
                  <a:pt x="329367" y="547526"/>
                </a:lnTo>
                <a:cubicBezTo>
                  <a:pt x="305878" y="549073"/>
                  <a:pt x="281614" y="549846"/>
                  <a:pt x="257092" y="549846"/>
                </a:cubicBezTo>
                <a:lnTo>
                  <a:pt x="329109" y="477925"/>
                </a:lnTo>
                <a:lnTo>
                  <a:pt x="268450" y="331506"/>
                </a:lnTo>
                <a:lnTo>
                  <a:pt x="269224" y="331506"/>
                </a:lnTo>
                <a:lnTo>
                  <a:pt x="292714" y="304439"/>
                </a:lnTo>
                <a:cubicBezTo>
                  <a:pt x="281356" y="308563"/>
                  <a:pt x="269482" y="311141"/>
                  <a:pt x="257092" y="311141"/>
                </a:cubicBezTo>
                <a:cubicBezTo>
                  <a:pt x="244961" y="311141"/>
                  <a:pt x="233087" y="308563"/>
                  <a:pt x="221471" y="304439"/>
                </a:cubicBezTo>
                <a:lnTo>
                  <a:pt x="245219" y="331506"/>
                </a:lnTo>
                <a:lnTo>
                  <a:pt x="245735" y="331506"/>
                </a:lnTo>
                <a:lnTo>
                  <a:pt x="185075" y="477925"/>
                </a:lnTo>
                <a:lnTo>
                  <a:pt x="257092" y="549846"/>
                </a:lnTo>
                <a:cubicBezTo>
                  <a:pt x="128546" y="549846"/>
                  <a:pt x="0" y="528708"/>
                  <a:pt x="0" y="486432"/>
                </a:cubicBezTo>
                <a:cubicBezTo>
                  <a:pt x="0" y="415027"/>
                  <a:pt x="82342" y="318617"/>
                  <a:pt x="193594" y="290261"/>
                </a:cubicBezTo>
                <a:cubicBezTo>
                  <a:pt x="147131" y="259069"/>
                  <a:pt x="115124" y="197460"/>
                  <a:pt x="115124" y="142037"/>
                </a:cubicBezTo>
                <a:cubicBezTo>
                  <a:pt x="115124" y="63672"/>
                  <a:pt x="178622" y="0"/>
                  <a:pt x="25709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1800">
              <a:solidFill>
                <a:schemeClr val="bg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6793" y="3732245"/>
            <a:ext cx="0" cy="2416628"/>
          </a:xfrm>
          <a:prstGeom prst="line">
            <a:avLst/>
          </a:prstGeom>
          <a:ln w="285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ṩḻïdè"/>
          <p:cNvSpPr/>
          <p:nvPr/>
        </p:nvSpPr>
        <p:spPr>
          <a:xfrm rot="16200000">
            <a:off x="8060892" y="2974551"/>
            <a:ext cx="1745674" cy="1504892"/>
          </a:xfrm>
          <a:prstGeom prst="hexagon">
            <a:avLst/>
          </a:prstGeom>
          <a:solidFill>
            <a:srgbClr val="F3A44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íṣ1iḓe"/>
          <p:cNvSpPr/>
          <p:nvPr/>
        </p:nvSpPr>
        <p:spPr bwMode="auto">
          <a:xfrm>
            <a:off x="8602160" y="3437191"/>
            <a:ext cx="663138" cy="608542"/>
          </a:xfrm>
          <a:custGeom>
            <a:avLst/>
            <a:gdLst>
              <a:gd name="connsiteX0" fmla="*/ 350851 w 599171"/>
              <a:gd name="connsiteY0" fmla="*/ 405257 h 549846"/>
              <a:gd name="connsiteX1" fmla="*/ 394672 w 599171"/>
              <a:gd name="connsiteY1" fmla="*/ 405257 h 549846"/>
              <a:gd name="connsiteX2" fmla="*/ 394672 w 599171"/>
              <a:gd name="connsiteY2" fmla="*/ 528464 h 549846"/>
              <a:gd name="connsiteX3" fmla="*/ 350851 w 599171"/>
              <a:gd name="connsiteY3" fmla="*/ 528464 h 549846"/>
              <a:gd name="connsiteX4" fmla="*/ 418947 w 599171"/>
              <a:gd name="connsiteY4" fmla="*/ 362989 h 549846"/>
              <a:gd name="connsiteX5" fmla="*/ 462839 w 599171"/>
              <a:gd name="connsiteY5" fmla="*/ 362989 h 549846"/>
              <a:gd name="connsiteX6" fmla="*/ 462839 w 599171"/>
              <a:gd name="connsiteY6" fmla="*/ 528465 h 549846"/>
              <a:gd name="connsiteX7" fmla="*/ 418947 w 599171"/>
              <a:gd name="connsiteY7" fmla="*/ 528465 h 549846"/>
              <a:gd name="connsiteX8" fmla="*/ 487113 w 599171"/>
              <a:gd name="connsiteY8" fmla="*/ 320932 h 549846"/>
              <a:gd name="connsiteX9" fmla="*/ 531005 w 599171"/>
              <a:gd name="connsiteY9" fmla="*/ 320932 h 549846"/>
              <a:gd name="connsiteX10" fmla="*/ 531005 w 599171"/>
              <a:gd name="connsiteY10" fmla="*/ 528465 h 549846"/>
              <a:gd name="connsiteX11" fmla="*/ 487113 w 599171"/>
              <a:gd name="connsiteY11" fmla="*/ 528465 h 549846"/>
              <a:gd name="connsiteX12" fmla="*/ 555279 w 599171"/>
              <a:gd name="connsiteY12" fmla="*/ 278945 h 549846"/>
              <a:gd name="connsiteX13" fmla="*/ 599171 w 599171"/>
              <a:gd name="connsiteY13" fmla="*/ 278945 h 549846"/>
              <a:gd name="connsiteX14" fmla="*/ 599171 w 599171"/>
              <a:gd name="connsiteY14" fmla="*/ 528464 h 549846"/>
              <a:gd name="connsiteX15" fmla="*/ 555279 w 599171"/>
              <a:gd name="connsiteY15" fmla="*/ 528464 h 549846"/>
              <a:gd name="connsiteX16" fmla="*/ 257092 w 599171"/>
              <a:gd name="connsiteY16" fmla="*/ 0 h 549846"/>
              <a:gd name="connsiteX17" fmla="*/ 399061 w 599171"/>
              <a:gd name="connsiteY17" fmla="*/ 142037 h 549846"/>
              <a:gd name="connsiteX18" fmla="*/ 320591 w 599171"/>
              <a:gd name="connsiteY18" fmla="*/ 290261 h 549846"/>
              <a:gd name="connsiteX19" fmla="*/ 424874 w 599171"/>
              <a:gd name="connsiteY19" fmla="*/ 341559 h 549846"/>
              <a:gd name="connsiteX20" fmla="*/ 397512 w 599171"/>
              <a:gd name="connsiteY20" fmla="*/ 341559 h 549846"/>
              <a:gd name="connsiteX21" fmla="*/ 397512 w 599171"/>
              <a:gd name="connsiteY21" fmla="*/ 383578 h 549846"/>
              <a:gd name="connsiteX22" fmla="*/ 329367 w 599171"/>
              <a:gd name="connsiteY22" fmla="*/ 383578 h 549846"/>
              <a:gd name="connsiteX23" fmla="*/ 329367 w 599171"/>
              <a:gd name="connsiteY23" fmla="*/ 547526 h 549846"/>
              <a:gd name="connsiteX24" fmla="*/ 257092 w 599171"/>
              <a:gd name="connsiteY24" fmla="*/ 549846 h 549846"/>
              <a:gd name="connsiteX25" fmla="*/ 329109 w 599171"/>
              <a:gd name="connsiteY25" fmla="*/ 477925 h 549846"/>
              <a:gd name="connsiteX26" fmla="*/ 268450 w 599171"/>
              <a:gd name="connsiteY26" fmla="*/ 331506 h 549846"/>
              <a:gd name="connsiteX27" fmla="*/ 269224 w 599171"/>
              <a:gd name="connsiteY27" fmla="*/ 331506 h 549846"/>
              <a:gd name="connsiteX28" fmla="*/ 292714 w 599171"/>
              <a:gd name="connsiteY28" fmla="*/ 304439 h 549846"/>
              <a:gd name="connsiteX29" fmla="*/ 257092 w 599171"/>
              <a:gd name="connsiteY29" fmla="*/ 311141 h 549846"/>
              <a:gd name="connsiteX30" fmla="*/ 221471 w 599171"/>
              <a:gd name="connsiteY30" fmla="*/ 304439 h 549846"/>
              <a:gd name="connsiteX31" fmla="*/ 245219 w 599171"/>
              <a:gd name="connsiteY31" fmla="*/ 331506 h 549846"/>
              <a:gd name="connsiteX32" fmla="*/ 245735 w 599171"/>
              <a:gd name="connsiteY32" fmla="*/ 331506 h 549846"/>
              <a:gd name="connsiteX33" fmla="*/ 185075 w 599171"/>
              <a:gd name="connsiteY33" fmla="*/ 477925 h 549846"/>
              <a:gd name="connsiteX34" fmla="*/ 257092 w 599171"/>
              <a:gd name="connsiteY34" fmla="*/ 549846 h 549846"/>
              <a:gd name="connsiteX35" fmla="*/ 0 w 599171"/>
              <a:gd name="connsiteY35" fmla="*/ 486432 h 549846"/>
              <a:gd name="connsiteX36" fmla="*/ 193594 w 599171"/>
              <a:gd name="connsiteY36" fmla="*/ 290261 h 549846"/>
              <a:gd name="connsiteX37" fmla="*/ 115124 w 599171"/>
              <a:gd name="connsiteY37" fmla="*/ 142037 h 549846"/>
              <a:gd name="connsiteX38" fmla="*/ 257092 w 599171"/>
              <a:gd name="connsiteY38" fmla="*/ 0 h 54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99171" h="549846">
                <a:moveTo>
                  <a:pt x="350851" y="405257"/>
                </a:moveTo>
                <a:lnTo>
                  <a:pt x="394672" y="405257"/>
                </a:lnTo>
                <a:lnTo>
                  <a:pt x="394672" y="528464"/>
                </a:lnTo>
                <a:lnTo>
                  <a:pt x="350851" y="528464"/>
                </a:lnTo>
                <a:close/>
                <a:moveTo>
                  <a:pt x="418947" y="362989"/>
                </a:moveTo>
                <a:lnTo>
                  <a:pt x="462839" y="362989"/>
                </a:lnTo>
                <a:lnTo>
                  <a:pt x="462839" y="528465"/>
                </a:lnTo>
                <a:lnTo>
                  <a:pt x="418947" y="528465"/>
                </a:lnTo>
                <a:close/>
                <a:moveTo>
                  <a:pt x="487113" y="320932"/>
                </a:moveTo>
                <a:lnTo>
                  <a:pt x="531005" y="320932"/>
                </a:lnTo>
                <a:lnTo>
                  <a:pt x="531005" y="528465"/>
                </a:lnTo>
                <a:lnTo>
                  <a:pt x="487113" y="528465"/>
                </a:lnTo>
                <a:close/>
                <a:moveTo>
                  <a:pt x="555279" y="278945"/>
                </a:moveTo>
                <a:lnTo>
                  <a:pt x="599171" y="278945"/>
                </a:lnTo>
                <a:lnTo>
                  <a:pt x="599171" y="528464"/>
                </a:lnTo>
                <a:lnTo>
                  <a:pt x="555279" y="528464"/>
                </a:lnTo>
                <a:close/>
                <a:moveTo>
                  <a:pt x="257092" y="0"/>
                </a:moveTo>
                <a:cubicBezTo>
                  <a:pt x="335562" y="0"/>
                  <a:pt x="399061" y="63672"/>
                  <a:pt x="399061" y="142037"/>
                </a:cubicBezTo>
                <a:cubicBezTo>
                  <a:pt x="399061" y="197460"/>
                  <a:pt x="367054" y="259069"/>
                  <a:pt x="320591" y="290261"/>
                </a:cubicBezTo>
                <a:cubicBezTo>
                  <a:pt x="359826" y="300314"/>
                  <a:pt x="395447" y="318875"/>
                  <a:pt x="424874" y="341559"/>
                </a:cubicBezTo>
                <a:lnTo>
                  <a:pt x="397512" y="341559"/>
                </a:lnTo>
                <a:lnTo>
                  <a:pt x="397512" y="383578"/>
                </a:lnTo>
                <a:lnTo>
                  <a:pt x="329367" y="383578"/>
                </a:lnTo>
                <a:lnTo>
                  <a:pt x="329367" y="547526"/>
                </a:lnTo>
                <a:cubicBezTo>
                  <a:pt x="305878" y="549073"/>
                  <a:pt x="281614" y="549846"/>
                  <a:pt x="257092" y="549846"/>
                </a:cubicBezTo>
                <a:lnTo>
                  <a:pt x="329109" y="477925"/>
                </a:lnTo>
                <a:lnTo>
                  <a:pt x="268450" y="331506"/>
                </a:lnTo>
                <a:lnTo>
                  <a:pt x="269224" y="331506"/>
                </a:lnTo>
                <a:lnTo>
                  <a:pt x="292714" y="304439"/>
                </a:lnTo>
                <a:cubicBezTo>
                  <a:pt x="281356" y="308563"/>
                  <a:pt x="269482" y="311141"/>
                  <a:pt x="257092" y="311141"/>
                </a:cubicBezTo>
                <a:cubicBezTo>
                  <a:pt x="244961" y="311141"/>
                  <a:pt x="233087" y="308563"/>
                  <a:pt x="221471" y="304439"/>
                </a:cubicBezTo>
                <a:lnTo>
                  <a:pt x="245219" y="331506"/>
                </a:lnTo>
                <a:lnTo>
                  <a:pt x="245735" y="331506"/>
                </a:lnTo>
                <a:lnTo>
                  <a:pt x="185075" y="477925"/>
                </a:lnTo>
                <a:lnTo>
                  <a:pt x="257092" y="549846"/>
                </a:lnTo>
                <a:cubicBezTo>
                  <a:pt x="128546" y="549846"/>
                  <a:pt x="0" y="528708"/>
                  <a:pt x="0" y="486432"/>
                </a:cubicBezTo>
                <a:cubicBezTo>
                  <a:pt x="0" y="415027"/>
                  <a:pt x="82342" y="318617"/>
                  <a:pt x="193594" y="290261"/>
                </a:cubicBezTo>
                <a:cubicBezTo>
                  <a:pt x="147131" y="259069"/>
                  <a:pt x="115124" y="197460"/>
                  <a:pt x="115124" y="142037"/>
                </a:cubicBezTo>
                <a:cubicBezTo>
                  <a:pt x="115124" y="63672"/>
                  <a:pt x="178622" y="0"/>
                  <a:pt x="25709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17" name="ïṩḷîde"/>
          <p:cNvSpPr txBox="1"/>
          <p:nvPr/>
        </p:nvSpPr>
        <p:spPr>
          <a:xfrm>
            <a:off x="3479800" y="1130300"/>
            <a:ext cx="5232400" cy="5205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 fontScale="90000"/>
          </a:bodyPr>
          <a:lstStyle/>
          <a:p>
            <a:pPr algn="ctr">
              <a:buSzPct val="25000"/>
            </a:pPr>
            <a:r>
              <a:rPr lang="en-US" sz="2000" b="1" dirty="0">
                <a:latin typeface="微软雅黑" panose="020B0503020204020204" charset="-122"/>
                <a:ea typeface="微软雅黑" panose="020B0503020204020204" charset="-122"/>
              </a:rPr>
              <a:t>Unified fonts make reading more fluent.</a:t>
            </a:r>
            <a:endParaRPr 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ïš1ïḍé"/>
          <p:cNvSpPr txBox="1"/>
          <p:nvPr/>
        </p:nvSpPr>
        <p:spPr>
          <a:xfrm>
            <a:off x="3479800" y="1650847"/>
            <a:ext cx="5232400" cy="10421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algn="ctr">
              <a:lnSpc>
                <a:spcPct val="150000"/>
              </a:lnSpc>
              <a:buSzPct val="25000"/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</a:rPr>
              <a:t>Theme color makes PPT more convenient to change.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buSzPct val="25000"/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</a:rPr>
              <a:t>Adjust the spacing to adapt to Chinese typesetting, use the reference line in PPT.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iśḻíďe"/>
          <p:cNvSpPr/>
          <p:nvPr/>
        </p:nvSpPr>
        <p:spPr bwMode="auto">
          <a:xfrm>
            <a:off x="1738270" y="5115790"/>
            <a:ext cx="3029672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Copy paste fonts. Choose the only option to retain text.</a:t>
            </a:r>
            <a:endParaRPr lang="en-US" altLang="zh-CN" sz="11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4" name="ïŝlidè"/>
          <p:cNvSpPr txBox="1"/>
          <p:nvPr/>
        </p:nvSpPr>
        <p:spPr bwMode="auto">
          <a:xfrm>
            <a:off x="1738270" y="4673985"/>
            <a:ext cx="302967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Text here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5" name="iṡļîḋé"/>
          <p:cNvSpPr/>
          <p:nvPr/>
        </p:nvSpPr>
        <p:spPr bwMode="auto">
          <a:xfrm>
            <a:off x="7424058" y="5115790"/>
            <a:ext cx="3029672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Copy paste fonts. Choose the only option to retain text.</a:t>
            </a:r>
            <a:endParaRPr lang="en-US" altLang="zh-CN" sz="11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……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6" name="i$ḷîďê"/>
          <p:cNvSpPr txBox="1"/>
          <p:nvPr/>
        </p:nvSpPr>
        <p:spPr bwMode="auto">
          <a:xfrm>
            <a:off x="7424058" y="4673985"/>
            <a:ext cx="302967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>
                <a:solidFill>
                  <a:schemeClr val="bg1"/>
                </a:solidFill>
              </a:rPr>
              <a:t>Text </a:t>
            </a:r>
            <a:r>
              <a:rPr lang="en-US" altLang="zh-CN" b="1" dirty="0">
                <a:solidFill>
                  <a:schemeClr val="bg1"/>
                </a:solidFill>
              </a:rPr>
              <a:t>here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2" t="7847" r="53944" b="67869"/>
          <a:stretch>
            <a:fillRect/>
          </a:stretch>
        </p:blipFill>
        <p:spPr>
          <a:xfrm>
            <a:off x="0" y="4673985"/>
            <a:ext cx="1758331" cy="137663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3" t="36132" r="9067" b="39584"/>
          <a:stretch>
            <a:fillRect/>
          </a:stretch>
        </p:blipFill>
        <p:spPr>
          <a:xfrm>
            <a:off x="10611218" y="4484593"/>
            <a:ext cx="1554136" cy="1659031"/>
          </a:xfrm>
          <a:prstGeom prst="rect">
            <a:avLst/>
          </a:prstGeom>
        </p:spPr>
      </p:pic>
      <p:sp>
        <p:nvSpPr>
          <p:cNvPr id="8" name="等腰三角形 7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1" grpId="0" animBg="1"/>
      <p:bldP spid="22" grpId="0" animBg="1"/>
      <p:bldP spid="19" grpId="0" bldLvl="0" animBg="1"/>
      <p:bldP spid="20" grpId="0" animBg="1"/>
      <p:bldP spid="17" grpId="0"/>
      <p:bldP spid="18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îşľíḑê"/>
          <p:cNvSpPr/>
          <p:nvPr/>
        </p:nvSpPr>
        <p:spPr>
          <a:xfrm>
            <a:off x="4533325" y="2558406"/>
            <a:ext cx="3125350" cy="31253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íṡḷíďe"/>
          <p:cNvSpPr/>
          <p:nvPr/>
        </p:nvSpPr>
        <p:spPr>
          <a:xfrm>
            <a:off x="4882016" y="3255787"/>
            <a:ext cx="2427969" cy="242796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iśliḍê"/>
          <p:cNvSpPr/>
          <p:nvPr/>
        </p:nvSpPr>
        <p:spPr>
          <a:xfrm>
            <a:off x="5194346" y="3880447"/>
            <a:ext cx="1803308" cy="18033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is1ide"/>
          <p:cNvSpPr/>
          <p:nvPr/>
        </p:nvSpPr>
        <p:spPr>
          <a:xfrm>
            <a:off x="5538752" y="5710476"/>
            <a:ext cx="1114496" cy="436324"/>
          </a:xfrm>
          <a:prstGeom prst="roundRect">
            <a:avLst>
              <a:gd name="adj" fmla="val 13693"/>
            </a:avLst>
          </a:prstGeom>
          <a:solidFill>
            <a:srgbClr val="8EC2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80000"/>
          </a:bodyPr>
          <a:lstStyle/>
          <a:p>
            <a:pPr algn="ctr"/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Text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iṡľîḋè"/>
          <p:cNvGrpSpPr/>
          <p:nvPr/>
        </p:nvGrpSpPr>
        <p:grpSpPr>
          <a:xfrm>
            <a:off x="5589477" y="4670710"/>
            <a:ext cx="1013046" cy="1013046"/>
            <a:chOff x="5434974" y="4220463"/>
            <a:chExt cx="1322052" cy="1322052"/>
          </a:xfrm>
        </p:grpSpPr>
        <p:sp>
          <p:nvSpPr>
            <p:cNvPr id="31" name="íšľïde"/>
            <p:cNvSpPr/>
            <p:nvPr/>
          </p:nvSpPr>
          <p:spPr>
            <a:xfrm>
              <a:off x="5434974" y="4220463"/>
              <a:ext cx="1322052" cy="1322052"/>
            </a:xfrm>
            <a:prstGeom prst="ellipse">
              <a:avLst/>
            </a:prstGeom>
            <a:solidFill>
              <a:srgbClr val="8EC2DB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ïşḻîde"/>
            <p:cNvSpPr/>
            <p:nvPr/>
          </p:nvSpPr>
          <p:spPr bwMode="auto">
            <a:xfrm>
              <a:off x="5777152" y="4615943"/>
              <a:ext cx="637696" cy="531092"/>
            </a:xfrm>
            <a:custGeom>
              <a:avLst/>
              <a:gdLst>
                <a:gd name="connsiteX0" fmla="*/ 246781 w 608274"/>
                <a:gd name="connsiteY0" fmla="*/ 438498 h 506589"/>
                <a:gd name="connsiteX1" fmla="*/ 246781 w 608274"/>
                <a:gd name="connsiteY1" fmla="*/ 467297 h 506589"/>
                <a:gd name="connsiteX2" fmla="*/ 300340 w 608274"/>
                <a:gd name="connsiteY2" fmla="*/ 446881 h 506589"/>
                <a:gd name="connsiteX3" fmla="*/ 213321 w 608274"/>
                <a:gd name="connsiteY3" fmla="*/ 304884 h 506589"/>
                <a:gd name="connsiteX4" fmla="*/ 33460 w 608274"/>
                <a:gd name="connsiteY4" fmla="*/ 322334 h 506589"/>
                <a:gd name="connsiteX5" fmla="*/ 33460 w 608274"/>
                <a:gd name="connsiteY5" fmla="*/ 454352 h 506589"/>
                <a:gd name="connsiteX6" fmla="*/ 213321 w 608274"/>
                <a:gd name="connsiteY6" fmla="*/ 471802 h 506589"/>
                <a:gd name="connsiteX7" fmla="*/ 228395 w 608274"/>
                <a:gd name="connsiteY7" fmla="*/ 270439 h 506589"/>
                <a:gd name="connsiteX8" fmla="*/ 241243 w 608274"/>
                <a:gd name="connsiteY8" fmla="*/ 274602 h 506589"/>
                <a:gd name="connsiteX9" fmla="*/ 246781 w 608274"/>
                <a:gd name="connsiteY9" fmla="*/ 286749 h 506589"/>
                <a:gd name="connsiteX10" fmla="*/ 246781 w 608274"/>
                <a:gd name="connsiteY10" fmla="*/ 405252 h 506589"/>
                <a:gd name="connsiteX11" fmla="*/ 366689 w 608274"/>
                <a:gd name="connsiteY11" fmla="*/ 423957 h 506589"/>
                <a:gd name="connsiteX12" fmla="*/ 380678 w 608274"/>
                <a:gd name="connsiteY12" fmla="*/ 438441 h 506589"/>
                <a:gd name="connsiteX13" fmla="*/ 370115 w 608274"/>
                <a:gd name="connsiteY13" fmla="*/ 455493 h 506589"/>
                <a:gd name="connsiteX14" fmla="*/ 236104 w 608274"/>
                <a:gd name="connsiteY14" fmla="*/ 506589 h 506589"/>
                <a:gd name="connsiteX15" fmla="*/ 235590 w 608274"/>
                <a:gd name="connsiteY15" fmla="*/ 505334 h 506589"/>
                <a:gd name="connsiteX16" fmla="*/ 230051 w 608274"/>
                <a:gd name="connsiteY16" fmla="*/ 506304 h 506589"/>
                <a:gd name="connsiteX17" fmla="*/ 228395 w 608274"/>
                <a:gd name="connsiteY17" fmla="*/ 506247 h 506589"/>
                <a:gd name="connsiteX18" fmla="*/ 15074 w 608274"/>
                <a:gd name="connsiteY18" fmla="*/ 485546 h 506589"/>
                <a:gd name="connsiteX19" fmla="*/ 0 w 608274"/>
                <a:gd name="connsiteY19" fmla="*/ 469236 h 506589"/>
                <a:gd name="connsiteX20" fmla="*/ 0 w 608274"/>
                <a:gd name="connsiteY20" fmla="*/ 307450 h 506589"/>
                <a:gd name="connsiteX21" fmla="*/ 15074 w 608274"/>
                <a:gd name="connsiteY21" fmla="*/ 291083 h 506589"/>
                <a:gd name="connsiteX22" fmla="*/ 362895 w 608274"/>
                <a:gd name="connsiteY22" fmla="*/ 0 h 506589"/>
                <a:gd name="connsiteX23" fmla="*/ 468824 w 608274"/>
                <a:gd name="connsiteY23" fmla="*/ 90151 h 506589"/>
                <a:gd name="connsiteX24" fmla="*/ 463285 w 608274"/>
                <a:gd name="connsiteY24" fmla="*/ 153046 h 506589"/>
                <a:gd name="connsiteX25" fmla="*/ 429822 w 608274"/>
                <a:gd name="connsiteY25" fmla="*/ 235157 h 506589"/>
                <a:gd name="connsiteX26" fmla="*/ 485556 w 608274"/>
                <a:gd name="connsiteY26" fmla="*/ 284366 h 506589"/>
                <a:gd name="connsiteX27" fmla="*/ 580407 w 608274"/>
                <a:gd name="connsiteY27" fmla="*/ 317210 h 506589"/>
                <a:gd name="connsiteX28" fmla="*/ 608274 w 608274"/>
                <a:gd name="connsiteY28" fmla="*/ 388316 h 506589"/>
                <a:gd name="connsiteX29" fmla="*/ 608274 w 608274"/>
                <a:gd name="connsiteY29" fmla="*/ 480691 h 506589"/>
                <a:gd name="connsiteX30" fmla="*/ 391162 w 608274"/>
                <a:gd name="connsiteY30" fmla="*/ 480691 h 506589"/>
                <a:gd name="connsiteX31" fmla="*/ 412805 w 608274"/>
                <a:gd name="connsiteY31" fmla="*/ 434960 h 506589"/>
                <a:gd name="connsiteX32" fmla="*/ 370776 w 608274"/>
                <a:gd name="connsiteY32" fmla="*/ 391566 h 506589"/>
                <a:gd name="connsiteX33" fmla="*/ 279065 w 608274"/>
                <a:gd name="connsiteY33" fmla="*/ 377254 h 506589"/>
                <a:gd name="connsiteX34" fmla="*/ 279065 w 608274"/>
                <a:gd name="connsiteY34" fmla="*/ 286761 h 506589"/>
                <a:gd name="connsiteX35" fmla="*/ 275810 w 608274"/>
                <a:gd name="connsiteY35" fmla="*/ 269997 h 506589"/>
                <a:gd name="connsiteX36" fmla="*/ 295968 w 608274"/>
                <a:gd name="connsiteY36" fmla="*/ 235157 h 506589"/>
                <a:gd name="connsiteX37" fmla="*/ 262505 w 608274"/>
                <a:gd name="connsiteY37" fmla="*/ 153046 h 506589"/>
                <a:gd name="connsiteX38" fmla="*/ 256909 w 608274"/>
                <a:gd name="connsiteY38" fmla="*/ 90151 h 506589"/>
                <a:gd name="connsiteX39" fmla="*/ 362895 w 608274"/>
                <a:gd name="connsiteY39" fmla="*/ 0 h 50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274" h="506589">
                  <a:moveTo>
                    <a:pt x="246781" y="438498"/>
                  </a:moveTo>
                  <a:lnTo>
                    <a:pt x="246781" y="467297"/>
                  </a:lnTo>
                  <a:lnTo>
                    <a:pt x="300340" y="446881"/>
                  </a:lnTo>
                  <a:close/>
                  <a:moveTo>
                    <a:pt x="213321" y="304884"/>
                  </a:moveTo>
                  <a:lnTo>
                    <a:pt x="33460" y="322334"/>
                  </a:lnTo>
                  <a:lnTo>
                    <a:pt x="33460" y="454352"/>
                  </a:lnTo>
                  <a:lnTo>
                    <a:pt x="213321" y="471802"/>
                  </a:lnTo>
                  <a:close/>
                  <a:moveTo>
                    <a:pt x="228395" y="270439"/>
                  </a:moveTo>
                  <a:cubicBezTo>
                    <a:pt x="233077" y="269983"/>
                    <a:pt x="237760" y="271466"/>
                    <a:pt x="241243" y="274602"/>
                  </a:cubicBezTo>
                  <a:cubicBezTo>
                    <a:pt x="244783" y="277739"/>
                    <a:pt x="246781" y="282130"/>
                    <a:pt x="246781" y="286749"/>
                  </a:cubicBezTo>
                  <a:lnTo>
                    <a:pt x="246781" y="405252"/>
                  </a:lnTo>
                  <a:lnTo>
                    <a:pt x="366689" y="423957"/>
                  </a:lnTo>
                  <a:cubicBezTo>
                    <a:pt x="374111" y="425154"/>
                    <a:pt x="379878" y="431085"/>
                    <a:pt x="380678" y="438441"/>
                  </a:cubicBezTo>
                  <a:cubicBezTo>
                    <a:pt x="381477" y="445798"/>
                    <a:pt x="377138" y="452812"/>
                    <a:pt x="370115" y="455493"/>
                  </a:cubicBezTo>
                  <a:lnTo>
                    <a:pt x="236104" y="506589"/>
                  </a:lnTo>
                  <a:lnTo>
                    <a:pt x="235590" y="505334"/>
                  </a:lnTo>
                  <a:cubicBezTo>
                    <a:pt x="233820" y="505962"/>
                    <a:pt x="231936" y="506304"/>
                    <a:pt x="230051" y="506304"/>
                  </a:cubicBezTo>
                  <a:cubicBezTo>
                    <a:pt x="229480" y="506304"/>
                    <a:pt x="228966" y="506304"/>
                    <a:pt x="228395" y="506247"/>
                  </a:cubicBezTo>
                  <a:lnTo>
                    <a:pt x="15074" y="485546"/>
                  </a:lnTo>
                  <a:cubicBezTo>
                    <a:pt x="6509" y="484748"/>
                    <a:pt x="0" y="477676"/>
                    <a:pt x="0" y="469236"/>
                  </a:cubicBezTo>
                  <a:lnTo>
                    <a:pt x="0" y="307450"/>
                  </a:lnTo>
                  <a:cubicBezTo>
                    <a:pt x="0" y="299010"/>
                    <a:pt x="6509" y="291938"/>
                    <a:pt x="15074" y="291083"/>
                  </a:cubicBezTo>
                  <a:close/>
                  <a:moveTo>
                    <a:pt x="362895" y="0"/>
                  </a:moveTo>
                  <a:cubicBezTo>
                    <a:pt x="454777" y="0"/>
                    <a:pt x="466369" y="64320"/>
                    <a:pt x="468824" y="90151"/>
                  </a:cubicBezTo>
                  <a:cubicBezTo>
                    <a:pt x="468824" y="90151"/>
                    <a:pt x="507884" y="131206"/>
                    <a:pt x="463285" y="153046"/>
                  </a:cubicBezTo>
                  <a:cubicBezTo>
                    <a:pt x="463285" y="153046"/>
                    <a:pt x="463285" y="205049"/>
                    <a:pt x="429822" y="235157"/>
                  </a:cubicBezTo>
                  <a:cubicBezTo>
                    <a:pt x="429822" y="235157"/>
                    <a:pt x="401898" y="257053"/>
                    <a:pt x="485556" y="284366"/>
                  </a:cubicBezTo>
                  <a:lnTo>
                    <a:pt x="580407" y="317210"/>
                  </a:lnTo>
                  <a:cubicBezTo>
                    <a:pt x="580407" y="317210"/>
                    <a:pt x="608274" y="317210"/>
                    <a:pt x="608274" y="388316"/>
                  </a:cubicBezTo>
                  <a:lnTo>
                    <a:pt x="608274" y="480691"/>
                  </a:lnTo>
                  <a:lnTo>
                    <a:pt x="391162" y="480691"/>
                  </a:lnTo>
                  <a:cubicBezTo>
                    <a:pt x="406123" y="470598"/>
                    <a:pt x="414803" y="453207"/>
                    <a:pt x="412805" y="434960"/>
                  </a:cubicBezTo>
                  <a:cubicBezTo>
                    <a:pt x="410406" y="412892"/>
                    <a:pt x="393161" y="395045"/>
                    <a:pt x="370776" y="391566"/>
                  </a:cubicBezTo>
                  <a:lnTo>
                    <a:pt x="279065" y="377254"/>
                  </a:lnTo>
                  <a:lnTo>
                    <a:pt x="279065" y="286761"/>
                  </a:lnTo>
                  <a:cubicBezTo>
                    <a:pt x="279065" y="280945"/>
                    <a:pt x="277809" y="275357"/>
                    <a:pt x="275810" y="269997"/>
                  </a:cubicBezTo>
                  <a:cubicBezTo>
                    <a:pt x="314470" y="249754"/>
                    <a:pt x="295968" y="235157"/>
                    <a:pt x="295968" y="235157"/>
                  </a:cubicBezTo>
                  <a:cubicBezTo>
                    <a:pt x="262505" y="205049"/>
                    <a:pt x="262505" y="153046"/>
                    <a:pt x="262505" y="153046"/>
                  </a:cubicBezTo>
                  <a:cubicBezTo>
                    <a:pt x="217906" y="131206"/>
                    <a:pt x="256909" y="90151"/>
                    <a:pt x="256909" y="90151"/>
                  </a:cubicBezTo>
                  <a:cubicBezTo>
                    <a:pt x="259421" y="64320"/>
                    <a:pt x="277010" y="0"/>
                    <a:pt x="3628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" name="íṩļiḋe"/>
          <p:cNvSpPr/>
          <p:nvPr/>
        </p:nvSpPr>
        <p:spPr>
          <a:xfrm>
            <a:off x="5807508" y="2619834"/>
            <a:ext cx="576984" cy="576988"/>
          </a:xfrm>
          <a:prstGeom prst="ellipse">
            <a:avLst/>
          </a:prstGeom>
          <a:solidFill>
            <a:srgbClr val="E3B22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íṩḻîḋé"/>
          <p:cNvSpPr/>
          <p:nvPr/>
        </p:nvSpPr>
        <p:spPr bwMode="auto">
          <a:xfrm>
            <a:off x="5954816" y="2767357"/>
            <a:ext cx="282369" cy="281942"/>
          </a:xfrm>
          <a:custGeom>
            <a:avLst/>
            <a:gdLst>
              <a:gd name="connsiteX0" fmla="*/ 106370 w 607639"/>
              <a:gd name="connsiteY0" fmla="*/ 436610 h 606722"/>
              <a:gd name="connsiteX1" fmla="*/ 61329 w 607639"/>
              <a:gd name="connsiteY1" fmla="*/ 480515 h 606722"/>
              <a:gd name="connsiteX2" fmla="*/ 126397 w 607639"/>
              <a:gd name="connsiteY2" fmla="*/ 545485 h 606722"/>
              <a:gd name="connsiteX3" fmla="*/ 170369 w 607639"/>
              <a:gd name="connsiteY3" fmla="*/ 500513 h 606722"/>
              <a:gd name="connsiteX4" fmla="*/ 455714 w 607639"/>
              <a:gd name="connsiteY4" fmla="*/ 404481 h 606722"/>
              <a:gd name="connsiteX5" fmla="*/ 531614 w 607639"/>
              <a:gd name="connsiteY5" fmla="*/ 404481 h 606722"/>
              <a:gd name="connsiteX6" fmla="*/ 531703 w 607639"/>
              <a:gd name="connsiteY6" fmla="*/ 404481 h 606722"/>
              <a:gd name="connsiteX7" fmla="*/ 531792 w 607639"/>
              <a:gd name="connsiteY7" fmla="*/ 404481 h 606722"/>
              <a:gd name="connsiteX8" fmla="*/ 548075 w 607639"/>
              <a:gd name="connsiteY8" fmla="*/ 410525 h 606722"/>
              <a:gd name="connsiteX9" fmla="*/ 551456 w 607639"/>
              <a:gd name="connsiteY9" fmla="*/ 413991 h 606722"/>
              <a:gd name="connsiteX10" fmla="*/ 556973 w 607639"/>
              <a:gd name="connsiteY10" fmla="*/ 429012 h 606722"/>
              <a:gd name="connsiteX11" fmla="*/ 556973 w 607639"/>
              <a:gd name="connsiteY11" fmla="*/ 429811 h 606722"/>
              <a:gd name="connsiteX12" fmla="*/ 556973 w 607639"/>
              <a:gd name="connsiteY12" fmla="*/ 505625 h 606722"/>
              <a:gd name="connsiteX13" fmla="*/ 531614 w 607639"/>
              <a:gd name="connsiteY13" fmla="*/ 530867 h 606722"/>
              <a:gd name="connsiteX14" fmla="*/ 506343 w 607639"/>
              <a:gd name="connsiteY14" fmla="*/ 505625 h 606722"/>
              <a:gd name="connsiteX15" fmla="*/ 476001 w 607639"/>
              <a:gd name="connsiteY15" fmla="*/ 546065 h 606722"/>
              <a:gd name="connsiteX16" fmla="*/ 455714 w 607639"/>
              <a:gd name="connsiteY16" fmla="*/ 556197 h 606722"/>
              <a:gd name="connsiteX17" fmla="*/ 440498 w 607639"/>
              <a:gd name="connsiteY17" fmla="*/ 551131 h 606722"/>
              <a:gd name="connsiteX18" fmla="*/ 435515 w 607639"/>
              <a:gd name="connsiteY18" fmla="*/ 515757 h 606722"/>
              <a:gd name="connsiteX19" fmla="*/ 481073 w 607639"/>
              <a:gd name="connsiteY19" fmla="*/ 455053 h 606722"/>
              <a:gd name="connsiteX20" fmla="*/ 455714 w 607639"/>
              <a:gd name="connsiteY20" fmla="*/ 455053 h 606722"/>
              <a:gd name="connsiteX21" fmla="*/ 430443 w 607639"/>
              <a:gd name="connsiteY21" fmla="*/ 429811 h 606722"/>
              <a:gd name="connsiteX22" fmla="*/ 455714 w 607639"/>
              <a:gd name="connsiteY22" fmla="*/ 404481 h 606722"/>
              <a:gd name="connsiteX23" fmla="*/ 157786 w 607639"/>
              <a:gd name="connsiteY23" fmla="*/ 282117 h 606722"/>
              <a:gd name="connsiteX24" fmla="*/ 175710 w 607639"/>
              <a:gd name="connsiteY24" fmla="*/ 289516 h 606722"/>
              <a:gd name="connsiteX25" fmla="*/ 317685 w 607639"/>
              <a:gd name="connsiteY25" fmla="*/ 431277 h 606722"/>
              <a:gd name="connsiteX26" fmla="*/ 317685 w 607639"/>
              <a:gd name="connsiteY26" fmla="*/ 467006 h 606722"/>
              <a:gd name="connsiteX27" fmla="*/ 245229 w 607639"/>
              <a:gd name="connsiteY27" fmla="*/ 539441 h 606722"/>
              <a:gd name="connsiteX28" fmla="*/ 227248 w 607639"/>
              <a:gd name="connsiteY28" fmla="*/ 546818 h 606722"/>
              <a:gd name="connsiteX29" fmla="*/ 209357 w 607639"/>
              <a:gd name="connsiteY29" fmla="*/ 539441 h 606722"/>
              <a:gd name="connsiteX30" fmla="*/ 206241 w 607639"/>
              <a:gd name="connsiteY30" fmla="*/ 536242 h 606722"/>
              <a:gd name="connsiteX31" fmla="*/ 144734 w 607639"/>
              <a:gd name="connsiteY31" fmla="*/ 599079 h 606722"/>
              <a:gd name="connsiteX32" fmla="*/ 126753 w 607639"/>
              <a:gd name="connsiteY32" fmla="*/ 606722 h 606722"/>
              <a:gd name="connsiteX33" fmla="*/ 126575 w 607639"/>
              <a:gd name="connsiteY33" fmla="*/ 606722 h 606722"/>
              <a:gd name="connsiteX34" fmla="*/ 108684 w 607639"/>
              <a:gd name="connsiteY34" fmla="*/ 599256 h 606722"/>
              <a:gd name="connsiteX35" fmla="*/ 7388 w 607639"/>
              <a:gd name="connsiteY35" fmla="*/ 498113 h 606722"/>
              <a:gd name="connsiteX36" fmla="*/ 0 w 607639"/>
              <a:gd name="connsiteY36" fmla="*/ 480160 h 606722"/>
              <a:gd name="connsiteX37" fmla="*/ 7655 w 607639"/>
              <a:gd name="connsiteY37" fmla="*/ 462206 h 606722"/>
              <a:gd name="connsiteX38" fmla="*/ 70587 w 607639"/>
              <a:gd name="connsiteY38" fmla="*/ 400792 h 606722"/>
              <a:gd name="connsiteX39" fmla="*/ 67382 w 607639"/>
              <a:gd name="connsiteY39" fmla="*/ 397681 h 606722"/>
              <a:gd name="connsiteX40" fmla="*/ 59994 w 607639"/>
              <a:gd name="connsiteY40" fmla="*/ 379728 h 606722"/>
              <a:gd name="connsiteX41" fmla="*/ 67382 w 607639"/>
              <a:gd name="connsiteY41" fmla="*/ 361863 h 606722"/>
              <a:gd name="connsiteX42" fmla="*/ 139927 w 607639"/>
              <a:gd name="connsiteY42" fmla="*/ 289516 h 606722"/>
              <a:gd name="connsiteX43" fmla="*/ 157786 w 607639"/>
              <a:gd name="connsiteY43" fmla="*/ 282117 h 606722"/>
              <a:gd name="connsiteX44" fmla="*/ 363724 w 607639"/>
              <a:gd name="connsiteY44" fmla="*/ 101159 h 606722"/>
              <a:gd name="connsiteX45" fmla="*/ 353254 w 607639"/>
              <a:gd name="connsiteY45" fmla="*/ 105492 h 606722"/>
              <a:gd name="connsiteX46" fmla="*/ 320945 w 607639"/>
              <a:gd name="connsiteY46" fmla="*/ 137752 h 606722"/>
              <a:gd name="connsiteX47" fmla="*/ 323793 w 607639"/>
              <a:gd name="connsiteY47" fmla="*/ 139974 h 606722"/>
              <a:gd name="connsiteX48" fmla="*/ 335898 w 607639"/>
              <a:gd name="connsiteY48" fmla="*/ 148417 h 606722"/>
              <a:gd name="connsiteX49" fmla="*/ 341149 w 607639"/>
              <a:gd name="connsiteY49" fmla="*/ 151794 h 606722"/>
              <a:gd name="connsiteX50" fmla="*/ 359930 w 607639"/>
              <a:gd name="connsiteY50" fmla="*/ 162459 h 606722"/>
              <a:gd name="connsiteX51" fmla="*/ 408439 w 607639"/>
              <a:gd name="connsiteY51" fmla="*/ 198897 h 606722"/>
              <a:gd name="connsiteX52" fmla="*/ 444933 w 607639"/>
              <a:gd name="connsiteY52" fmla="*/ 247243 h 606722"/>
              <a:gd name="connsiteX53" fmla="*/ 455614 w 607639"/>
              <a:gd name="connsiteY53" fmla="*/ 266084 h 606722"/>
              <a:gd name="connsiteX54" fmla="*/ 458907 w 607639"/>
              <a:gd name="connsiteY54" fmla="*/ 271239 h 606722"/>
              <a:gd name="connsiteX55" fmla="*/ 467452 w 607639"/>
              <a:gd name="connsiteY55" fmla="*/ 283326 h 606722"/>
              <a:gd name="connsiteX56" fmla="*/ 469677 w 607639"/>
              <a:gd name="connsiteY56" fmla="*/ 286258 h 606722"/>
              <a:gd name="connsiteX57" fmla="*/ 501987 w 607639"/>
              <a:gd name="connsiteY57" fmla="*/ 253998 h 606722"/>
              <a:gd name="connsiteX58" fmla="*/ 501987 w 607639"/>
              <a:gd name="connsiteY58" fmla="*/ 233024 h 606722"/>
              <a:gd name="connsiteX59" fmla="*/ 374260 w 607639"/>
              <a:gd name="connsiteY59" fmla="*/ 105492 h 606722"/>
              <a:gd name="connsiteX60" fmla="*/ 363724 w 607639"/>
              <a:gd name="connsiteY60" fmla="*/ 101159 h 606722"/>
              <a:gd name="connsiteX61" fmla="*/ 177209 w 607639"/>
              <a:gd name="connsiteY61" fmla="*/ 50521 h 606722"/>
              <a:gd name="connsiteX62" fmla="*/ 195096 w 607639"/>
              <a:gd name="connsiteY62" fmla="*/ 57919 h 606722"/>
              <a:gd name="connsiteX63" fmla="*/ 195096 w 607639"/>
              <a:gd name="connsiteY63" fmla="*/ 93644 h 606722"/>
              <a:gd name="connsiteX64" fmla="*/ 137075 w 607639"/>
              <a:gd name="connsiteY64" fmla="*/ 151675 h 606722"/>
              <a:gd name="connsiteX65" fmla="*/ 151936 w 607639"/>
              <a:gd name="connsiteY65" fmla="*/ 151675 h 606722"/>
              <a:gd name="connsiteX66" fmla="*/ 177209 w 607639"/>
              <a:gd name="connsiteY66" fmla="*/ 176914 h 606722"/>
              <a:gd name="connsiteX67" fmla="*/ 151936 w 607639"/>
              <a:gd name="connsiteY67" fmla="*/ 202241 h 606722"/>
              <a:gd name="connsiteX68" fmla="*/ 75939 w 607639"/>
              <a:gd name="connsiteY68" fmla="*/ 202241 h 606722"/>
              <a:gd name="connsiteX69" fmla="*/ 59387 w 607639"/>
              <a:gd name="connsiteY69" fmla="*/ 196020 h 606722"/>
              <a:gd name="connsiteX70" fmla="*/ 55916 w 607639"/>
              <a:gd name="connsiteY70" fmla="*/ 192288 h 606722"/>
              <a:gd name="connsiteX71" fmla="*/ 50755 w 607639"/>
              <a:gd name="connsiteY71" fmla="*/ 178691 h 606722"/>
              <a:gd name="connsiteX72" fmla="*/ 50666 w 607639"/>
              <a:gd name="connsiteY72" fmla="*/ 176736 h 606722"/>
              <a:gd name="connsiteX73" fmla="*/ 50666 w 607639"/>
              <a:gd name="connsiteY73" fmla="*/ 101109 h 606722"/>
              <a:gd name="connsiteX74" fmla="*/ 75939 w 607639"/>
              <a:gd name="connsiteY74" fmla="*/ 75782 h 606722"/>
              <a:gd name="connsiteX75" fmla="*/ 101301 w 607639"/>
              <a:gd name="connsiteY75" fmla="*/ 101109 h 606722"/>
              <a:gd name="connsiteX76" fmla="*/ 101301 w 607639"/>
              <a:gd name="connsiteY76" fmla="*/ 115861 h 606722"/>
              <a:gd name="connsiteX77" fmla="*/ 159322 w 607639"/>
              <a:gd name="connsiteY77" fmla="*/ 57919 h 606722"/>
              <a:gd name="connsiteX78" fmla="*/ 177209 w 607639"/>
              <a:gd name="connsiteY78" fmla="*/ 50521 h 606722"/>
              <a:gd name="connsiteX79" fmla="*/ 480892 w 607639"/>
              <a:gd name="connsiteY79" fmla="*/ 0 h 606722"/>
              <a:gd name="connsiteX80" fmla="*/ 498960 w 607639"/>
              <a:gd name="connsiteY80" fmla="*/ 7376 h 606722"/>
              <a:gd name="connsiteX81" fmla="*/ 600162 w 607639"/>
              <a:gd name="connsiteY81" fmla="*/ 108513 h 606722"/>
              <a:gd name="connsiteX82" fmla="*/ 607639 w 607639"/>
              <a:gd name="connsiteY82" fmla="*/ 126554 h 606722"/>
              <a:gd name="connsiteX83" fmla="*/ 599984 w 607639"/>
              <a:gd name="connsiteY83" fmla="*/ 144507 h 606722"/>
              <a:gd name="connsiteX84" fmla="*/ 541417 w 607639"/>
              <a:gd name="connsiteY84" fmla="*/ 201741 h 606722"/>
              <a:gd name="connsiteX85" fmla="*/ 537768 w 607639"/>
              <a:gd name="connsiteY85" fmla="*/ 289724 h 606722"/>
              <a:gd name="connsiteX86" fmla="*/ 486499 w 607639"/>
              <a:gd name="connsiteY86" fmla="*/ 340915 h 606722"/>
              <a:gd name="connsiteX87" fmla="*/ 484719 w 607639"/>
              <a:gd name="connsiteY87" fmla="*/ 342159 h 606722"/>
              <a:gd name="connsiteX88" fmla="*/ 480002 w 607639"/>
              <a:gd name="connsiteY88" fmla="*/ 345270 h 606722"/>
              <a:gd name="connsiteX89" fmla="*/ 476530 w 607639"/>
              <a:gd name="connsiteY89" fmla="*/ 346869 h 606722"/>
              <a:gd name="connsiteX90" fmla="*/ 471190 w 607639"/>
              <a:gd name="connsiteY90" fmla="*/ 347847 h 606722"/>
              <a:gd name="connsiteX91" fmla="*/ 468609 w 607639"/>
              <a:gd name="connsiteY91" fmla="*/ 348380 h 606722"/>
              <a:gd name="connsiteX92" fmla="*/ 467452 w 607639"/>
              <a:gd name="connsiteY92" fmla="*/ 348114 h 606722"/>
              <a:gd name="connsiteX93" fmla="*/ 462111 w 607639"/>
              <a:gd name="connsiteY93" fmla="*/ 347047 h 606722"/>
              <a:gd name="connsiteX94" fmla="*/ 458373 w 607639"/>
              <a:gd name="connsiteY94" fmla="*/ 345981 h 606722"/>
              <a:gd name="connsiteX95" fmla="*/ 457305 w 607639"/>
              <a:gd name="connsiteY95" fmla="*/ 345714 h 606722"/>
              <a:gd name="connsiteX96" fmla="*/ 428911 w 607639"/>
              <a:gd name="connsiteY96" fmla="*/ 331494 h 606722"/>
              <a:gd name="connsiteX97" fmla="*/ 407282 w 607639"/>
              <a:gd name="connsiteY97" fmla="*/ 335049 h 606722"/>
              <a:gd name="connsiteX98" fmla="*/ 376308 w 607639"/>
              <a:gd name="connsiteY98" fmla="*/ 365888 h 606722"/>
              <a:gd name="connsiteX99" fmla="*/ 344265 w 607639"/>
              <a:gd name="connsiteY99" fmla="*/ 379219 h 606722"/>
              <a:gd name="connsiteX100" fmla="*/ 312133 w 607639"/>
              <a:gd name="connsiteY100" fmla="*/ 365888 h 606722"/>
              <a:gd name="connsiteX101" fmla="*/ 241194 w 607639"/>
              <a:gd name="connsiteY101" fmla="*/ 295057 h 606722"/>
              <a:gd name="connsiteX102" fmla="*/ 241194 w 607639"/>
              <a:gd name="connsiteY102" fmla="*/ 230891 h 606722"/>
              <a:gd name="connsiteX103" fmla="*/ 272079 w 607639"/>
              <a:gd name="connsiteY103" fmla="*/ 200052 h 606722"/>
              <a:gd name="connsiteX104" fmla="*/ 275551 w 607639"/>
              <a:gd name="connsiteY104" fmla="*/ 178456 h 606722"/>
              <a:gd name="connsiteX105" fmla="*/ 261398 w 607639"/>
              <a:gd name="connsiteY105" fmla="*/ 150106 h 606722"/>
              <a:gd name="connsiteX106" fmla="*/ 261131 w 607639"/>
              <a:gd name="connsiteY106" fmla="*/ 149039 h 606722"/>
              <a:gd name="connsiteX107" fmla="*/ 260063 w 607639"/>
              <a:gd name="connsiteY107" fmla="*/ 145307 h 606722"/>
              <a:gd name="connsiteX108" fmla="*/ 258995 w 607639"/>
              <a:gd name="connsiteY108" fmla="*/ 139974 h 606722"/>
              <a:gd name="connsiteX109" fmla="*/ 259262 w 607639"/>
              <a:gd name="connsiteY109" fmla="*/ 136242 h 606722"/>
              <a:gd name="connsiteX110" fmla="*/ 260241 w 607639"/>
              <a:gd name="connsiteY110" fmla="*/ 130909 h 606722"/>
              <a:gd name="connsiteX111" fmla="*/ 261754 w 607639"/>
              <a:gd name="connsiteY111" fmla="*/ 127443 h 606722"/>
              <a:gd name="connsiteX112" fmla="*/ 264959 w 607639"/>
              <a:gd name="connsiteY112" fmla="*/ 122733 h 606722"/>
              <a:gd name="connsiteX113" fmla="*/ 266116 w 607639"/>
              <a:gd name="connsiteY113" fmla="*/ 120955 h 606722"/>
              <a:gd name="connsiteX114" fmla="*/ 317384 w 607639"/>
              <a:gd name="connsiteY114" fmla="*/ 69676 h 606722"/>
              <a:gd name="connsiteX115" fmla="*/ 405591 w 607639"/>
              <a:gd name="connsiteY115" fmla="*/ 66121 h 606722"/>
              <a:gd name="connsiteX116" fmla="*/ 462912 w 607639"/>
              <a:gd name="connsiteY116" fmla="*/ 7554 h 606722"/>
              <a:gd name="connsiteX117" fmla="*/ 480892 w 607639"/>
              <a:gd name="connsiteY11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7639" h="606722">
                <a:moveTo>
                  <a:pt x="106370" y="436610"/>
                </a:moveTo>
                <a:lnTo>
                  <a:pt x="61329" y="480515"/>
                </a:lnTo>
                <a:lnTo>
                  <a:pt x="126397" y="545485"/>
                </a:lnTo>
                <a:lnTo>
                  <a:pt x="170369" y="500513"/>
                </a:lnTo>
                <a:close/>
                <a:moveTo>
                  <a:pt x="455714" y="404481"/>
                </a:moveTo>
                <a:lnTo>
                  <a:pt x="531614" y="404481"/>
                </a:lnTo>
                <a:lnTo>
                  <a:pt x="531703" y="404481"/>
                </a:lnTo>
                <a:lnTo>
                  <a:pt x="531792" y="404481"/>
                </a:lnTo>
                <a:cubicBezTo>
                  <a:pt x="538020" y="404481"/>
                  <a:pt x="543715" y="406792"/>
                  <a:pt x="548075" y="410525"/>
                </a:cubicBezTo>
                <a:cubicBezTo>
                  <a:pt x="549321" y="411591"/>
                  <a:pt x="550388" y="412747"/>
                  <a:pt x="551456" y="413991"/>
                </a:cubicBezTo>
                <a:cubicBezTo>
                  <a:pt x="554748" y="418079"/>
                  <a:pt x="556795" y="423323"/>
                  <a:pt x="556973" y="429012"/>
                </a:cubicBezTo>
                <a:cubicBezTo>
                  <a:pt x="556973" y="429278"/>
                  <a:pt x="556973" y="429545"/>
                  <a:pt x="556973" y="429811"/>
                </a:cubicBezTo>
                <a:lnTo>
                  <a:pt x="556973" y="505625"/>
                </a:lnTo>
                <a:cubicBezTo>
                  <a:pt x="556973" y="519579"/>
                  <a:pt x="545673" y="530867"/>
                  <a:pt x="531614" y="530867"/>
                </a:cubicBezTo>
                <a:cubicBezTo>
                  <a:pt x="517644" y="530867"/>
                  <a:pt x="506343" y="519579"/>
                  <a:pt x="506343" y="505625"/>
                </a:cubicBezTo>
                <a:lnTo>
                  <a:pt x="476001" y="546065"/>
                </a:lnTo>
                <a:cubicBezTo>
                  <a:pt x="471018" y="552731"/>
                  <a:pt x="463366" y="556197"/>
                  <a:pt x="455714" y="556197"/>
                </a:cubicBezTo>
                <a:cubicBezTo>
                  <a:pt x="450375" y="556197"/>
                  <a:pt x="445125" y="554508"/>
                  <a:pt x="440498" y="551131"/>
                </a:cubicBezTo>
                <a:cubicBezTo>
                  <a:pt x="429375" y="542776"/>
                  <a:pt x="427062" y="526867"/>
                  <a:pt x="435515" y="515757"/>
                </a:cubicBezTo>
                <a:lnTo>
                  <a:pt x="481073" y="455053"/>
                </a:lnTo>
                <a:lnTo>
                  <a:pt x="455714" y="455053"/>
                </a:lnTo>
                <a:cubicBezTo>
                  <a:pt x="441744" y="455053"/>
                  <a:pt x="430443" y="443765"/>
                  <a:pt x="430443" y="429811"/>
                </a:cubicBezTo>
                <a:cubicBezTo>
                  <a:pt x="430443" y="415857"/>
                  <a:pt x="441744" y="404481"/>
                  <a:pt x="455714" y="404481"/>
                </a:cubicBezTo>
                <a:close/>
                <a:moveTo>
                  <a:pt x="157786" y="282117"/>
                </a:moveTo>
                <a:cubicBezTo>
                  <a:pt x="164272" y="282117"/>
                  <a:pt x="170770" y="284584"/>
                  <a:pt x="175710" y="289516"/>
                </a:cubicBezTo>
                <a:lnTo>
                  <a:pt x="317685" y="431277"/>
                </a:lnTo>
                <a:cubicBezTo>
                  <a:pt x="327565" y="441142"/>
                  <a:pt x="327565" y="457140"/>
                  <a:pt x="317685" y="467006"/>
                </a:cubicBezTo>
                <a:lnTo>
                  <a:pt x="245229" y="539441"/>
                </a:lnTo>
                <a:cubicBezTo>
                  <a:pt x="240422" y="544152"/>
                  <a:pt x="234013" y="546818"/>
                  <a:pt x="227248" y="546818"/>
                </a:cubicBezTo>
                <a:cubicBezTo>
                  <a:pt x="220572" y="546818"/>
                  <a:pt x="214163" y="544152"/>
                  <a:pt x="209357" y="539441"/>
                </a:cubicBezTo>
                <a:lnTo>
                  <a:pt x="206241" y="536242"/>
                </a:lnTo>
                <a:lnTo>
                  <a:pt x="144734" y="599079"/>
                </a:lnTo>
                <a:cubicBezTo>
                  <a:pt x="140016" y="603967"/>
                  <a:pt x="133518" y="606633"/>
                  <a:pt x="126753" y="606722"/>
                </a:cubicBezTo>
                <a:lnTo>
                  <a:pt x="126575" y="606722"/>
                </a:lnTo>
                <a:cubicBezTo>
                  <a:pt x="119899" y="606722"/>
                  <a:pt x="113491" y="604056"/>
                  <a:pt x="108684" y="599256"/>
                </a:cubicBezTo>
                <a:lnTo>
                  <a:pt x="7388" y="498113"/>
                </a:lnTo>
                <a:cubicBezTo>
                  <a:pt x="2670" y="493403"/>
                  <a:pt x="0" y="486914"/>
                  <a:pt x="0" y="480160"/>
                </a:cubicBezTo>
                <a:cubicBezTo>
                  <a:pt x="89" y="473405"/>
                  <a:pt x="2759" y="466917"/>
                  <a:pt x="7655" y="462206"/>
                </a:cubicBezTo>
                <a:lnTo>
                  <a:pt x="70587" y="400792"/>
                </a:lnTo>
                <a:lnTo>
                  <a:pt x="67382" y="397681"/>
                </a:lnTo>
                <a:cubicBezTo>
                  <a:pt x="62665" y="392882"/>
                  <a:pt x="59994" y="386482"/>
                  <a:pt x="59994" y="379728"/>
                </a:cubicBezTo>
                <a:cubicBezTo>
                  <a:pt x="59994" y="373062"/>
                  <a:pt x="62665" y="366663"/>
                  <a:pt x="67382" y="361863"/>
                </a:cubicBezTo>
                <a:lnTo>
                  <a:pt x="139927" y="289516"/>
                </a:lnTo>
                <a:cubicBezTo>
                  <a:pt x="144823" y="284584"/>
                  <a:pt x="151299" y="282117"/>
                  <a:pt x="157786" y="282117"/>
                </a:cubicBezTo>
                <a:close/>
                <a:moveTo>
                  <a:pt x="363724" y="101159"/>
                </a:moveTo>
                <a:cubicBezTo>
                  <a:pt x="359930" y="101159"/>
                  <a:pt x="356147" y="102604"/>
                  <a:pt x="353254" y="105492"/>
                </a:cubicBezTo>
                <a:lnTo>
                  <a:pt x="320945" y="137752"/>
                </a:lnTo>
                <a:cubicBezTo>
                  <a:pt x="321835" y="138463"/>
                  <a:pt x="322814" y="139174"/>
                  <a:pt x="323793" y="139974"/>
                </a:cubicBezTo>
                <a:cubicBezTo>
                  <a:pt x="327709" y="142818"/>
                  <a:pt x="331715" y="145662"/>
                  <a:pt x="335898" y="148417"/>
                </a:cubicBezTo>
                <a:cubicBezTo>
                  <a:pt x="337678" y="149572"/>
                  <a:pt x="339369" y="150728"/>
                  <a:pt x="341149" y="151794"/>
                </a:cubicBezTo>
                <a:cubicBezTo>
                  <a:pt x="347113" y="155527"/>
                  <a:pt x="353254" y="159082"/>
                  <a:pt x="359930" y="162459"/>
                </a:cubicBezTo>
                <a:cubicBezTo>
                  <a:pt x="376040" y="170724"/>
                  <a:pt x="392863" y="183344"/>
                  <a:pt x="408439" y="198897"/>
                </a:cubicBezTo>
                <a:cubicBezTo>
                  <a:pt x="424016" y="214449"/>
                  <a:pt x="436655" y="231246"/>
                  <a:pt x="444933" y="247243"/>
                </a:cubicBezTo>
                <a:cubicBezTo>
                  <a:pt x="448315" y="253998"/>
                  <a:pt x="451875" y="260130"/>
                  <a:pt x="455614" y="266084"/>
                </a:cubicBezTo>
                <a:cubicBezTo>
                  <a:pt x="456682" y="267862"/>
                  <a:pt x="457839" y="269550"/>
                  <a:pt x="458907" y="271239"/>
                </a:cubicBezTo>
                <a:cubicBezTo>
                  <a:pt x="461666" y="275416"/>
                  <a:pt x="464514" y="279504"/>
                  <a:pt x="467452" y="283326"/>
                </a:cubicBezTo>
                <a:cubicBezTo>
                  <a:pt x="468164" y="284303"/>
                  <a:pt x="468876" y="285281"/>
                  <a:pt x="469677" y="286258"/>
                </a:cubicBezTo>
                <a:lnTo>
                  <a:pt x="501987" y="253998"/>
                </a:lnTo>
                <a:cubicBezTo>
                  <a:pt x="507772" y="248221"/>
                  <a:pt x="507772" y="238800"/>
                  <a:pt x="501987" y="233024"/>
                </a:cubicBezTo>
                <a:lnTo>
                  <a:pt x="374260" y="105492"/>
                </a:lnTo>
                <a:cubicBezTo>
                  <a:pt x="371323" y="102604"/>
                  <a:pt x="367518" y="101159"/>
                  <a:pt x="363724" y="101159"/>
                </a:cubicBezTo>
                <a:close/>
                <a:moveTo>
                  <a:pt x="177209" y="50521"/>
                </a:moveTo>
                <a:cubicBezTo>
                  <a:pt x="183683" y="50521"/>
                  <a:pt x="190157" y="52987"/>
                  <a:pt x="195096" y="57919"/>
                </a:cubicBezTo>
                <a:cubicBezTo>
                  <a:pt x="205063" y="67784"/>
                  <a:pt x="205063" y="83869"/>
                  <a:pt x="195096" y="93644"/>
                </a:cubicBezTo>
                <a:lnTo>
                  <a:pt x="137075" y="151675"/>
                </a:lnTo>
                <a:lnTo>
                  <a:pt x="151936" y="151675"/>
                </a:lnTo>
                <a:cubicBezTo>
                  <a:pt x="165908" y="151675"/>
                  <a:pt x="177209" y="162961"/>
                  <a:pt x="177209" y="176914"/>
                </a:cubicBezTo>
                <a:cubicBezTo>
                  <a:pt x="177209" y="190866"/>
                  <a:pt x="165908" y="202241"/>
                  <a:pt x="151936" y="202241"/>
                </a:cubicBezTo>
                <a:lnTo>
                  <a:pt x="75939" y="202241"/>
                </a:lnTo>
                <a:cubicBezTo>
                  <a:pt x="69621" y="202241"/>
                  <a:pt x="63836" y="199842"/>
                  <a:pt x="59387" y="196020"/>
                </a:cubicBezTo>
                <a:cubicBezTo>
                  <a:pt x="58141" y="194954"/>
                  <a:pt x="56984" y="193710"/>
                  <a:pt x="55916" y="192288"/>
                </a:cubicBezTo>
                <a:cubicBezTo>
                  <a:pt x="52980" y="188466"/>
                  <a:pt x="51111" y="183845"/>
                  <a:pt x="50755" y="178691"/>
                </a:cubicBezTo>
                <a:cubicBezTo>
                  <a:pt x="50666" y="178069"/>
                  <a:pt x="50666" y="177447"/>
                  <a:pt x="50666" y="176736"/>
                </a:cubicBezTo>
                <a:lnTo>
                  <a:pt x="50666" y="101109"/>
                </a:lnTo>
                <a:cubicBezTo>
                  <a:pt x="50666" y="87157"/>
                  <a:pt x="61968" y="75782"/>
                  <a:pt x="75939" y="75782"/>
                </a:cubicBezTo>
                <a:cubicBezTo>
                  <a:pt x="89910" y="75782"/>
                  <a:pt x="101301" y="87157"/>
                  <a:pt x="101301" y="101109"/>
                </a:cubicBezTo>
                <a:lnTo>
                  <a:pt x="101301" y="115861"/>
                </a:lnTo>
                <a:lnTo>
                  <a:pt x="159322" y="57919"/>
                </a:lnTo>
                <a:cubicBezTo>
                  <a:pt x="164261" y="52987"/>
                  <a:pt x="170735" y="50521"/>
                  <a:pt x="177209" y="50521"/>
                </a:cubicBezTo>
                <a:close/>
                <a:moveTo>
                  <a:pt x="480892" y="0"/>
                </a:moveTo>
                <a:cubicBezTo>
                  <a:pt x="487122" y="0"/>
                  <a:pt x="494154" y="2666"/>
                  <a:pt x="498960" y="7376"/>
                </a:cubicBezTo>
                <a:lnTo>
                  <a:pt x="600162" y="108513"/>
                </a:lnTo>
                <a:cubicBezTo>
                  <a:pt x="604969" y="113312"/>
                  <a:pt x="607639" y="119800"/>
                  <a:pt x="607639" y="126554"/>
                </a:cubicBezTo>
                <a:cubicBezTo>
                  <a:pt x="607550" y="133309"/>
                  <a:pt x="604880" y="139708"/>
                  <a:pt x="599984" y="144507"/>
                </a:cubicBezTo>
                <a:lnTo>
                  <a:pt x="541417" y="201741"/>
                </a:lnTo>
                <a:cubicBezTo>
                  <a:pt x="562957" y="227425"/>
                  <a:pt x="561978" y="265640"/>
                  <a:pt x="537768" y="289724"/>
                </a:cubicBezTo>
                <a:lnTo>
                  <a:pt x="486499" y="340915"/>
                </a:lnTo>
                <a:cubicBezTo>
                  <a:pt x="485965" y="341537"/>
                  <a:pt x="485342" y="341715"/>
                  <a:pt x="484719" y="342159"/>
                </a:cubicBezTo>
                <a:cubicBezTo>
                  <a:pt x="483206" y="343403"/>
                  <a:pt x="481693" y="344470"/>
                  <a:pt x="480002" y="345270"/>
                </a:cubicBezTo>
                <a:cubicBezTo>
                  <a:pt x="478845" y="345892"/>
                  <a:pt x="477688" y="346425"/>
                  <a:pt x="476530" y="346869"/>
                </a:cubicBezTo>
                <a:cubicBezTo>
                  <a:pt x="474750" y="347403"/>
                  <a:pt x="472970" y="347669"/>
                  <a:pt x="471190" y="347847"/>
                </a:cubicBezTo>
                <a:cubicBezTo>
                  <a:pt x="470300" y="347936"/>
                  <a:pt x="469499" y="348380"/>
                  <a:pt x="468609" y="348380"/>
                </a:cubicBezTo>
                <a:cubicBezTo>
                  <a:pt x="468253" y="348380"/>
                  <a:pt x="467808" y="348114"/>
                  <a:pt x="467452" y="348114"/>
                </a:cubicBezTo>
                <a:cubicBezTo>
                  <a:pt x="465582" y="348025"/>
                  <a:pt x="463891" y="347580"/>
                  <a:pt x="462111" y="347047"/>
                </a:cubicBezTo>
                <a:cubicBezTo>
                  <a:pt x="460776" y="346692"/>
                  <a:pt x="459530" y="346514"/>
                  <a:pt x="458373" y="345981"/>
                </a:cubicBezTo>
                <a:cubicBezTo>
                  <a:pt x="458017" y="345892"/>
                  <a:pt x="457661" y="345892"/>
                  <a:pt x="457305" y="345714"/>
                </a:cubicBezTo>
                <a:lnTo>
                  <a:pt x="428911" y="331494"/>
                </a:lnTo>
                <a:cubicBezTo>
                  <a:pt x="421702" y="327940"/>
                  <a:pt x="412979" y="329273"/>
                  <a:pt x="407282" y="335049"/>
                </a:cubicBezTo>
                <a:lnTo>
                  <a:pt x="376308" y="365888"/>
                </a:lnTo>
                <a:cubicBezTo>
                  <a:pt x="367763" y="374509"/>
                  <a:pt x="356370" y="379219"/>
                  <a:pt x="344265" y="379219"/>
                </a:cubicBezTo>
                <a:cubicBezTo>
                  <a:pt x="332160" y="379219"/>
                  <a:pt x="320678" y="374509"/>
                  <a:pt x="312133" y="365888"/>
                </a:cubicBezTo>
                <a:lnTo>
                  <a:pt x="241194" y="295057"/>
                </a:lnTo>
                <a:cubicBezTo>
                  <a:pt x="223481" y="277371"/>
                  <a:pt x="223481" y="248576"/>
                  <a:pt x="241194" y="230891"/>
                </a:cubicBezTo>
                <a:lnTo>
                  <a:pt x="272079" y="200052"/>
                </a:lnTo>
                <a:cubicBezTo>
                  <a:pt x="277776" y="194364"/>
                  <a:pt x="279200" y="185655"/>
                  <a:pt x="275551" y="178456"/>
                </a:cubicBezTo>
                <a:lnTo>
                  <a:pt x="261398" y="150106"/>
                </a:lnTo>
                <a:cubicBezTo>
                  <a:pt x="261220" y="149750"/>
                  <a:pt x="261220" y="149395"/>
                  <a:pt x="261131" y="149039"/>
                </a:cubicBezTo>
                <a:cubicBezTo>
                  <a:pt x="260508" y="147884"/>
                  <a:pt x="260330" y="146640"/>
                  <a:pt x="260063" y="145307"/>
                </a:cubicBezTo>
                <a:cubicBezTo>
                  <a:pt x="259529" y="143529"/>
                  <a:pt x="259084" y="141841"/>
                  <a:pt x="258995" y="139974"/>
                </a:cubicBezTo>
                <a:cubicBezTo>
                  <a:pt x="258906" y="138730"/>
                  <a:pt x="259084" y="137486"/>
                  <a:pt x="259262" y="136242"/>
                </a:cubicBezTo>
                <a:cubicBezTo>
                  <a:pt x="259440" y="134375"/>
                  <a:pt x="259707" y="132687"/>
                  <a:pt x="260241" y="130909"/>
                </a:cubicBezTo>
                <a:cubicBezTo>
                  <a:pt x="260686" y="129754"/>
                  <a:pt x="261220" y="128599"/>
                  <a:pt x="261754" y="127443"/>
                </a:cubicBezTo>
                <a:cubicBezTo>
                  <a:pt x="262644" y="125755"/>
                  <a:pt x="263713" y="124155"/>
                  <a:pt x="264959" y="122733"/>
                </a:cubicBezTo>
                <a:cubicBezTo>
                  <a:pt x="265404" y="122111"/>
                  <a:pt x="265582" y="121400"/>
                  <a:pt x="266116" y="120955"/>
                </a:cubicBezTo>
                <a:lnTo>
                  <a:pt x="317384" y="69676"/>
                </a:lnTo>
                <a:cubicBezTo>
                  <a:pt x="341505" y="45592"/>
                  <a:pt x="379868" y="44525"/>
                  <a:pt x="405591" y="66121"/>
                </a:cubicBezTo>
                <a:lnTo>
                  <a:pt x="462912" y="7554"/>
                </a:lnTo>
                <a:cubicBezTo>
                  <a:pt x="467719" y="2755"/>
                  <a:pt x="474127" y="89"/>
                  <a:pt x="4808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íṡḷîďe"/>
          <p:cNvSpPr/>
          <p:nvPr/>
        </p:nvSpPr>
        <p:spPr>
          <a:xfrm>
            <a:off x="4510158" y="3470445"/>
            <a:ext cx="576984" cy="576988"/>
          </a:xfrm>
          <a:prstGeom prst="ellipse">
            <a:avLst/>
          </a:prstGeom>
          <a:solidFill>
            <a:srgbClr val="F3A44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ïṩḷiḋé"/>
          <p:cNvSpPr/>
          <p:nvPr/>
        </p:nvSpPr>
        <p:spPr bwMode="auto">
          <a:xfrm>
            <a:off x="4657466" y="3617968"/>
            <a:ext cx="282369" cy="281942"/>
          </a:xfrm>
          <a:custGeom>
            <a:avLst/>
            <a:gdLst>
              <a:gd name="connsiteX0" fmla="*/ 106370 w 607639"/>
              <a:gd name="connsiteY0" fmla="*/ 436610 h 606722"/>
              <a:gd name="connsiteX1" fmla="*/ 61329 w 607639"/>
              <a:gd name="connsiteY1" fmla="*/ 480515 h 606722"/>
              <a:gd name="connsiteX2" fmla="*/ 126397 w 607639"/>
              <a:gd name="connsiteY2" fmla="*/ 545485 h 606722"/>
              <a:gd name="connsiteX3" fmla="*/ 170369 w 607639"/>
              <a:gd name="connsiteY3" fmla="*/ 500513 h 606722"/>
              <a:gd name="connsiteX4" fmla="*/ 455714 w 607639"/>
              <a:gd name="connsiteY4" fmla="*/ 404481 h 606722"/>
              <a:gd name="connsiteX5" fmla="*/ 531614 w 607639"/>
              <a:gd name="connsiteY5" fmla="*/ 404481 h 606722"/>
              <a:gd name="connsiteX6" fmla="*/ 531703 w 607639"/>
              <a:gd name="connsiteY6" fmla="*/ 404481 h 606722"/>
              <a:gd name="connsiteX7" fmla="*/ 531792 w 607639"/>
              <a:gd name="connsiteY7" fmla="*/ 404481 h 606722"/>
              <a:gd name="connsiteX8" fmla="*/ 548075 w 607639"/>
              <a:gd name="connsiteY8" fmla="*/ 410525 h 606722"/>
              <a:gd name="connsiteX9" fmla="*/ 551456 w 607639"/>
              <a:gd name="connsiteY9" fmla="*/ 413991 h 606722"/>
              <a:gd name="connsiteX10" fmla="*/ 556973 w 607639"/>
              <a:gd name="connsiteY10" fmla="*/ 429012 h 606722"/>
              <a:gd name="connsiteX11" fmla="*/ 556973 w 607639"/>
              <a:gd name="connsiteY11" fmla="*/ 429811 h 606722"/>
              <a:gd name="connsiteX12" fmla="*/ 556973 w 607639"/>
              <a:gd name="connsiteY12" fmla="*/ 505625 h 606722"/>
              <a:gd name="connsiteX13" fmla="*/ 531614 w 607639"/>
              <a:gd name="connsiteY13" fmla="*/ 530867 h 606722"/>
              <a:gd name="connsiteX14" fmla="*/ 506343 w 607639"/>
              <a:gd name="connsiteY14" fmla="*/ 505625 h 606722"/>
              <a:gd name="connsiteX15" fmla="*/ 476001 w 607639"/>
              <a:gd name="connsiteY15" fmla="*/ 546065 h 606722"/>
              <a:gd name="connsiteX16" fmla="*/ 455714 w 607639"/>
              <a:gd name="connsiteY16" fmla="*/ 556197 h 606722"/>
              <a:gd name="connsiteX17" fmla="*/ 440498 w 607639"/>
              <a:gd name="connsiteY17" fmla="*/ 551131 h 606722"/>
              <a:gd name="connsiteX18" fmla="*/ 435515 w 607639"/>
              <a:gd name="connsiteY18" fmla="*/ 515757 h 606722"/>
              <a:gd name="connsiteX19" fmla="*/ 481073 w 607639"/>
              <a:gd name="connsiteY19" fmla="*/ 455053 h 606722"/>
              <a:gd name="connsiteX20" fmla="*/ 455714 w 607639"/>
              <a:gd name="connsiteY20" fmla="*/ 455053 h 606722"/>
              <a:gd name="connsiteX21" fmla="*/ 430443 w 607639"/>
              <a:gd name="connsiteY21" fmla="*/ 429811 h 606722"/>
              <a:gd name="connsiteX22" fmla="*/ 455714 w 607639"/>
              <a:gd name="connsiteY22" fmla="*/ 404481 h 606722"/>
              <a:gd name="connsiteX23" fmla="*/ 157786 w 607639"/>
              <a:gd name="connsiteY23" fmla="*/ 282117 h 606722"/>
              <a:gd name="connsiteX24" fmla="*/ 175710 w 607639"/>
              <a:gd name="connsiteY24" fmla="*/ 289516 h 606722"/>
              <a:gd name="connsiteX25" fmla="*/ 317685 w 607639"/>
              <a:gd name="connsiteY25" fmla="*/ 431277 h 606722"/>
              <a:gd name="connsiteX26" fmla="*/ 317685 w 607639"/>
              <a:gd name="connsiteY26" fmla="*/ 467006 h 606722"/>
              <a:gd name="connsiteX27" fmla="*/ 245229 w 607639"/>
              <a:gd name="connsiteY27" fmla="*/ 539441 h 606722"/>
              <a:gd name="connsiteX28" fmla="*/ 227248 w 607639"/>
              <a:gd name="connsiteY28" fmla="*/ 546818 h 606722"/>
              <a:gd name="connsiteX29" fmla="*/ 209357 w 607639"/>
              <a:gd name="connsiteY29" fmla="*/ 539441 h 606722"/>
              <a:gd name="connsiteX30" fmla="*/ 206241 w 607639"/>
              <a:gd name="connsiteY30" fmla="*/ 536242 h 606722"/>
              <a:gd name="connsiteX31" fmla="*/ 144734 w 607639"/>
              <a:gd name="connsiteY31" fmla="*/ 599079 h 606722"/>
              <a:gd name="connsiteX32" fmla="*/ 126753 w 607639"/>
              <a:gd name="connsiteY32" fmla="*/ 606722 h 606722"/>
              <a:gd name="connsiteX33" fmla="*/ 126575 w 607639"/>
              <a:gd name="connsiteY33" fmla="*/ 606722 h 606722"/>
              <a:gd name="connsiteX34" fmla="*/ 108684 w 607639"/>
              <a:gd name="connsiteY34" fmla="*/ 599256 h 606722"/>
              <a:gd name="connsiteX35" fmla="*/ 7388 w 607639"/>
              <a:gd name="connsiteY35" fmla="*/ 498113 h 606722"/>
              <a:gd name="connsiteX36" fmla="*/ 0 w 607639"/>
              <a:gd name="connsiteY36" fmla="*/ 480160 h 606722"/>
              <a:gd name="connsiteX37" fmla="*/ 7655 w 607639"/>
              <a:gd name="connsiteY37" fmla="*/ 462206 h 606722"/>
              <a:gd name="connsiteX38" fmla="*/ 70587 w 607639"/>
              <a:gd name="connsiteY38" fmla="*/ 400792 h 606722"/>
              <a:gd name="connsiteX39" fmla="*/ 67382 w 607639"/>
              <a:gd name="connsiteY39" fmla="*/ 397681 h 606722"/>
              <a:gd name="connsiteX40" fmla="*/ 59994 w 607639"/>
              <a:gd name="connsiteY40" fmla="*/ 379728 h 606722"/>
              <a:gd name="connsiteX41" fmla="*/ 67382 w 607639"/>
              <a:gd name="connsiteY41" fmla="*/ 361863 h 606722"/>
              <a:gd name="connsiteX42" fmla="*/ 139927 w 607639"/>
              <a:gd name="connsiteY42" fmla="*/ 289516 h 606722"/>
              <a:gd name="connsiteX43" fmla="*/ 157786 w 607639"/>
              <a:gd name="connsiteY43" fmla="*/ 282117 h 606722"/>
              <a:gd name="connsiteX44" fmla="*/ 363724 w 607639"/>
              <a:gd name="connsiteY44" fmla="*/ 101159 h 606722"/>
              <a:gd name="connsiteX45" fmla="*/ 353254 w 607639"/>
              <a:gd name="connsiteY45" fmla="*/ 105492 h 606722"/>
              <a:gd name="connsiteX46" fmla="*/ 320945 w 607639"/>
              <a:gd name="connsiteY46" fmla="*/ 137752 h 606722"/>
              <a:gd name="connsiteX47" fmla="*/ 323793 w 607639"/>
              <a:gd name="connsiteY47" fmla="*/ 139974 h 606722"/>
              <a:gd name="connsiteX48" fmla="*/ 335898 w 607639"/>
              <a:gd name="connsiteY48" fmla="*/ 148417 h 606722"/>
              <a:gd name="connsiteX49" fmla="*/ 341149 w 607639"/>
              <a:gd name="connsiteY49" fmla="*/ 151794 h 606722"/>
              <a:gd name="connsiteX50" fmla="*/ 359930 w 607639"/>
              <a:gd name="connsiteY50" fmla="*/ 162459 h 606722"/>
              <a:gd name="connsiteX51" fmla="*/ 408439 w 607639"/>
              <a:gd name="connsiteY51" fmla="*/ 198897 h 606722"/>
              <a:gd name="connsiteX52" fmla="*/ 444933 w 607639"/>
              <a:gd name="connsiteY52" fmla="*/ 247243 h 606722"/>
              <a:gd name="connsiteX53" fmla="*/ 455614 w 607639"/>
              <a:gd name="connsiteY53" fmla="*/ 266084 h 606722"/>
              <a:gd name="connsiteX54" fmla="*/ 458907 w 607639"/>
              <a:gd name="connsiteY54" fmla="*/ 271239 h 606722"/>
              <a:gd name="connsiteX55" fmla="*/ 467452 w 607639"/>
              <a:gd name="connsiteY55" fmla="*/ 283326 h 606722"/>
              <a:gd name="connsiteX56" fmla="*/ 469677 w 607639"/>
              <a:gd name="connsiteY56" fmla="*/ 286258 h 606722"/>
              <a:gd name="connsiteX57" fmla="*/ 501987 w 607639"/>
              <a:gd name="connsiteY57" fmla="*/ 253998 h 606722"/>
              <a:gd name="connsiteX58" fmla="*/ 501987 w 607639"/>
              <a:gd name="connsiteY58" fmla="*/ 233024 h 606722"/>
              <a:gd name="connsiteX59" fmla="*/ 374260 w 607639"/>
              <a:gd name="connsiteY59" fmla="*/ 105492 h 606722"/>
              <a:gd name="connsiteX60" fmla="*/ 363724 w 607639"/>
              <a:gd name="connsiteY60" fmla="*/ 101159 h 606722"/>
              <a:gd name="connsiteX61" fmla="*/ 177209 w 607639"/>
              <a:gd name="connsiteY61" fmla="*/ 50521 h 606722"/>
              <a:gd name="connsiteX62" fmla="*/ 195096 w 607639"/>
              <a:gd name="connsiteY62" fmla="*/ 57919 h 606722"/>
              <a:gd name="connsiteX63" fmla="*/ 195096 w 607639"/>
              <a:gd name="connsiteY63" fmla="*/ 93644 h 606722"/>
              <a:gd name="connsiteX64" fmla="*/ 137075 w 607639"/>
              <a:gd name="connsiteY64" fmla="*/ 151675 h 606722"/>
              <a:gd name="connsiteX65" fmla="*/ 151936 w 607639"/>
              <a:gd name="connsiteY65" fmla="*/ 151675 h 606722"/>
              <a:gd name="connsiteX66" fmla="*/ 177209 w 607639"/>
              <a:gd name="connsiteY66" fmla="*/ 176914 h 606722"/>
              <a:gd name="connsiteX67" fmla="*/ 151936 w 607639"/>
              <a:gd name="connsiteY67" fmla="*/ 202241 h 606722"/>
              <a:gd name="connsiteX68" fmla="*/ 75939 w 607639"/>
              <a:gd name="connsiteY68" fmla="*/ 202241 h 606722"/>
              <a:gd name="connsiteX69" fmla="*/ 59387 w 607639"/>
              <a:gd name="connsiteY69" fmla="*/ 196020 h 606722"/>
              <a:gd name="connsiteX70" fmla="*/ 55916 w 607639"/>
              <a:gd name="connsiteY70" fmla="*/ 192288 h 606722"/>
              <a:gd name="connsiteX71" fmla="*/ 50755 w 607639"/>
              <a:gd name="connsiteY71" fmla="*/ 178691 h 606722"/>
              <a:gd name="connsiteX72" fmla="*/ 50666 w 607639"/>
              <a:gd name="connsiteY72" fmla="*/ 176736 h 606722"/>
              <a:gd name="connsiteX73" fmla="*/ 50666 w 607639"/>
              <a:gd name="connsiteY73" fmla="*/ 101109 h 606722"/>
              <a:gd name="connsiteX74" fmla="*/ 75939 w 607639"/>
              <a:gd name="connsiteY74" fmla="*/ 75782 h 606722"/>
              <a:gd name="connsiteX75" fmla="*/ 101301 w 607639"/>
              <a:gd name="connsiteY75" fmla="*/ 101109 h 606722"/>
              <a:gd name="connsiteX76" fmla="*/ 101301 w 607639"/>
              <a:gd name="connsiteY76" fmla="*/ 115861 h 606722"/>
              <a:gd name="connsiteX77" fmla="*/ 159322 w 607639"/>
              <a:gd name="connsiteY77" fmla="*/ 57919 h 606722"/>
              <a:gd name="connsiteX78" fmla="*/ 177209 w 607639"/>
              <a:gd name="connsiteY78" fmla="*/ 50521 h 606722"/>
              <a:gd name="connsiteX79" fmla="*/ 480892 w 607639"/>
              <a:gd name="connsiteY79" fmla="*/ 0 h 606722"/>
              <a:gd name="connsiteX80" fmla="*/ 498960 w 607639"/>
              <a:gd name="connsiteY80" fmla="*/ 7376 h 606722"/>
              <a:gd name="connsiteX81" fmla="*/ 600162 w 607639"/>
              <a:gd name="connsiteY81" fmla="*/ 108513 h 606722"/>
              <a:gd name="connsiteX82" fmla="*/ 607639 w 607639"/>
              <a:gd name="connsiteY82" fmla="*/ 126554 h 606722"/>
              <a:gd name="connsiteX83" fmla="*/ 599984 w 607639"/>
              <a:gd name="connsiteY83" fmla="*/ 144507 h 606722"/>
              <a:gd name="connsiteX84" fmla="*/ 541417 w 607639"/>
              <a:gd name="connsiteY84" fmla="*/ 201741 h 606722"/>
              <a:gd name="connsiteX85" fmla="*/ 537768 w 607639"/>
              <a:gd name="connsiteY85" fmla="*/ 289724 h 606722"/>
              <a:gd name="connsiteX86" fmla="*/ 486499 w 607639"/>
              <a:gd name="connsiteY86" fmla="*/ 340915 h 606722"/>
              <a:gd name="connsiteX87" fmla="*/ 484719 w 607639"/>
              <a:gd name="connsiteY87" fmla="*/ 342159 h 606722"/>
              <a:gd name="connsiteX88" fmla="*/ 480002 w 607639"/>
              <a:gd name="connsiteY88" fmla="*/ 345270 h 606722"/>
              <a:gd name="connsiteX89" fmla="*/ 476530 w 607639"/>
              <a:gd name="connsiteY89" fmla="*/ 346869 h 606722"/>
              <a:gd name="connsiteX90" fmla="*/ 471190 w 607639"/>
              <a:gd name="connsiteY90" fmla="*/ 347847 h 606722"/>
              <a:gd name="connsiteX91" fmla="*/ 468609 w 607639"/>
              <a:gd name="connsiteY91" fmla="*/ 348380 h 606722"/>
              <a:gd name="connsiteX92" fmla="*/ 467452 w 607639"/>
              <a:gd name="connsiteY92" fmla="*/ 348114 h 606722"/>
              <a:gd name="connsiteX93" fmla="*/ 462111 w 607639"/>
              <a:gd name="connsiteY93" fmla="*/ 347047 h 606722"/>
              <a:gd name="connsiteX94" fmla="*/ 458373 w 607639"/>
              <a:gd name="connsiteY94" fmla="*/ 345981 h 606722"/>
              <a:gd name="connsiteX95" fmla="*/ 457305 w 607639"/>
              <a:gd name="connsiteY95" fmla="*/ 345714 h 606722"/>
              <a:gd name="connsiteX96" fmla="*/ 428911 w 607639"/>
              <a:gd name="connsiteY96" fmla="*/ 331494 h 606722"/>
              <a:gd name="connsiteX97" fmla="*/ 407282 w 607639"/>
              <a:gd name="connsiteY97" fmla="*/ 335049 h 606722"/>
              <a:gd name="connsiteX98" fmla="*/ 376308 w 607639"/>
              <a:gd name="connsiteY98" fmla="*/ 365888 h 606722"/>
              <a:gd name="connsiteX99" fmla="*/ 344265 w 607639"/>
              <a:gd name="connsiteY99" fmla="*/ 379219 h 606722"/>
              <a:gd name="connsiteX100" fmla="*/ 312133 w 607639"/>
              <a:gd name="connsiteY100" fmla="*/ 365888 h 606722"/>
              <a:gd name="connsiteX101" fmla="*/ 241194 w 607639"/>
              <a:gd name="connsiteY101" fmla="*/ 295057 h 606722"/>
              <a:gd name="connsiteX102" fmla="*/ 241194 w 607639"/>
              <a:gd name="connsiteY102" fmla="*/ 230891 h 606722"/>
              <a:gd name="connsiteX103" fmla="*/ 272079 w 607639"/>
              <a:gd name="connsiteY103" fmla="*/ 200052 h 606722"/>
              <a:gd name="connsiteX104" fmla="*/ 275551 w 607639"/>
              <a:gd name="connsiteY104" fmla="*/ 178456 h 606722"/>
              <a:gd name="connsiteX105" fmla="*/ 261398 w 607639"/>
              <a:gd name="connsiteY105" fmla="*/ 150106 h 606722"/>
              <a:gd name="connsiteX106" fmla="*/ 261131 w 607639"/>
              <a:gd name="connsiteY106" fmla="*/ 149039 h 606722"/>
              <a:gd name="connsiteX107" fmla="*/ 260063 w 607639"/>
              <a:gd name="connsiteY107" fmla="*/ 145307 h 606722"/>
              <a:gd name="connsiteX108" fmla="*/ 258995 w 607639"/>
              <a:gd name="connsiteY108" fmla="*/ 139974 h 606722"/>
              <a:gd name="connsiteX109" fmla="*/ 259262 w 607639"/>
              <a:gd name="connsiteY109" fmla="*/ 136242 h 606722"/>
              <a:gd name="connsiteX110" fmla="*/ 260241 w 607639"/>
              <a:gd name="connsiteY110" fmla="*/ 130909 h 606722"/>
              <a:gd name="connsiteX111" fmla="*/ 261754 w 607639"/>
              <a:gd name="connsiteY111" fmla="*/ 127443 h 606722"/>
              <a:gd name="connsiteX112" fmla="*/ 264959 w 607639"/>
              <a:gd name="connsiteY112" fmla="*/ 122733 h 606722"/>
              <a:gd name="connsiteX113" fmla="*/ 266116 w 607639"/>
              <a:gd name="connsiteY113" fmla="*/ 120955 h 606722"/>
              <a:gd name="connsiteX114" fmla="*/ 317384 w 607639"/>
              <a:gd name="connsiteY114" fmla="*/ 69676 h 606722"/>
              <a:gd name="connsiteX115" fmla="*/ 405591 w 607639"/>
              <a:gd name="connsiteY115" fmla="*/ 66121 h 606722"/>
              <a:gd name="connsiteX116" fmla="*/ 462912 w 607639"/>
              <a:gd name="connsiteY116" fmla="*/ 7554 h 606722"/>
              <a:gd name="connsiteX117" fmla="*/ 480892 w 607639"/>
              <a:gd name="connsiteY11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7639" h="606722">
                <a:moveTo>
                  <a:pt x="106370" y="436610"/>
                </a:moveTo>
                <a:lnTo>
                  <a:pt x="61329" y="480515"/>
                </a:lnTo>
                <a:lnTo>
                  <a:pt x="126397" y="545485"/>
                </a:lnTo>
                <a:lnTo>
                  <a:pt x="170369" y="500513"/>
                </a:lnTo>
                <a:close/>
                <a:moveTo>
                  <a:pt x="455714" y="404481"/>
                </a:moveTo>
                <a:lnTo>
                  <a:pt x="531614" y="404481"/>
                </a:lnTo>
                <a:lnTo>
                  <a:pt x="531703" y="404481"/>
                </a:lnTo>
                <a:lnTo>
                  <a:pt x="531792" y="404481"/>
                </a:lnTo>
                <a:cubicBezTo>
                  <a:pt x="538020" y="404481"/>
                  <a:pt x="543715" y="406792"/>
                  <a:pt x="548075" y="410525"/>
                </a:cubicBezTo>
                <a:cubicBezTo>
                  <a:pt x="549321" y="411591"/>
                  <a:pt x="550388" y="412747"/>
                  <a:pt x="551456" y="413991"/>
                </a:cubicBezTo>
                <a:cubicBezTo>
                  <a:pt x="554748" y="418079"/>
                  <a:pt x="556795" y="423323"/>
                  <a:pt x="556973" y="429012"/>
                </a:cubicBezTo>
                <a:cubicBezTo>
                  <a:pt x="556973" y="429278"/>
                  <a:pt x="556973" y="429545"/>
                  <a:pt x="556973" y="429811"/>
                </a:cubicBezTo>
                <a:lnTo>
                  <a:pt x="556973" y="505625"/>
                </a:lnTo>
                <a:cubicBezTo>
                  <a:pt x="556973" y="519579"/>
                  <a:pt x="545673" y="530867"/>
                  <a:pt x="531614" y="530867"/>
                </a:cubicBezTo>
                <a:cubicBezTo>
                  <a:pt x="517644" y="530867"/>
                  <a:pt x="506343" y="519579"/>
                  <a:pt x="506343" y="505625"/>
                </a:cubicBezTo>
                <a:lnTo>
                  <a:pt x="476001" y="546065"/>
                </a:lnTo>
                <a:cubicBezTo>
                  <a:pt x="471018" y="552731"/>
                  <a:pt x="463366" y="556197"/>
                  <a:pt x="455714" y="556197"/>
                </a:cubicBezTo>
                <a:cubicBezTo>
                  <a:pt x="450375" y="556197"/>
                  <a:pt x="445125" y="554508"/>
                  <a:pt x="440498" y="551131"/>
                </a:cubicBezTo>
                <a:cubicBezTo>
                  <a:pt x="429375" y="542776"/>
                  <a:pt x="427062" y="526867"/>
                  <a:pt x="435515" y="515757"/>
                </a:cubicBezTo>
                <a:lnTo>
                  <a:pt x="481073" y="455053"/>
                </a:lnTo>
                <a:lnTo>
                  <a:pt x="455714" y="455053"/>
                </a:lnTo>
                <a:cubicBezTo>
                  <a:pt x="441744" y="455053"/>
                  <a:pt x="430443" y="443765"/>
                  <a:pt x="430443" y="429811"/>
                </a:cubicBezTo>
                <a:cubicBezTo>
                  <a:pt x="430443" y="415857"/>
                  <a:pt x="441744" y="404481"/>
                  <a:pt x="455714" y="404481"/>
                </a:cubicBezTo>
                <a:close/>
                <a:moveTo>
                  <a:pt x="157786" y="282117"/>
                </a:moveTo>
                <a:cubicBezTo>
                  <a:pt x="164272" y="282117"/>
                  <a:pt x="170770" y="284584"/>
                  <a:pt x="175710" y="289516"/>
                </a:cubicBezTo>
                <a:lnTo>
                  <a:pt x="317685" y="431277"/>
                </a:lnTo>
                <a:cubicBezTo>
                  <a:pt x="327565" y="441142"/>
                  <a:pt x="327565" y="457140"/>
                  <a:pt x="317685" y="467006"/>
                </a:cubicBezTo>
                <a:lnTo>
                  <a:pt x="245229" y="539441"/>
                </a:lnTo>
                <a:cubicBezTo>
                  <a:pt x="240422" y="544152"/>
                  <a:pt x="234013" y="546818"/>
                  <a:pt x="227248" y="546818"/>
                </a:cubicBezTo>
                <a:cubicBezTo>
                  <a:pt x="220572" y="546818"/>
                  <a:pt x="214163" y="544152"/>
                  <a:pt x="209357" y="539441"/>
                </a:cubicBezTo>
                <a:lnTo>
                  <a:pt x="206241" y="536242"/>
                </a:lnTo>
                <a:lnTo>
                  <a:pt x="144734" y="599079"/>
                </a:lnTo>
                <a:cubicBezTo>
                  <a:pt x="140016" y="603967"/>
                  <a:pt x="133518" y="606633"/>
                  <a:pt x="126753" y="606722"/>
                </a:cubicBezTo>
                <a:lnTo>
                  <a:pt x="126575" y="606722"/>
                </a:lnTo>
                <a:cubicBezTo>
                  <a:pt x="119899" y="606722"/>
                  <a:pt x="113491" y="604056"/>
                  <a:pt x="108684" y="599256"/>
                </a:cubicBezTo>
                <a:lnTo>
                  <a:pt x="7388" y="498113"/>
                </a:lnTo>
                <a:cubicBezTo>
                  <a:pt x="2670" y="493403"/>
                  <a:pt x="0" y="486914"/>
                  <a:pt x="0" y="480160"/>
                </a:cubicBezTo>
                <a:cubicBezTo>
                  <a:pt x="89" y="473405"/>
                  <a:pt x="2759" y="466917"/>
                  <a:pt x="7655" y="462206"/>
                </a:cubicBezTo>
                <a:lnTo>
                  <a:pt x="70587" y="400792"/>
                </a:lnTo>
                <a:lnTo>
                  <a:pt x="67382" y="397681"/>
                </a:lnTo>
                <a:cubicBezTo>
                  <a:pt x="62665" y="392882"/>
                  <a:pt x="59994" y="386482"/>
                  <a:pt x="59994" y="379728"/>
                </a:cubicBezTo>
                <a:cubicBezTo>
                  <a:pt x="59994" y="373062"/>
                  <a:pt x="62665" y="366663"/>
                  <a:pt x="67382" y="361863"/>
                </a:cubicBezTo>
                <a:lnTo>
                  <a:pt x="139927" y="289516"/>
                </a:lnTo>
                <a:cubicBezTo>
                  <a:pt x="144823" y="284584"/>
                  <a:pt x="151299" y="282117"/>
                  <a:pt x="157786" y="282117"/>
                </a:cubicBezTo>
                <a:close/>
                <a:moveTo>
                  <a:pt x="363724" y="101159"/>
                </a:moveTo>
                <a:cubicBezTo>
                  <a:pt x="359930" y="101159"/>
                  <a:pt x="356147" y="102604"/>
                  <a:pt x="353254" y="105492"/>
                </a:cubicBezTo>
                <a:lnTo>
                  <a:pt x="320945" y="137752"/>
                </a:lnTo>
                <a:cubicBezTo>
                  <a:pt x="321835" y="138463"/>
                  <a:pt x="322814" y="139174"/>
                  <a:pt x="323793" y="139974"/>
                </a:cubicBezTo>
                <a:cubicBezTo>
                  <a:pt x="327709" y="142818"/>
                  <a:pt x="331715" y="145662"/>
                  <a:pt x="335898" y="148417"/>
                </a:cubicBezTo>
                <a:cubicBezTo>
                  <a:pt x="337678" y="149572"/>
                  <a:pt x="339369" y="150728"/>
                  <a:pt x="341149" y="151794"/>
                </a:cubicBezTo>
                <a:cubicBezTo>
                  <a:pt x="347113" y="155527"/>
                  <a:pt x="353254" y="159082"/>
                  <a:pt x="359930" y="162459"/>
                </a:cubicBezTo>
                <a:cubicBezTo>
                  <a:pt x="376040" y="170724"/>
                  <a:pt x="392863" y="183344"/>
                  <a:pt x="408439" y="198897"/>
                </a:cubicBezTo>
                <a:cubicBezTo>
                  <a:pt x="424016" y="214449"/>
                  <a:pt x="436655" y="231246"/>
                  <a:pt x="444933" y="247243"/>
                </a:cubicBezTo>
                <a:cubicBezTo>
                  <a:pt x="448315" y="253998"/>
                  <a:pt x="451875" y="260130"/>
                  <a:pt x="455614" y="266084"/>
                </a:cubicBezTo>
                <a:cubicBezTo>
                  <a:pt x="456682" y="267862"/>
                  <a:pt x="457839" y="269550"/>
                  <a:pt x="458907" y="271239"/>
                </a:cubicBezTo>
                <a:cubicBezTo>
                  <a:pt x="461666" y="275416"/>
                  <a:pt x="464514" y="279504"/>
                  <a:pt x="467452" y="283326"/>
                </a:cubicBezTo>
                <a:cubicBezTo>
                  <a:pt x="468164" y="284303"/>
                  <a:pt x="468876" y="285281"/>
                  <a:pt x="469677" y="286258"/>
                </a:cubicBezTo>
                <a:lnTo>
                  <a:pt x="501987" y="253998"/>
                </a:lnTo>
                <a:cubicBezTo>
                  <a:pt x="507772" y="248221"/>
                  <a:pt x="507772" y="238800"/>
                  <a:pt x="501987" y="233024"/>
                </a:cubicBezTo>
                <a:lnTo>
                  <a:pt x="374260" y="105492"/>
                </a:lnTo>
                <a:cubicBezTo>
                  <a:pt x="371323" y="102604"/>
                  <a:pt x="367518" y="101159"/>
                  <a:pt x="363724" y="101159"/>
                </a:cubicBezTo>
                <a:close/>
                <a:moveTo>
                  <a:pt x="177209" y="50521"/>
                </a:moveTo>
                <a:cubicBezTo>
                  <a:pt x="183683" y="50521"/>
                  <a:pt x="190157" y="52987"/>
                  <a:pt x="195096" y="57919"/>
                </a:cubicBezTo>
                <a:cubicBezTo>
                  <a:pt x="205063" y="67784"/>
                  <a:pt x="205063" y="83869"/>
                  <a:pt x="195096" y="93644"/>
                </a:cubicBezTo>
                <a:lnTo>
                  <a:pt x="137075" y="151675"/>
                </a:lnTo>
                <a:lnTo>
                  <a:pt x="151936" y="151675"/>
                </a:lnTo>
                <a:cubicBezTo>
                  <a:pt x="165908" y="151675"/>
                  <a:pt x="177209" y="162961"/>
                  <a:pt x="177209" y="176914"/>
                </a:cubicBezTo>
                <a:cubicBezTo>
                  <a:pt x="177209" y="190866"/>
                  <a:pt x="165908" y="202241"/>
                  <a:pt x="151936" y="202241"/>
                </a:cubicBezTo>
                <a:lnTo>
                  <a:pt x="75939" y="202241"/>
                </a:lnTo>
                <a:cubicBezTo>
                  <a:pt x="69621" y="202241"/>
                  <a:pt x="63836" y="199842"/>
                  <a:pt x="59387" y="196020"/>
                </a:cubicBezTo>
                <a:cubicBezTo>
                  <a:pt x="58141" y="194954"/>
                  <a:pt x="56984" y="193710"/>
                  <a:pt x="55916" y="192288"/>
                </a:cubicBezTo>
                <a:cubicBezTo>
                  <a:pt x="52980" y="188466"/>
                  <a:pt x="51111" y="183845"/>
                  <a:pt x="50755" y="178691"/>
                </a:cubicBezTo>
                <a:cubicBezTo>
                  <a:pt x="50666" y="178069"/>
                  <a:pt x="50666" y="177447"/>
                  <a:pt x="50666" y="176736"/>
                </a:cubicBezTo>
                <a:lnTo>
                  <a:pt x="50666" y="101109"/>
                </a:lnTo>
                <a:cubicBezTo>
                  <a:pt x="50666" y="87157"/>
                  <a:pt x="61968" y="75782"/>
                  <a:pt x="75939" y="75782"/>
                </a:cubicBezTo>
                <a:cubicBezTo>
                  <a:pt x="89910" y="75782"/>
                  <a:pt x="101301" y="87157"/>
                  <a:pt x="101301" y="101109"/>
                </a:cubicBezTo>
                <a:lnTo>
                  <a:pt x="101301" y="115861"/>
                </a:lnTo>
                <a:lnTo>
                  <a:pt x="159322" y="57919"/>
                </a:lnTo>
                <a:cubicBezTo>
                  <a:pt x="164261" y="52987"/>
                  <a:pt x="170735" y="50521"/>
                  <a:pt x="177209" y="50521"/>
                </a:cubicBezTo>
                <a:close/>
                <a:moveTo>
                  <a:pt x="480892" y="0"/>
                </a:moveTo>
                <a:cubicBezTo>
                  <a:pt x="487122" y="0"/>
                  <a:pt x="494154" y="2666"/>
                  <a:pt x="498960" y="7376"/>
                </a:cubicBezTo>
                <a:lnTo>
                  <a:pt x="600162" y="108513"/>
                </a:lnTo>
                <a:cubicBezTo>
                  <a:pt x="604969" y="113312"/>
                  <a:pt x="607639" y="119800"/>
                  <a:pt x="607639" y="126554"/>
                </a:cubicBezTo>
                <a:cubicBezTo>
                  <a:pt x="607550" y="133309"/>
                  <a:pt x="604880" y="139708"/>
                  <a:pt x="599984" y="144507"/>
                </a:cubicBezTo>
                <a:lnTo>
                  <a:pt x="541417" y="201741"/>
                </a:lnTo>
                <a:cubicBezTo>
                  <a:pt x="562957" y="227425"/>
                  <a:pt x="561978" y="265640"/>
                  <a:pt x="537768" y="289724"/>
                </a:cubicBezTo>
                <a:lnTo>
                  <a:pt x="486499" y="340915"/>
                </a:lnTo>
                <a:cubicBezTo>
                  <a:pt x="485965" y="341537"/>
                  <a:pt x="485342" y="341715"/>
                  <a:pt x="484719" y="342159"/>
                </a:cubicBezTo>
                <a:cubicBezTo>
                  <a:pt x="483206" y="343403"/>
                  <a:pt x="481693" y="344470"/>
                  <a:pt x="480002" y="345270"/>
                </a:cubicBezTo>
                <a:cubicBezTo>
                  <a:pt x="478845" y="345892"/>
                  <a:pt x="477688" y="346425"/>
                  <a:pt x="476530" y="346869"/>
                </a:cubicBezTo>
                <a:cubicBezTo>
                  <a:pt x="474750" y="347403"/>
                  <a:pt x="472970" y="347669"/>
                  <a:pt x="471190" y="347847"/>
                </a:cubicBezTo>
                <a:cubicBezTo>
                  <a:pt x="470300" y="347936"/>
                  <a:pt x="469499" y="348380"/>
                  <a:pt x="468609" y="348380"/>
                </a:cubicBezTo>
                <a:cubicBezTo>
                  <a:pt x="468253" y="348380"/>
                  <a:pt x="467808" y="348114"/>
                  <a:pt x="467452" y="348114"/>
                </a:cubicBezTo>
                <a:cubicBezTo>
                  <a:pt x="465582" y="348025"/>
                  <a:pt x="463891" y="347580"/>
                  <a:pt x="462111" y="347047"/>
                </a:cubicBezTo>
                <a:cubicBezTo>
                  <a:pt x="460776" y="346692"/>
                  <a:pt x="459530" y="346514"/>
                  <a:pt x="458373" y="345981"/>
                </a:cubicBezTo>
                <a:cubicBezTo>
                  <a:pt x="458017" y="345892"/>
                  <a:pt x="457661" y="345892"/>
                  <a:pt x="457305" y="345714"/>
                </a:cubicBezTo>
                <a:lnTo>
                  <a:pt x="428911" y="331494"/>
                </a:lnTo>
                <a:cubicBezTo>
                  <a:pt x="421702" y="327940"/>
                  <a:pt x="412979" y="329273"/>
                  <a:pt x="407282" y="335049"/>
                </a:cubicBezTo>
                <a:lnTo>
                  <a:pt x="376308" y="365888"/>
                </a:lnTo>
                <a:cubicBezTo>
                  <a:pt x="367763" y="374509"/>
                  <a:pt x="356370" y="379219"/>
                  <a:pt x="344265" y="379219"/>
                </a:cubicBezTo>
                <a:cubicBezTo>
                  <a:pt x="332160" y="379219"/>
                  <a:pt x="320678" y="374509"/>
                  <a:pt x="312133" y="365888"/>
                </a:cubicBezTo>
                <a:lnTo>
                  <a:pt x="241194" y="295057"/>
                </a:lnTo>
                <a:cubicBezTo>
                  <a:pt x="223481" y="277371"/>
                  <a:pt x="223481" y="248576"/>
                  <a:pt x="241194" y="230891"/>
                </a:cubicBezTo>
                <a:lnTo>
                  <a:pt x="272079" y="200052"/>
                </a:lnTo>
                <a:cubicBezTo>
                  <a:pt x="277776" y="194364"/>
                  <a:pt x="279200" y="185655"/>
                  <a:pt x="275551" y="178456"/>
                </a:cubicBezTo>
                <a:lnTo>
                  <a:pt x="261398" y="150106"/>
                </a:lnTo>
                <a:cubicBezTo>
                  <a:pt x="261220" y="149750"/>
                  <a:pt x="261220" y="149395"/>
                  <a:pt x="261131" y="149039"/>
                </a:cubicBezTo>
                <a:cubicBezTo>
                  <a:pt x="260508" y="147884"/>
                  <a:pt x="260330" y="146640"/>
                  <a:pt x="260063" y="145307"/>
                </a:cubicBezTo>
                <a:cubicBezTo>
                  <a:pt x="259529" y="143529"/>
                  <a:pt x="259084" y="141841"/>
                  <a:pt x="258995" y="139974"/>
                </a:cubicBezTo>
                <a:cubicBezTo>
                  <a:pt x="258906" y="138730"/>
                  <a:pt x="259084" y="137486"/>
                  <a:pt x="259262" y="136242"/>
                </a:cubicBezTo>
                <a:cubicBezTo>
                  <a:pt x="259440" y="134375"/>
                  <a:pt x="259707" y="132687"/>
                  <a:pt x="260241" y="130909"/>
                </a:cubicBezTo>
                <a:cubicBezTo>
                  <a:pt x="260686" y="129754"/>
                  <a:pt x="261220" y="128599"/>
                  <a:pt x="261754" y="127443"/>
                </a:cubicBezTo>
                <a:cubicBezTo>
                  <a:pt x="262644" y="125755"/>
                  <a:pt x="263713" y="124155"/>
                  <a:pt x="264959" y="122733"/>
                </a:cubicBezTo>
                <a:cubicBezTo>
                  <a:pt x="265404" y="122111"/>
                  <a:pt x="265582" y="121400"/>
                  <a:pt x="266116" y="120955"/>
                </a:cubicBezTo>
                <a:lnTo>
                  <a:pt x="317384" y="69676"/>
                </a:lnTo>
                <a:cubicBezTo>
                  <a:pt x="341505" y="45592"/>
                  <a:pt x="379868" y="44525"/>
                  <a:pt x="405591" y="66121"/>
                </a:cubicBezTo>
                <a:lnTo>
                  <a:pt x="462912" y="7554"/>
                </a:lnTo>
                <a:cubicBezTo>
                  <a:pt x="467719" y="2755"/>
                  <a:pt x="474127" y="89"/>
                  <a:pt x="4808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íŝlîḑê"/>
          <p:cNvSpPr/>
          <p:nvPr/>
        </p:nvSpPr>
        <p:spPr>
          <a:xfrm>
            <a:off x="7104858" y="3470445"/>
            <a:ext cx="576984" cy="576988"/>
          </a:xfrm>
          <a:prstGeom prst="ellipse">
            <a:avLst/>
          </a:prstGeom>
          <a:solidFill>
            <a:srgbClr val="8EC2D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íṩlíḑe"/>
          <p:cNvSpPr/>
          <p:nvPr/>
        </p:nvSpPr>
        <p:spPr bwMode="auto">
          <a:xfrm>
            <a:off x="7252166" y="3617968"/>
            <a:ext cx="282369" cy="281942"/>
          </a:xfrm>
          <a:custGeom>
            <a:avLst/>
            <a:gdLst>
              <a:gd name="connsiteX0" fmla="*/ 106370 w 607639"/>
              <a:gd name="connsiteY0" fmla="*/ 436610 h 606722"/>
              <a:gd name="connsiteX1" fmla="*/ 61329 w 607639"/>
              <a:gd name="connsiteY1" fmla="*/ 480515 h 606722"/>
              <a:gd name="connsiteX2" fmla="*/ 126397 w 607639"/>
              <a:gd name="connsiteY2" fmla="*/ 545485 h 606722"/>
              <a:gd name="connsiteX3" fmla="*/ 170369 w 607639"/>
              <a:gd name="connsiteY3" fmla="*/ 500513 h 606722"/>
              <a:gd name="connsiteX4" fmla="*/ 455714 w 607639"/>
              <a:gd name="connsiteY4" fmla="*/ 404481 h 606722"/>
              <a:gd name="connsiteX5" fmla="*/ 531614 w 607639"/>
              <a:gd name="connsiteY5" fmla="*/ 404481 h 606722"/>
              <a:gd name="connsiteX6" fmla="*/ 531703 w 607639"/>
              <a:gd name="connsiteY6" fmla="*/ 404481 h 606722"/>
              <a:gd name="connsiteX7" fmla="*/ 531792 w 607639"/>
              <a:gd name="connsiteY7" fmla="*/ 404481 h 606722"/>
              <a:gd name="connsiteX8" fmla="*/ 548075 w 607639"/>
              <a:gd name="connsiteY8" fmla="*/ 410525 h 606722"/>
              <a:gd name="connsiteX9" fmla="*/ 551456 w 607639"/>
              <a:gd name="connsiteY9" fmla="*/ 413991 h 606722"/>
              <a:gd name="connsiteX10" fmla="*/ 556973 w 607639"/>
              <a:gd name="connsiteY10" fmla="*/ 429012 h 606722"/>
              <a:gd name="connsiteX11" fmla="*/ 556973 w 607639"/>
              <a:gd name="connsiteY11" fmla="*/ 429811 h 606722"/>
              <a:gd name="connsiteX12" fmla="*/ 556973 w 607639"/>
              <a:gd name="connsiteY12" fmla="*/ 505625 h 606722"/>
              <a:gd name="connsiteX13" fmla="*/ 531614 w 607639"/>
              <a:gd name="connsiteY13" fmla="*/ 530867 h 606722"/>
              <a:gd name="connsiteX14" fmla="*/ 506343 w 607639"/>
              <a:gd name="connsiteY14" fmla="*/ 505625 h 606722"/>
              <a:gd name="connsiteX15" fmla="*/ 476001 w 607639"/>
              <a:gd name="connsiteY15" fmla="*/ 546065 h 606722"/>
              <a:gd name="connsiteX16" fmla="*/ 455714 w 607639"/>
              <a:gd name="connsiteY16" fmla="*/ 556197 h 606722"/>
              <a:gd name="connsiteX17" fmla="*/ 440498 w 607639"/>
              <a:gd name="connsiteY17" fmla="*/ 551131 h 606722"/>
              <a:gd name="connsiteX18" fmla="*/ 435515 w 607639"/>
              <a:gd name="connsiteY18" fmla="*/ 515757 h 606722"/>
              <a:gd name="connsiteX19" fmla="*/ 481073 w 607639"/>
              <a:gd name="connsiteY19" fmla="*/ 455053 h 606722"/>
              <a:gd name="connsiteX20" fmla="*/ 455714 w 607639"/>
              <a:gd name="connsiteY20" fmla="*/ 455053 h 606722"/>
              <a:gd name="connsiteX21" fmla="*/ 430443 w 607639"/>
              <a:gd name="connsiteY21" fmla="*/ 429811 h 606722"/>
              <a:gd name="connsiteX22" fmla="*/ 455714 w 607639"/>
              <a:gd name="connsiteY22" fmla="*/ 404481 h 606722"/>
              <a:gd name="connsiteX23" fmla="*/ 157786 w 607639"/>
              <a:gd name="connsiteY23" fmla="*/ 282117 h 606722"/>
              <a:gd name="connsiteX24" fmla="*/ 175710 w 607639"/>
              <a:gd name="connsiteY24" fmla="*/ 289516 h 606722"/>
              <a:gd name="connsiteX25" fmla="*/ 317685 w 607639"/>
              <a:gd name="connsiteY25" fmla="*/ 431277 h 606722"/>
              <a:gd name="connsiteX26" fmla="*/ 317685 w 607639"/>
              <a:gd name="connsiteY26" fmla="*/ 467006 h 606722"/>
              <a:gd name="connsiteX27" fmla="*/ 245229 w 607639"/>
              <a:gd name="connsiteY27" fmla="*/ 539441 h 606722"/>
              <a:gd name="connsiteX28" fmla="*/ 227248 w 607639"/>
              <a:gd name="connsiteY28" fmla="*/ 546818 h 606722"/>
              <a:gd name="connsiteX29" fmla="*/ 209357 w 607639"/>
              <a:gd name="connsiteY29" fmla="*/ 539441 h 606722"/>
              <a:gd name="connsiteX30" fmla="*/ 206241 w 607639"/>
              <a:gd name="connsiteY30" fmla="*/ 536242 h 606722"/>
              <a:gd name="connsiteX31" fmla="*/ 144734 w 607639"/>
              <a:gd name="connsiteY31" fmla="*/ 599079 h 606722"/>
              <a:gd name="connsiteX32" fmla="*/ 126753 w 607639"/>
              <a:gd name="connsiteY32" fmla="*/ 606722 h 606722"/>
              <a:gd name="connsiteX33" fmla="*/ 126575 w 607639"/>
              <a:gd name="connsiteY33" fmla="*/ 606722 h 606722"/>
              <a:gd name="connsiteX34" fmla="*/ 108684 w 607639"/>
              <a:gd name="connsiteY34" fmla="*/ 599256 h 606722"/>
              <a:gd name="connsiteX35" fmla="*/ 7388 w 607639"/>
              <a:gd name="connsiteY35" fmla="*/ 498113 h 606722"/>
              <a:gd name="connsiteX36" fmla="*/ 0 w 607639"/>
              <a:gd name="connsiteY36" fmla="*/ 480160 h 606722"/>
              <a:gd name="connsiteX37" fmla="*/ 7655 w 607639"/>
              <a:gd name="connsiteY37" fmla="*/ 462206 h 606722"/>
              <a:gd name="connsiteX38" fmla="*/ 70587 w 607639"/>
              <a:gd name="connsiteY38" fmla="*/ 400792 h 606722"/>
              <a:gd name="connsiteX39" fmla="*/ 67382 w 607639"/>
              <a:gd name="connsiteY39" fmla="*/ 397681 h 606722"/>
              <a:gd name="connsiteX40" fmla="*/ 59994 w 607639"/>
              <a:gd name="connsiteY40" fmla="*/ 379728 h 606722"/>
              <a:gd name="connsiteX41" fmla="*/ 67382 w 607639"/>
              <a:gd name="connsiteY41" fmla="*/ 361863 h 606722"/>
              <a:gd name="connsiteX42" fmla="*/ 139927 w 607639"/>
              <a:gd name="connsiteY42" fmla="*/ 289516 h 606722"/>
              <a:gd name="connsiteX43" fmla="*/ 157786 w 607639"/>
              <a:gd name="connsiteY43" fmla="*/ 282117 h 606722"/>
              <a:gd name="connsiteX44" fmla="*/ 363724 w 607639"/>
              <a:gd name="connsiteY44" fmla="*/ 101159 h 606722"/>
              <a:gd name="connsiteX45" fmla="*/ 353254 w 607639"/>
              <a:gd name="connsiteY45" fmla="*/ 105492 h 606722"/>
              <a:gd name="connsiteX46" fmla="*/ 320945 w 607639"/>
              <a:gd name="connsiteY46" fmla="*/ 137752 h 606722"/>
              <a:gd name="connsiteX47" fmla="*/ 323793 w 607639"/>
              <a:gd name="connsiteY47" fmla="*/ 139974 h 606722"/>
              <a:gd name="connsiteX48" fmla="*/ 335898 w 607639"/>
              <a:gd name="connsiteY48" fmla="*/ 148417 h 606722"/>
              <a:gd name="connsiteX49" fmla="*/ 341149 w 607639"/>
              <a:gd name="connsiteY49" fmla="*/ 151794 h 606722"/>
              <a:gd name="connsiteX50" fmla="*/ 359930 w 607639"/>
              <a:gd name="connsiteY50" fmla="*/ 162459 h 606722"/>
              <a:gd name="connsiteX51" fmla="*/ 408439 w 607639"/>
              <a:gd name="connsiteY51" fmla="*/ 198897 h 606722"/>
              <a:gd name="connsiteX52" fmla="*/ 444933 w 607639"/>
              <a:gd name="connsiteY52" fmla="*/ 247243 h 606722"/>
              <a:gd name="connsiteX53" fmla="*/ 455614 w 607639"/>
              <a:gd name="connsiteY53" fmla="*/ 266084 h 606722"/>
              <a:gd name="connsiteX54" fmla="*/ 458907 w 607639"/>
              <a:gd name="connsiteY54" fmla="*/ 271239 h 606722"/>
              <a:gd name="connsiteX55" fmla="*/ 467452 w 607639"/>
              <a:gd name="connsiteY55" fmla="*/ 283326 h 606722"/>
              <a:gd name="connsiteX56" fmla="*/ 469677 w 607639"/>
              <a:gd name="connsiteY56" fmla="*/ 286258 h 606722"/>
              <a:gd name="connsiteX57" fmla="*/ 501987 w 607639"/>
              <a:gd name="connsiteY57" fmla="*/ 253998 h 606722"/>
              <a:gd name="connsiteX58" fmla="*/ 501987 w 607639"/>
              <a:gd name="connsiteY58" fmla="*/ 233024 h 606722"/>
              <a:gd name="connsiteX59" fmla="*/ 374260 w 607639"/>
              <a:gd name="connsiteY59" fmla="*/ 105492 h 606722"/>
              <a:gd name="connsiteX60" fmla="*/ 363724 w 607639"/>
              <a:gd name="connsiteY60" fmla="*/ 101159 h 606722"/>
              <a:gd name="connsiteX61" fmla="*/ 177209 w 607639"/>
              <a:gd name="connsiteY61" fmla="*/ 50521 h 606722"/>
              <a:gd name="connsiteX62" fmla="*/ 195096 w 607639"/>
              <a:gd name="connsiteY62" fmla="*/ 57919 h 606722"/>
              <a:gd name="connsiteX63" fmla="*/ 195096 w 607639"/>
              <a:gd name="connsiteY63" fmla="*/ 93644 h 606722"/>
              <a:gd name="connsiteX64" fmla="*/ 137075 w 607639"/>
              <a:gd name="connsiteY64" fmla="*/ 151675 h 606722"/>
              <a:gd name="connsiteX65" fmla="*/ 151936 w 607639"/>
              <a:gd name="connsiteY65" fmla="*/ 151675 h 606722"/>
              <a:gd name="connsiteX66" fmla="*/ 177209 w 607639"/>
              <a:gd name="connsiteY66" fmla="*/ 176914 h 606722"/>
              <a:gd name="connsiteX67" fmla="*/ 151936 w 607639"/>
              <a:gd name="connsiteY67" fmla="*/ 202241 h 606722"/>
              <a:gd name="connsiteX68" fmla="*/ 75939 w 607639"/>
              <a:gd name="connsiteY68" fmla="*/ 202241 h 606722"/>
              <a:gd name="connsiteX69" fmla="*/ 59387 w 607639"/>
              <a:gd name="connsiteY69" fmla="*/ 196020 h 606722"/>
              <a:gd name="connsiteX70" fmla="*/ 55916 w 607639"/>
              <a:gd name="connsiteY70" fmla="*/ 192288 h 606722"/>
              <a:gd name="connsiteX71" fmla="*/ 50755 w 607639"/>
              <a:gd name="connsiteY71" fmla="*/ 178691 h 606722"/>
              <a:gd name="connsiteX72" fmla="*/ 50666 w 607639"/>
              <a:gd name="connsiteY72" fmla="*/ 176736 h 606722"/>
              <a:gd name="connsiteX73" fmla="*/ 50666 w 607639"/>
              <a:gd name="connsiteY73" fmla="*/ 101109 h 606722"/>
              <a:gd name="connsiteX74" fmla="*/ 75939 w 607639"/>
              <a:gd name="connsiteY74" fmla="*/ 75782 h 606722"/>
              <a:gd name="connsiteX75" fmla="*/ 101301 w 607639"/>
              <a:gd name="connsiteY75" fmla="*/ 101109 h 606722"/>
              <a:gd name="connsiteX76" fmla="*/ 101301 w 607639"/>
              <a:gd name="connsiteY76" fmla="*/ 115861 h 606722"/>
              <a:gd name="connsiteX77" fmla="*/ 159322 w 607639"/>
              <a:gd name="connsiteY77" fmla="*/ 57919 h 606722"/>
              <a:gd name="connsiteX78" fmla="*/ 177209 w 607639"/>
              <a:gd name="connsiteY78" fmla="*/ 50521 h 606722"/>
              <a:gd name="connsiteX79" fmla="*/ 480892 w 607639"/>
              <a:gd name="connsiteY79" fmla="*/ 0 h 606722"/>
              <a:gd name="connsiteX80" fmla="*/ 498960 w 607639"/>
              <a:gd name="connsiteY80" fmla="*/ 7376 h 606722"/>
              <a:gd name="connsiteX81" fmla="*/ 600162 w 607639"/>
              <a:gd name="connsiteY81" fmla="*/ 108513 h 606722"/>
              <a:gd name="connsiteX82" fmla="*/ 607639 w 607639"/>
              <a:gd name="connsiteY82" fmla="*/ 126554 h 606722"/>
              <a:gd name="connsiteX83" fmla="*/ 599984 w 607639"/>
              <a:gd name="connsiteY83" fmla="*/ 144507 h 606722"/>
              <a:gd name="connsiteX84" fmla="*/ 541417 w 607639"/>
              <a:gd name="connsiteY84" fmla="*/ 201741 h 606722"/>
              <a:gd name="connsiteX85" fmla="*/ 537768 w 607639"/>
              <a:gd name="connsiteY85" fmla="*/ 289724 h 606722"/>
              <a:gd name="connsiteX86" fmla="*/ 486499 w 607639"/>
              <a:gd name="connsiteY86" fmla="*/ 340915 h 606722"/>
              <a:gd name="connsiteX87" fmla="*/ 484719 w 607639"/>
              <a:gd name="connsiteY87" fmla="*/ 342159 h 606722"/>
              <a:gd name="connsiteX88" fmla="*/ 480002 w 607639"/>
              <a:gd name="connsiteY88" fmla="*/ 345270 h 606722"/>
              <a:gd name="connsiteX89" fmla="*/ 476530 w 607639"/>
              <a:gd name="connsiteY89" fmla="*/ 346869 h 606722"/>
              <a:gd name="connsiteX90" fmla="*/ 471190 w 607639"/>
              <a:gd name="connsiteY90" fmla="*/ 347847 h 606722"/>
              <a:gd name="connsiteX91" fmla="*/ 468609 w 607639"/>
              <a:gd name="connsiteY91" fmla="*/ 348380 h 606722"/>
              <a:gd name="connsiteX92" fmla="*/ 467452 w 607639"/>
              <a:gd name="connsiteY92" fmla="*/ 348114 h 606722"/>
              <a:gd name="connsiteX93" fmla="*/ 462111 w 607639"/>
              <a:gd name="connsiteY93" fmla="*/ 347047 h 606722"/>
              <a:gd name="connsiteX94" fmla="*/ 458373 w 607639"/>
              <a:gd name="connsiteY94" fmla="*/ 345981 h 606722"/>
              <a:gd name="connsiteX95" fmla="*/ 457305 w 607639"/>
              <a:gd name="connsiteY95" fmla="*/ 345714 h 606722"/>
              <a:gd name="connsiteX96" fmla="*/ 428911 w 607639"/>
              <a:gd name="connsiteY96" fmla="*/ 331494 h 606722"/>
              <a:gd name="connsiteX97" fmla="*/ 407282 w 607639"/>
              <a:gd name="connsiteY97" fmla="*/ 335049 h 606722"/>
              <a:gd name="connsiteX98" fmla="*/ 376308 w 607639"/>
              <a:gd name="connsiteY98" fmla="*/ 365888 h 606722"/>
              <a:gd name="connsiteX99" fmla="*/ 344265 w 607639"/>
              <a:gd name="connsiteY99" fmla="*/ 379219 h 606722"/>
              <a:gd name="connsiteX100" fmla="*/ 312133 w 607639"/>
              <a:gd name="connsiteY100" fmla="*/ 365888 h 606722"/>
              <a:gd name="connsiteX101" fmla="*/ 241194 w 607639"/>
              <a:gd name="connsiteY101" fmla="*/ 295057 h 606722"/>
              <a:gd name="connsiteX102" fmla="*/ 241194 w 607639"/>
              <a:gd name="connsiteY102" fmla="*/ 230891 h 606722"/>
              <a:gd name="connsiteX103" fmla="*/ 272079 w 607639"/>
              <a:gd name="connsiteY103" fmla="*/ 200052 h 606722"/>
              <a:gd name="connsiteX104" fmla="*/ 275551 w 607639"/>
              <a:gd name="connsiteY104" fmla="*/ 178456 h 606722"/>
              <a:gd name="connsiteX105" fmla="*/ 261398 w 607639"/>
              <a:gd name="connsiteY105" fmla="*/ 150106 h 606722"/>
              <a:gd name="connsiteX106" fmla="*/ 261131 w 607639"/>
              <a:gd name="connsiteY106" fmla="*/ 149039 h 606722"/>
              <a:gd name="connsiteX107" fmla="*/ 260063 w 607639"/>
              <a:gd name="connsiteY107" fmla="*/ 145307 h 606722"/>
              <a:gd name="connsiteX108" fmla="*/ 258995 w 607639"/>
              <a:gd name="connsiteY108" fmla="*/ 139974 h 606722"/>
              <a:gd name="connsiteX109" fmla="*/ 259262 w 607639"/>
              <a:gd name="connsiteY109" fmla="*/ 136242 h 606722"/>
              <a:gd name="connsiteX110" fmla="*/ 260241 w 607639"/>
              <a:gd name="connsiteY110" fmla="*/ 130909 h 606722"/>
              <a:gd name="connsiteX111" fmla="*/ 261754 w 607639"/>
              <a:gd name="connsiteY111" fmla="*/ 127443 h 606722"/>
              <a:gd name="connsiteX112" fmla="*/ 264959 w 607639"/>
              <a:gd name="connsiteY112" fmla="*/ 122733 h 606722"/>
              <a:gd name="connsiteX113" fmla="*/ 266116 w 607639"/>
              <a:gd name="connsiteY113" fmla="*/ 120955 h 606722"/>
              <a:gd name="connsiteX114" fmla="*/ 317384 w 607639"/>
              <a:gd name="connsiteY114" fmla="*/ 69676 h 606722"/>
              <a:gd name="connsiteX115" fmla="*/ 405591 w 607639"/>
              <a:gd name="connsiteY115" fmla="*/ 66121 h 606722"/>
              <a:gd name="connsiteX116" fmla="*/ 462912 w 607639"/>
              <a:gd name="connsiteY116" fmla="*/ 7554 h 606722"/>
              <a:gd name="connsiteX117" fmla="*/ 480892 w 607639"/>
              <a:gd name="connsiteY11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7639" h="606722">
                <a:moveTo>
                  <a:pt x="106370" y="436610"/>
                </a:moveTo>
                <a:lnTo>
                  <a:pt x="61329" y="480515"/>
                </a:lnTo>
                <a:lnTo>
                  <a:pt x="126397" y="545485"/>
                </a:lnTo>
                <a:lnTo>
                  <a:pt x="170369" y="500513"/>
                </a:lnTo>
                <a:close/>
                <a:moveTo>
                  <a:pt x="455714" y="404481"/>
                </a:moveTo>
                <a:lnTo>
                  <a:pt x="531614" y="404481"/>
                </a:lnTo>
                <a:lnTo>
                  <a:pt x="531703" y="404481"/>
                </a:lnTo>
                <a:lnTo>
                  <a:pt x="531792" y="404481"/>
                </a:lnTo>
                <a:cubicBezTo>
                  <a:pt x="538020" y="404481"/>
                  <a:pt x="543715" y="406792"/>
                  <a:pt x="548075" y="410525"/>
                </a:cubicBezTo>
                <a:cubicBezTo>
                  <a:pt x="549321" y="411591"/>
                  <a:pt x="550388" y="412747"/>
                  <a:pt x="551456" y="413991"/>
                </a:cubicBezTo>
                <a:cubicBezTo>
                  <a:pt x="554748" y="418079"/>
                  <a:pt x="556795" y="423323"/>
                  <a:pt x="556973" y="429012"/>
                </a:cubicBezTo>
                <a:cubicBezTo>
                  <a:pt x="556973" y="429278"/>
                  <a:pt x="556973" y="429545"/>
                  <a:pt x="556973" y="429811"/>
                </a:cubicBezTo>
                <a:lnTo>
                  <a:pt x="556973" y="505625"/>
                </a:lnTo>
                <a:cubicBezTo>
                  <a:pt x="556973" y="519579"/>
                  <a:pt x="545673" y="530867"/>
                  <a:pt x="531614" y="530867"/>
                </a:cubicBezTo>
                <a:cubicBezTo>
                  <a:pt x="517644" y="530867"/>
                  <a:pt x="506343" y="519579"/>
                  <a:pt x="506343" y="505625"/>
                </a:cubicBezTo>
                <a:lnTo>
                  <a:pt x="476001" y="546065"/>
                </a:lnTo>
                <a:cubicBezTo>
                  <a:pt x="471018" y="552731"/>
                  <a:pt x="463366" y="556197"/>
                  <a:pt x="455714" y="556197"/>
                </a:cubicBezTo>
                <a:cubicBezTo>
                  <a:pt x="450375" y="556197"/>
                  <a:pt x="445125" y="554508"/>
                  <a:pt x="440498" y="551131"/>
                </a:cubicBezTo>
                <a:cubicBezTo>
                  <a:pt x="429375" y="542776"/>
                  <a:pt x="427062" y="526867"/>
                  <a:pt x="435515" y="515757"/>
                </a:cubicBezTo>
                <a:lnTo>
                  <a:pt x="481073" y="455053"/>
                </a:lnTo>
                <a:lnTo>
                  <a:pt x="455714" y="455053"/>
                </a:lnTo>
                <a:cubicBezTo>
                  <a:pt x="441744" y="455053"/>
                  <a:pt x="430443" y="443765"/>
                  <a:pt x="430443" y="429811"/>
                </a:cubicBezTo>
                <a:cubicBezTo>
                  <a:pt x="430443" y="415857"/>
                  <a:pt x="441744" y="404481"/>
                  <a:pt x="455714" y="404481"/>
                </a:cubicBezTo>
                <a:close/>
                <a:moveTo>
                  <a:pt x="157786" y="282117"/>
                </a:moveTo>
                <a:cubicBezTo>
                  <a:pt x="164272" y="282117"/>
                  <a:pt x="170770" y="284584"/>
                  <a:pt x="175710" y="289516"/>
                </a:cubicBezTo>
                <a:lnTo>
                  <a:pt x="317685" y="431277"/>
                </a:lnTo>
                <a:cubicBezTo>
                  <a:pt x="327565" y="441142"/>
                  <a:pt x="327565" y="457140"/>
                  <a:pt x="317685" y="467006"/>
                </a:cubicBezTo>
                <a:lnTo>
                  <a:pt x="245229" y="539441"/>
                </a:lnTo>
                <a:cubicBezTo>
                  <a:pt x="240422" y="544152"/>
                  <a:pt x="234013" y="546818"/>
                  <a:pt x="227248" y="546818"/>
                </a:cubicBezTo>
                <a:cubicBezTo>
                  <a:pt x="220572" y="546818"/>
                  <a:pt x="214163" y="544152"/>
                  <a:pt x="209357" y="539441"/>
                </a:cubicBezTo>
                <a:lnTo>
                  <a:pt x="206241" y="536242"/>
                </a:lnTo>
                <a:lnTo>
                  <a:pt x="144734" y="599079"/>
                </a:lnTo>
                <a:cubicBezTo>
                  <a:pt x="140016" y="603967"/>
                  <a:pt x="133518" y="606633"/>
                  <a:pt x="126753" y="606722"/>
                </a:cubicBezTo>
                <a:lnTo>
                  <a:pt x="126575" y="606722"/>
                </a:lnTo>
                <a:cubicBezTo>
                  <a:pt x="119899" y="606722"/>
                  <a:pt x="113491" y="604056"/>
                  <a:pt x="108684" y="599256"/>
                </a:cubicBezTo>
                <a:lnTo>
                  <a:pt x="7388" y="498113"/>
                </a:lnTo>
                <a:cubicBezTo>
                  <a:pt x="2670" y="493403"/>
                  <a:pt x="0" y="486914"/>
                  <a:pt x="0" y="480160"/>
                </a:cubicBezTo>
                <a:cubicBezTo>
                  <a:pt x="89" y="473405"/>
                  <a:pt x="2759" y="466917"/>
                  <a:pt x="7655" y="462206"/>
                </a:cubicBezTo>
                <a:lnTo>
                  <a:pt x="70587" y="400792"/>
                </a:lnTo>
                <a:lnTo>
                  <a:pt x="67382" y="397681"/>
                </a:lnTo>
                <a:cubicBezTo>
                  <a:pt x="62665" y="392882"/>
                  <a:pt x="59994" y="386482"/>
                  <a:pt x="59994" y="379728"/>
                </a:cubicBezTo>
                <a:cubicBezTo>
                  <a:pt x="59994" y="373062"/>
                  <a:pt x="62665" y="366663"/>
                  <a:pt x="67382" y="361863"/>
                </a:cubicBezTo>
                <a:lnTo>
                  <a:pt x="139927" y="289516"/>
                </a:lnTo>
                <a:cubicBezTo>
                  <a:pt x="144823" y="284584"/>
                  <a:pt x="151299" y="282117"/>
                  <a:pt x="157786" y="282117"/>
                </a:cubicBezTo>
                <a:close/>
                <a:moveTo>
                  <a:pt x="363724" y="101159"/>
                </a:moveTo>
                <a:cubicBezTo>
                  <a:pt x="359930" y="101159"/>
                  <a:pt x="356147" y="102604"/>
                  <a:pt x="353254" y="105492"/>
                </a:cubicBezTo>
                <a:lnTo>
                  <a:pt x="320945" y="137752"/>
                </a:lnTo>
                <a:cubicBezTo>
                  <a:pt x="321835" y="138463"/>
                  <a:pt x="322814" y="139174"/>
                  <a:pt x="323793" y="139974"/>
                </a:cubicBezTo>
                <a:cubicBezTo>
                  <a:pt x="327709" y="142818"/>
                  <a:pt x="331715" y="145662"/>
                  <a:pt x="335898" y="148417"/>
                </a:cubicBezTo>
                <a:cubicBezTo>
                  <a:pt x="337678" y="149572"/>
                  <a:pt x="339369" y="150728"/>
                  <a:pt x="341149" y="151794"/>
                </a:cubicBezTo>
                <a:cubicBezTo>
                  <a:pt x="347113" y="155527"/>
                  <a:pt x="353254" y="159082"/>
                  <a:pt x="359930" y="162459"/>
                </a:cubicBezTo>
                <a:cubicBezTo>
                  <a:pt x="376040" y="170724"/>
                  <a:pt x="392863" y="183344"/>
                  <a:pt x="408439" y="198897"/>
                </a:cubicBezTo>
                <a:cubicBezTo>
                  <a:pt x="424016" y="214449"/>
                  <a:pt x="436655" y="231246"/>
                  <a:pt x="444933" y="247243"/>
                </a:cubicBezTo>
                <a:cubicBezTo>
                  <a:pt x="448315" y="253998"/>
                  <a:pt x="451875" y="260130"/>
                  <a:pt x="455614" y="266084"/>
                </a:cubicBezTo>
                <a:cubicBezTo>
                  <a:pt x="456682" y="267862"/>
                  <a:pt x="457839" y="269550"/>
                  <a:pt x="458907" y="271239"/>
                </a:cubicBezTo>
                <a:cubicBezTo>
                  <a:pt x="461666" y="275416"/>
                  <a:pt x="464514" y="279504"/>
                  <a:pt x="467452" y="283326"/>
                </a:cubicBezTo>
                <a:cubicBezTo>
                  <a:pt x="468164" y="284303"/>
                  <a:pt x="468876" y="285281"/>
                  <a:pt x="469677" y="286258"/>
                </a:cubicBezTo>
                <a:lnTo>
                  <a:pt x="501987" y="253998"/>
                </a:lnTo>
                <a:cubicBezTo>
                  <a:pt x="507772" y="248221"/>
                  <a:pt x="507772" y="238800"/>
                  <a:pt x="501987" y="233024"/>
                </a:cubicBezTo>
                <a:lnTo>
                  <a:pt x="374260" y="105492"/>
                </a:lnTo>
                <a:cubicBezTo>
                  <a:pt x="371323" y="102604"/>
                  <a:pt x="367518" y="101159"/>
                  <a:pt x="363724" y="101159"/>
                </a:cubicBezTo>
                <a:close/>
                <a:moveTo>
                  <a:pt x="177209" y="50521"/>
                </a:moveTo>
                <a:cubicBezTo>
                  <a:pt x="183683" y="50521"/>
                  <a:pt x="190157" y="52987"/>
                  <a:pt x="195096" y="57919"/>
                </a:cubicBezTo>
                <a:cubicBezTo>
                  <a:pt x="205063" y="67784"/>
                  <a:pt x="205063" y="83869"/>
                  <a:pt x="195096" y="93644"/>
                </a:cubicBezTo>
                <a:lnTo>
                  <a:pt x="137075" y="151675"/>
                </a:lnTo>
                <a:lnTo>
                  <a:pt x="151936" y="151675"/>
                </a:lnTo>
                <a:cubicBezTo>
                  <a:pt x="165908" y="151675"/>
                  <a:pt x="177209" y="162961"/>
                  <a:pt x="177209" y="176914"/>
                </a:cubicBezTo>
                <a:cubicBezTo>
                  <a:pt x="177209" y="190866"/>
                  <a:pt x="165908" y="202241"/>
                  <a:pt x="151936" y="202241"/>
                </a:cubicBezTo>
                <a:lnTo>
                  <a:pt x="75939" y="202241"/>
                </a:lnTo>
                <a:cubicBezTo>
                  <a:pt x="69621" y="202241"/>
                  <a:pt x="63836" y="199842"/>
                  <a:pt x="59387" y="196020"/>
                </a:cubicBezTo>
                <a:cubicBezTo>
                  <a:pt x="58141" y="194954"/>
                  <a:pt x="56984" y="193710"/>
                  <a:pt x="55916" y="192288"/>
                </a:cubicBezTo>
                <a:cubicBezTo>
                  <a:pt x="52980" y="188466"/>
                  <a:pt x="51111" y="183845"/>
                  <a:pt x="50755" y="178691"/>
                </a:cubicBezTo>
                <a:cubicBezTo>
                  <a:pt x="50666" y="178069"/>
                  <a:pt x="50666" y="177447"/>
                  <a:pt x="50666" y="176736"/>
                </a:cubicBezTo>
                <a:lnTo>
                  <a:pt x="50666" y="101109"/>
                </a:lnTo>
                <a:cubicBezTo>
                  <a:pt x="50666" y="87157"/>
                  <a:pt x="61968" y="75782"/>
                  <a:pt x="75939" y="75782"/>
                </a:cubicBezTo>
                <a:cubicBezTo>
                  <a:pt x="89910" y="75782"/>
                  <a:pt x="101301" y="87157"/>
                  <a:pt x="101301" y="101109"/>
                </a:cubicBezTo>
                <a:lnTo>
                  <a:pt x="101301" y="115861"/>
                </a:lnTo>
                <a:lnTo>
                  <a:pt x="159322" y="57919"/>
                </a:lnTo>
                <a:cubicBezTo>
                  <a:pt x="164261" y="52987"/>
                  <a:pt x="170735" y="50521"/>
                  <a:pt x="177209" y="50521"/>
                </a:cubicBezTo>
                <a:close/>
                <a:moveTo>
                  <a:pt x="480892" y="0"/>
                </a:moveTo>
                <a:cubicBezTo>
                  <a:pt x="487122" y="0"/>
                  <a:pt x="494154" y="2666"/>
                  <a:pt x="498960" y="7376"/>
                </a:cubicBezTo>
                <a:lnTo>
                  <a:pt x="600162" y="108513"/>
                </a:lnTo>
                <a:cubicBezTo>
                  <a:pt x="604969" y="113312"/>
                  <a:pt x="607639" y="119800"/>
                  <a:pt x="607639" y="126554"/>
                </a:cubicBezTo>
                <a:cubicBezTo>
                  <a:pt x="607550" y="133309"/>
                  <a:pt x="604880" y="139708"/>
                  <a:pt x="599984" y="144507"/>
                </a:cubicBezTo>
                <a:lnTo>
                  <a:pt x="541417" y="201741"/>
                </a:lnTo>
                <a:cubicBezTo>
                  <a:pt x="562957" y="227425"/>
                  <a:pt x="561978" y="265640"/>
                  <a:pt x="537768" y="289724"/>
                </a:cubicBezTo>
                <a:lnTo>
                  <a:pt x="486499" y="340915"/>
                </a:lnTo>
                <a:cubicBezTo>
                  <a:pt x="485965" y="341537"/>
                  <a:pt x="485342" y="341715"/>
                  <a:pt x="484719" y="342159"/>
                </a:cubicBezTo>
                <a:cubicBezTo>
                  <a:pt x="483206" y="343403"/>
                  <a:pt x="481693" y="344470"/>
                  <a:pt x="480002" y="345270"/>
                </a:cubicBezTo>
                <a:cubicBezTo>
                  <a:pt x="478845" y="345892"/>
                  <a:pt x="477688" y="346425"/>
                  <a:pt x="476530" y="346869"/>
                </a:cubicBezTo>
                <a:cubicBezTo>
                  <a:pt x="474750" y="347403"/>
                  <a:pt x="472970" y="347669"/>
                  <a:pt x="471190" y="347847"/>
                </a:cubicBezTo>
                <a:cubicBezTo>
                  <a:pt x="470300" y="347936"/>
                  <a:pt x="469499" y="348380"/>
                  <a:pt x="468609" y="348380"/>
                </a:cubicBezTo>
                <a:cubicBezTo>
                  <a:pt x="468253" y="348380"/>
                  <a:pt x="467808" y="348114"/>
                  <a:pt x="467452" y="348114"/>
                </a:cubicBezTo>
                <a:cubicBezTo>
                  <a:pt x="465582" y="348025"/>
                  <a:pt x="463891" y="347580"/>
                  <a:pt x="462111" y="347047"/>
                </a:cubicBezTo>
                <a:cubicBezTo>
                  <a:pt x="460776" y="346692"/>
                  <a:pt x="459530" y="346514"/>
                  <a:pt x="458373" y="345981"/>
                </a:cubicBezTo>
                <a:cubicBezTo>
                  <a:pt x="458017" y="345892"/>
                  <a:pt x="457661" y="345892"/>
                  <a:pt x="457305" y="345714"/>
                </a:cubicBezTo>
                <a:lnTo>
                  <a:pt x="428911" y="331494"/>
                </a:lnTo>
                <a:cubicBezTo>
                  <a:pt x="421702" y="327940"/>
                  <a:pt x="412979" y="329273"/>
                  <a:pt x="407282" y="335049"/>
                </a:cubicBezTo>
                <a:lnTo>
                  <a:pt x="376308" y="365888"/>
                </a:lnTo>
                <a:cubicBezTo>
                  <a:pt x="367763" y="374509"/>
                  <a:pt x="356370" y="379219"/>
                  <a:pt x="344265" y="379219"/>
                </a:cubicBezTo>
                <a:cubicBezTo>
                  <a:pt x="332160" y="379219"/>
                  <a:pt x="320678" y="374509"/>
                  <a:pt x="312133" y="365888"/>
                </a:cubicBezTo>
                <a:lnTo>
                  <a:pt x="241194" y="295057"/>
                </a:lnTo>
                <a:cubicBezTo>
                  <a:pt x="223481" y="277371"/>
                  <a:pt x="223481" y="248576"/>
                  <a:pt x="241194" y="230891"/>
                </a:cubicBezTo>
                <a:lnTo>
                  <a:pt x="272079" y="200052"/>
                </a:lnTo>
                <a:cubicBezTo>
                  <a:pt x="277776" y="194364"/>
                  <a:pt x="279200" y="185655"/>
                  <a:pt x="275551" y="178456"/>
                </a:cubicBezTo>
                <a:lnTo>
                  <a:pt x="261398" y="150106"/>
                </a:lnTo>
                <a:cubicBezTo>
                  <a:pt x="261220" y="149750"/>
                  <a:pt x="261220" y="149395"/>
                  <a:pt x="261131" y="149039"/>
                </a:cubicBezTo>
                <a:cubicBezTo>
                  <a:pt x="260508" y="147884"/>
                  <a:pt x="260330" y="146640"/>
                  <a:pt x="260063" y="145307"/>
                </a:cubicBezTo>
                <a:cubicBezTo>
                  <a:pt x="259529" y="143529"/>
                  <a:pt x="259084" y="141841"/>
                  <a:pt x="258995" y="139974"/>
                </a:cubicBezTo>
                <a:cubicBezTo>
                  <a:pt x="258906" y="138730"/>
                  <a:pt x="259084" y="137486"/>
                  <a:pt x="259262" y="136242"/>
                </a:cubicBezTo>
                <a:cubicBezTo>
                  <a:pt x="259440" y="134375"/>
                  <a:pt x="259707" y="132687"/>
                  <a:pt x="260241" y="130909"/>
                </a:cubicBezTo>
                <a:cubicBezTo>
                  <a:pt x="260686" y="129754"/>
                  <a:pt x="261220" y="128599"/>
                  <a:pt x="261754" y="127443"/>
                </a:cubicBezTo>
                <a:cubicBezTo>
                  <a:pt x="262644" y="125755"/>
                  <a:pt x="263713" y="124155"/>
                  <a:pt x="264959" y="122733"/>
                </a:cubicBezTo>
                <a:cubicBezTo>
                  <a:pt x="265404" y="122111"/>
                  <a:pt x="265582" y="121400"/>
                  <a:pt x="266116" y="120955"/>
                </a:cubicBezTo>
                <a:lnTo>
                  <a:pt x="317384" y="69676"/>
                </a:lnTo>
                <a:cubicBezTo>
                  <a:pt x="341505" y="45592"/>
                  <a:pt x="379868" y="44525"/>
                  <a:pt x="405591" y="66121"/>
                </a:cubicBezTo>
                <a:lnTo>
                  <a:pt x="462912" y="7554"/>
                </a:lnTo>
                <a:cubicBezTo>
                  <a:pt x="467719" y="2755"/>
                  <a:pt x="474127" y="89"/>
                  <a:pt x="4808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íşḻïďé"/>
          <p:cNvSpPr txBox="1"/>
          <p:nvPr/>
        </p:nvSpPr>
        <p:spPr bwMode="auto">
          <a:xfrm>
            <a:off x="673100" y="3727678"/>
            <a:ext cx="3360088" cy="943032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iṥļïḋé"/>
          <p:cNvSpPr txBox="1"/>
          <p:nvPr/>
        </p:nvSpPr>
        <p:spPr bwMode="auto">
          <a:xfrm>
            <a:off x="673100" y="3243111"/>
            <a:ext cx="3360088" cy="48456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1440" tIns="45720" rIns="91440" bIns="45720" anchor="ctr" anchorCtr="0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í$ḻîḑé"/>
          <p:cNvSpPr txBox="1"/>
          <p:nvPr/>
        </p:nvSpPr>
        <p:spPr bwMode="auto">
          <a:xfrm>
            <a:off x="8158812" y="3727678"/>
            <a:ext cx="3360088" cy="943032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iṡlïḓé"/>
          <p:cNvSpPr txBox="1"/>
          <p:nvPr/>
        </p:nvSpPr>
        <p:spPr bwMode="auto">
          <a:xfrm>
            <a:off x="8158812" y="3243111"/>
            <a:ext cx="3360088" cy="48456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ïṣḻiḍê"/>
          <p:cNvSpPr txBox="1"/>
          <p:nvPr/>
        </p:nvSpPr>
        <p:spPr bwMode="auto">
          <a:xfrm>
            <a:off x="4415956" y="1614867"/>
            <a:ext cx="3360088" cy="943032"/>
          </a:xfrm>
          <a:prstGeom prst="rect">
            <a:avLst/>
          </a:prstGeom>
        </p:spPr>
        <p:txBody>
          <a:bodyPr wrap="square" lIns="91440" tIns="45720" rIns="91440" bIns="4572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i$ḷîḍe"/>
          <p:cNvSpPr txBox="1"/>
          <p:nvPr/>
        </p:nvSpPr>
        <p:spPr bwMode="auto">
          <a:xfrm>
            <a:off x="4415956" y="1130300"/>
            <a:ext cx="3360088" cy="48456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1440" tIns="45720" rIns="91440" bIns="45720" anchor="ctr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等腰三角形 1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bldLvl="0" animBg="1"/>
      <p:bldP spid="24" grpId="0" animBg="1"/>
      <p:bldP spid="25" grpId="0" animBg="1"/>
      <p:bldP spid="22" grpId="0" bldLvl="0" animBg="1"/>
      <p:bldP spid="23" grpId="0" animBg="1"/>
      <p:bldP spid="20" grpId="0" bldLvl="0" animBg="1"/>
      <p:bldP spid="21" grpId="0" animBg="1"/>
      <p:bldP spid="18" grpId="0"/>
      <p:bldP spid="19" grpId="0"/>
      <p:bldP spid="16" grpId="0"/>
      <p:bldP spid="17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" name="任意多边形: 形状 31"/>
          <p:cNvSpPr/>
          <p:nvPr/>
        </p:nvSpPr>
        <p:spPr>
          <a:xfrm>
            <a:off x="551405" y="2235028"/>
            <a:ext cx="10744200" cy="2523614"/>
          </a:xfrm>
          <a:custGeom>
            <a:avLst/>
            <a:gdLst>
              <a:gd name="connsiteX0" fmla="*/ 0 w 10744200"/>
              <a:gd name="connsiteY0" fmla="*/ 0 h 2501901"/>
              <a:gd name="connsiteX1" fmla="*/ 3949700 w 10744200"/>
              <a:gd name="connsiteY1" fmla="*/ 2501900 h 2501901"/>
              <a:gd name="connsiteX2" fmla="*/ 6324600 w 10744200"/>
              <a:gd name="connsiteY2" fmla="*/ 12700 h 2501901"/>
              <a:gd name="connsiteX3" fmla="*/ 10744200 w 10744200"/>
              <a:gd name="connsiteY3" fmla="*/ 2362200 h 2501901"/>
              <a:gd name="connsiteX4" fmla="*/ 10744200 w 10744200"/>
              <a:gd name="connsiteY4" fmla="*/ 2362200 h 2501901"/>
              <a:gd name="connsiteX0-1" fmla="*/ 0 w 10744200"/>
              <a:gd name="connsiteY0-2" fmla="*/ 202 h 2502102"/>
              <a:gd name="connsiteX1-3" fmla="*/ 3949700 w 10744200"/>
              <a:gd name="connsiteY1-4" fmla="*/ 2502102 h 2502102"/>
              <a:gd name="connsiteX2-5" fmla="*/ 6731000 w 10744200"/>
              <a:gd name="connsiteY2-6" fmla="*/ 202 h 2502102"/>
              <a:gd name="connsiteX3-7" fmla="*/ 10744200 w 10744200"/>
              <a:gd name="connsiteY3-8" fmla="*/ 2362402 h 2502102"/>
              <a:gd name="connsiteX4-9" fmla="*/ 10744200 w 10744200"/>
              <a:gd name="connsiteY4-10" fmla="*/ 2362402 h 2502102"/>
              <a:gd name="connsiteX0-11" fmla="*/ 0 w 10744200"/>
              <a:gd name="connsiteY0-12" fmla="*/ 5363 h 2507263"/>
              <a:gd name="connsiteX1-13" fmla="*/ 3949700 w 10744200"/>
              <a:gd name="connsiteY1-14" fmla="*/ 2507263 h 2507263"/>
              <a:gd name="connsiteX2-15" fmla="*/ 6731000 w 10744200"/>
              <a:gd name="connsiteY2-16" fmla="*/ 5363 h 2507263"/>
              <a:gd name="connsiteX3-17" fmla="*/ 10744200 w 10744200"/>
              <a:gd name="connsiteY3-18" fmla="*/ 2367563 h 2507263"/>
              <a:gd name="connsiteX4-19" fmla="*/ 10744200 w 10744200"/>
              <a:gd name="connsiteY4-20" fmla="*/ 2367563 h 2507263"/>
              <a:gd name="connsiteX0-21" fmla="*/ 0 w 10744200"/>
              <a:gd name="connsiteY0-22" fmla="*/ 2 h 2501902"/>
              <a:gd name="connsiteX1-23" fmla="*/ 3949700 w 10744200"/>
              <a:gd name="connsiteY1-24" fmla="*/ 2501902 h 2501902"/>
              <a:gd name="connsiteX2-25" fmla="*/ 6731000 w 10744200"/>
              <a:gd name="connsiteY2-26" fmla="*/ 2 h 2501902"/>
              <a:gd name="connsiteX3-27" fmla="*/ 10744200 w 10744200"/>
              <a:gd name="connsiteY3-28" fmla="*/ 2362202 h 2501902"/>
              <a:gd name="connsiteX4-29" fmla="*/ 10744200 w 10744200"/>
              <a:gd name="connsiteY4-30" fmla="*/ 2362202 h 2501902"/>
              <a:gd name="connsiteX0-31" fmla="*/ 0 w 10744200"/>
              <a:gd name="connsiteY0-32" fmla="*/ 21714 h 2523614"/>
              <a:gd name="connsiteX1-33" fmla="*/ 3949700 w 10744200"/>
              <a:gd name="connsiteY1-34" fmla="*/ 2523614 h 2523614"/>
              <a:gd name="connsiteX2-35" fmla="*/ 6731000 w 10744200"/>
              <a:gd name="connsiteY2-36" fmla="*/ 21714 h 2523614"/>
              <a:gd name="connsiteX3-37" fmla="*/ 10744200 w 10744200"/>
              <a:gd name="connsiteY3-38" fmla="*/ 2383914 h 2523614"/>
              <a:gd name="connsiteX4-39" fmla="*/ 10744200 w 10744200"/>
              <a:gd name="connsiteY4-40" fmla="*/ 2383914 h 2523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44200" h="2523614">
                <a:moveTo>
                  <a:pt x="0" y="21714"/>
                </a:moveTo>
                <a:cubicBezTo>
                  <a:pt x="1447800" y="1271605"/>
                  <a:pt x="2827867" y="2523614"/>
                  <a:pt x="3949700" y="2523614"/>
                </a:cubicBezTo>
                <a:cubicBezTo>
                  <a:pt x="5071533" y="2523614"/>
                  <a:pt x="5573183" y="286297"/>
                  <a:pt x="6731000" y="21714"/>
                </a:cubicBezTo>
                <a:cubicBezTo>
                  <a:pt x="7888817" y="-242869"/>
                  <a:pt x="10075333" y="1990214"/>
                  <a:pt x="10744200" y="2383914"/>
                </a:cubicBezTo>
                <a:lnTo>
                  <a:pt x="10744200" y="2383914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99950" y="2797252"/>
            <a:ext cx="810530" cy="810530"/>
            <a:chOff x="265112" y="4159828"/>
            <a:chExt cx="810530" cy="810530"/>
          </a:xfrm>
        </p:grpSpPr>
        <p:sp>
          <p:nvSpPr>
            <p:cNvPr id="8" name="Rectangle 303"/>
            <p:cNvSpPr>
              <a:spLocks noChangeArrowheads="1"/>
            </p:cNvSpPr>
            <p:nvPr/>
          </p:nvSpPr>
          <p:spPr bwMode="auto">
            <a:xfrm>
              <a:off x="265112" y="4159828"/>
              <a:ext cx="810530" cy="810530"/>
            </a:xfrm>
            <a:prstGeom prst="rect">
              <a:avLst/>
            </a:prstGeom>
            <a:solidFill>
              <a:srgbClr val="8EC2D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Freeform 304"/>
            <p:cNvSpPr/>
            <p:nvPr/>
          </p:nvSpPr>
          <p:spPr bwMode="auto">
            <a:xfrm>
              <a:off x="813684" y="4742300"/>
              <a:ext cx="126356" cy="110947"/>
            </a:xfrm>
            <a:custGeom>
              <a:avLst/>
              <a:gdLst>
                <a:gd name="T0" fmla="*/ 31 w 41"/>
                <a:gd name="T1" fmla="*/ 0 h 36"/>
                <a:gd name="T2" fmla="*/ 31 w 41"/>
                <a:gd name="T3" fmla="*/ 27 h 36"/>
                <a:gd name="T4" fmla="*/ 0 w 41"/>
                <a:gd name="T5" fmla="*/ 27 h 36"/>
                <a:gd name="T6" fmla="*/ 0 w 41"/>
                <a:gd name="T7" fmla="*/ 36 h 36"/>
                <a:gd name="T8" fmla="*/ 41 w 41"/>
                <a:gd name="T9" fmla="*/ 36 h 36"/>
                <a:gd name="T10" fmla="*/ 41 w 41"/>
                <a:gd name="T11" fmla="*/ 0 h 36"/>
                <a:gd name="T12" fmla="*/ 31 w 41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6">
                  <a:moveTo>
                    <a:pt x="31" y="0"/>
                  </a:moveTo>
                  <a:lnTo>
                    <a:pt x="31" y="27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41" y="36"/>
                  </a:lnTo>
                  <a:lnTo>
                    <a:pt x="4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Freeform 305"/>
            <p:cNvSpPr>
              <a:spLocks noEditPoints="1"/>
            </p:cNvSpPr>
            <p:nvPr/>
          </p:nvSpPr>
          <p:spPr bwMode="auto">
            <a:xfrm>
              <a:off x="440778" y="4363231"/>
              <a:ext cx="446870" cy="443788"/>
            </a:xfrm>
            <a:custGeom>
              <a:avLst/>
              <a:gdLst>
                <a:gd name="T0" fmla="*/ 145 w 145"/>
                <a:gd name="T1" fmla="*/ 0 h 144"/>
                <a:gd name="T2" fmla="*/ 0 w 145"/>
                <a:gd name="T3" fmla="*/ 0 h 144"/>
                <a:gd name="T4" fmla="*/ 0 w 145"/>
                <a:gd name="T5" fmla="*/ 144 h 144"/>
                <a:gd name="T6" fmla="*/ 145 w 145"/>
                <a:gd name="T7" fmla="*/ 144 h 144"/>
                <a:gd name="T8" fmla="*/ 145 w 145"/>
                <a:gd name="T9" fmla="*/ 0 h 144"/>
                <a:gd name="T10" fmla="*/ 95 w 145"/>
                <a:gd name="T11" fmla="*/ 137 h 144"/>
                <a:gd name="T12" fmla="*/ 95 w 145"/>
                <a:gd name="T13" fmla="*/ 115 h 144"/>
                <a:gd name="T14" fmla="*/ 73 w 145"/>
                <a:gd name="T15" fmla="*/ 115 h 144"/>
                <a:gd name="T16" fmla="*/ 73 w 145"/>
                <a:gd name="T17" fmla="*/ 137 h 144"/>
                <a:gd name="T18" fmla="*/ 51 w 145"/>
                <a:gd name="T19" fmla="*/ 137 h 144"/>
                <a:gd name="T20" fmla="*/ 51 w 145"/>
                <a:gd name="T21" fmla="*/ 115 h 144"/>
                <a:gd name="T22" fmla="*/ 30 w 145"/>
                <a:gd name="T23" fmla="*/ 115 h 144"/>
                <a:gd name="T24" fmla="*/ 7 w 145"/>
                <a:gd name="T25" fmla="*/ 115 h 144"/>
                <a:gd name="T26" fmla="*/ 7 w 145"/>
                <a:gd name="T27" fmla="*/ 93 h 144"/>
                <a:gd name="T28" fmla="*/ 7 w 145"/>
                <a:gd name="T29" fmla="*/ 72 h 144"/>
                <a:gd name="T30" fmla="*/ 30 w 145"/>
                <a:gd name="T31" fmla="*/ 72 h 144"/>
                <a:gd name="T32" fmla="*/ 30 w 145"/>
                <a:gd name="T33" fmla="*/ 93 h 144"/>
                <a:gd name="T34" fmla="*/ 51 w 145"/>
                <a:gd name="T35" fmla="*/ 93 h 144"/>
                <a:gd name="T36" fmla="*/ 51 w 145"/>
                <a:gd name="T37" fmla="*/ 72 h 144"/>
                <a:gd name="T38" fmla="*/ 73 w 145"/>
                <a:gd name="T39" fmla="*/ 72 h 144"/>
                <a:gd name="T40" fmla="*/ 73 w 145"/>
                <a:gd name="T41" fmla="*/ 93 h 144"/>
                <a:gd name="T42" fmla="*/ 95 w 145"/>
                <a:gd name="T43" fmla="*/ 93 h 144"/>
                <a:gd name="T44" fmla="*/ 95 w 145"/>
                <a:gd name="T45" fmla="*/ 115 h 144"/>
                <a:gd name="T46" fmla="*/ 117 w 145"/>
                <a:gd name="T47" fmla="*/ 115 h 144"/>
                <a:gd name="T48" fmla="*/ 117 w 145"/>
                <a:gd name="T49" fmla="*/ 137 h 144"/>
                <a:gd name="T50" fmla="*/ 95 w 145"/>
                <a:gd name="T51" fmla="*/ 137 h 144"/>
                <a:gd name="T52" fmla="*/ 138 w 145"/>
                <a:gd name="T53" fmla="*/ 49 h 144"/>
                <a:gd name="T54" fmla="*/ 117 w 145"/>
                <a:gd name="T55" fmla="*/ 49 h 144"/>
                <a:gd name="T56" fmla="*/ 117 w 145"/>
                <a:gd name="T57" fmla="*/ 72 h 144"/>
                <a:gd name="T58" fmla="*/ 95 w 145"/>
                <a:gd name="T59" fmla="*/ 72 h 144"/>
                <a:gd name="T60" fmla="*/ 95 w 145"/>
                <a:gd name="T61" fmla="*/ 49 h 144"/>
                <a:gd name="T62" fmla="*/ 117 w 145"/>
                <a:gd name="T63" fmla="*/ 49 h 144"/>
                <a:gd name="T64" fmla="*/ 117 w 145"/>
                <a:gd name="T65" fmla="*/ 28 h 144"/>
                <a:gd name="T66" fmla="*/ 95 w 145"/>
                <a:gd name="T67" fmla="*/ 28 h 144"/>
                <a:gd name="T68" fmla="*/ 73 w 145"/>
                <a:gd name="T69" fmla="*/ 28 h 144"/>
                <a:gd name="T70" fmla="*/ 73 w 145"/>
                <a:gd name="T71" fmla="*/ 49 h 144"/>
                <a:gd name="T72" fmla="*/ 51 w 145"/>
                <a:gd name="T73" fmla="*/ 49 h 144"/>
                <a:gd name="T74" fmla="*/ 51 w 145"/>
                <a:gd name="T75" fmla="*/ 28 h 144"/>
                <a:gd name="T76" fmla="*/ 30 w 145"/>
                <a:gd name="T77" fmla="*/ 28 h 144"/>
                <a:gd name="T78" fmla="*/ 30 w 145"/>
                <a:gd name="T79" fmla="*/ 49 h 144"/>
                <a:gd name="T80" fmla="*/ 7 w 145"/>
                <a:gd name="T81" fmla="*/ 49 h 144"/>
                <a:gd name="T82" fmla="*/ 7 w 145"/>
                <a:gd name="T83" fmla="*/ 28 h 144"/>
                <a:gd name="T84" fmla="*/ 30 w 145"/>
                <a:gd name="T85" fmla="*/ 28 h 144"/>
                <a:gd name="T86" fmla="*/ 30 w 145"/>
                <a:gd name="T87" fmla="*/ 7 h 144"/>
                <a:gd name="T88" fmla="*/ 51 w 145"/>
                <a:gd name="T89" fmla="*/ 7 h 144"/>
                <a:gd name="T90" fmla="*/ 51 w 145"/>
                <a:gd name="T91" fmla="*/ 28 h 144"/>
                <a:gd name="T92" fmla="*/ 73 w 145"/>
                <a:gd name="T93" fmla="*/ 28 h 144"/>
                <a:gd name="T94" fmla="*/ 73 w 145"/>
                <a:gd name="T95" fmla="*/ 7 h 144"/>
                <a:gd name="T96" fmla="*/ 95 w 145"/>
                <a:gd name="T97" fmla="*/ 7 h 144"/>
                <a:gd name="T98" fmla="*/ 117 w 145"/>
                <a:gd name="T99" fmla="*/ 7 h 144"/>
                <a:gd name="T100" fmla="*/ 117 w 145"/>
                <a:gd name="T101" fmla="*/ 28 h 144"/>
                <a:gd name="T102" fmla="*/ 138 w 145"/>
                <a:gd name="T103" fmla="*/ 28 h 144"/>
                <a:gd name="T104" fmla="*/ 138 w 145"/>
                <a:gd name="T105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5" h="144">
                  <a:moveTo>
                    <a:pt x="145" y="0"/>
                  </a:moveTo>
                  <a:lnTo>
                    <a:pt x="0" y="0"/>
                  </a:lnTo>
                  <a:lnTo>
                    <a:pt x="0" y="144"/>
                  </a:lnTo>
                  <a:lnTo>
                    <a:pt x="145" y="144"/>
                  </a:lnTo>
                  <a:lnTo>
                    <a:pt x="145" y="0"/>
                  </a:lnTo>
                  <a:close/>
                  <a:moveTo>
                    <a:pt x="95" y="137"/>
                  </a:moveTo>
                  <a:lnTo>
                    <a:pt x="95" y="115"/>
                  </a:lnTo>
                  <a:lnTo>
                    <a:pt x="73" y="115"/>
                  </a:lnTo>
                  <a:lnTo>
                    <a:pt x="73" y="137"/>
                  </a:lnTo>
                  <a:lnTo>
                    <a:pt x="51" y="137"/>
                  </a:lnTo>
                  <a:lnTo>
                    <a:pt x="51" y="115"/>
                  </a:lnTo>
                  <a:lnTo>
                    <a:pt x="30" y="115"/>
                  </a:lnTo>
                  <a:lnTo>
                    <a:pt x="7" y="115"/>
                  </a:lnTo>
                  <a:lnTo>
                    <a:pt x="7" y="93"/>
                  </a:lnTo>
                  <a:lnTo>
                    <a:pt x="7" y="72"/>
                  </a:lnTo>
                  <a:lnTo>
                    <a:pt x="30" y="72"/>
                  </a:lnTo>
                  <a:lnTo>
                    <a:pt x="30" y="93"/>
                  </a:lnTo>
                  <a:lnTo>
                    <a:pt x="51" y="93"/>
                  </a:lnTo>
                  <a:lnTo>
                    <a:pt x="51" y="72"/>
                  </a:lnTo>
                  <a:lnTo>
                    <a:pt x="73" y="72"/>
                  </a:lnTo>
                  <a:lnTo>
                    <a:pt x="73" y="93"/>
                  </a:lnTo>
                  <a:lnTo>
                    <a:pt x="95" y="93"/>
                  </a:lnTo>
                  <a:lnTo>
                    <a:pt x="95" y="115"/>
                  </a:lnTo>
                  <a:lnTo>
                    <a:pt x="117" y="115"/>
                  </a:lnTo>
                  <a:lnTo>
                    <a:pt x="117" y="137"/>
                  </a:lnTo>
                  <a:lnTo>
                    <a:pt x="95" y="137"/>
                  </a:lnTo>
                  <a:close/>
                  <a:moveTo>
                    <a:pt x="138" y="49"/>
                  </a:moveTo>
                  <a:lnTo>
                    <a:pt x="117" y="49"/>
                  </a:lnTo>
                  <a:lnTo>
                    <a:pt x="117" y="72"/>
                  </a:lnTo>
                  <a:lnTo>
                    <a:pt x="95" y="72"/>
                  </a:lnTo>
                  <a:lnTo>
                    <a:pt x="95" y="49"/>
                  </a:lnTo>
                  <a:lnTo>
                    <a:pt x="117" y="49"/>
                  </a:lnTo>
                  <a:lnTo>
                    <a:pt x="117" y="28"/>
                  </a:lnTo>
                  <a:lnTo>
                    <a:pt x="95" y="28"/>
                  </a:lnTo>
                  <a:lnTo>
                    <a:pt x="73" y="28"/>
                  </a:lnTo>
                  <a:lnTo>
                    <a:pt x="73" y="49"/>
                  </a:lnTo>
                  <a:lnTo>
                    <a:pt x="51" y="49"/>
                  </a:lnTo>
                  <a:lnTo>
                    <a:pt x="51" y="28"/>
                  </a:lnTo>
                  <a:lnTo>
                    <a:pt x="30" y="28"/>
                  </a:lnTo>
                  <a:lnTo>
                    <a:pt x="30" y="49"/>
                  </a:lnTo>
                  <a:lnTo>
                    <a:pt x="7" y="49"/>
                  </a:lnTo>
                  <a:lnTo>
                    <a:pt x="7" y="28"/>
                  </a:lnTo>
                  <a:lnTo>
                    <a:pt x="30" y="28"/>
                  </a:lnTo>
                  <a:lnTo>
                    <a:pt x="30" y="7"/>
                  </a:lnTo>
                  <a:lnTo>
                    <a:pt x="51" y="7"/>
                  </a:lnTo>
                  <a:lnTo>
                    <a:pt x="51" y="28"/>
                  </a:lnTo>
                  <a:lnTo>
                    <a:pt x="73" y="28"/>
                  </a:lnTo>
                  <a:lnTo>
                    <a:pt x="73" y="7"/>
                  </a:lnTo>
                  <a:lnTo>
                    <a:pt x="95" y="7"/>
                  </a:lnTo>
                  <a:lnTo>
                    <a:pt x="117" y="7"/>
                  </a:lnTo>
                  <a:lnTo>
                    <a:pt x="117" y="28"/>
                  </a:lnTo>
                  <a:lnTo>
                    <a:pt x="138" y="28"/>
                  </a:lnTo>
                  <a:lnTo>
                    <a:pt x="138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Freeform 306"/>
            <p:cNvSpPr/>
            <p:nvPr/>
          </p:nvSpPr>
          <p:spPr bwMode="auto">
            <a:xfrm>
              <a:off x="394550" y="4317003"/>
              <a:ext cx="123275" cy="107865"/>
            </a:xfrm>
            <a:custGeom>
              <a:avLst/>
              <a:gdLst>
                <a:gd name="T0" fmla="*/ 40 w 40"/>
                <a:gd name="T1" fmla="*/ 0 h 35"/>
                <a:gd name="T2" fmla="*/ 0 w 40"/>
                <a:gd name="T3" fmla="*/ 0 h 35"/>
                <a:gd name="T4" fmla="*/ 0 w 40"/>
                <a:gd name="T5" fmla="*/ 35 h 35"/>
                <a:gd name="T6" fmla="*/ 10 w 40"/>
                <a:gd name="T7" fmla="*/ 35 h 35"/>
                <a:gd name="T8" fmla="*/ 10 w 40"/>
                <a:gd name="T9" fmla="*/ 8 h 35"/>
                <a:gd name="T10" fmla="*/ 40 w 40"/>
                <a:gd name="T11" fmla="*/ 8 h 35"/>
                <a:gd name="T12" fmla="*/ 40 w 40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5">
                  <a:moveTo>
                    <a:pt x="40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10" y="35"/>
                  </a:lnTo>
                  <a:lnTo>
                    <a:pt x="10" y="8"/>
                  </a:lnTo>
                  <a:lnTo>
                    <a:pt x="4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98408" y="4208373"/>
            <a:ext cx="810530" cy="810530"/>
            <a:chOff x="2662803" y="4156746"/>
            <a:chExt cx="810530" cy="810530"/>
          </a:xfrm>
        </p:grpSpPr>
        <p:sp>
          <p:nvSpPr>
            <p:cNvPr id="15" name="Rectangle 307"/>
            <p:cNvSpPr>
              <a:spLocks noChangeArrowheads="1"/>
            </p:cNvSpPr>
            <p:nvPr/>
          </p:nvSpPr>
          <p:spPr bwMode="auto">
            <a:xfrm>
              <a:off x="2662803" y="4156746"/>
              <a:ext cx="810530" cy="810530"/>
            </a:xfrm>
            <a:prstGeom prst="rect">
              <a:avLst/>
            </a:prstGeom>
            <a:solidFill>
              <a:srgbClr val="F3A44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Freeform 308"/>
            <p:cNvSpPr/>
            <p:nvPr/>
          </p:nvSpPr>
          <p:spPr bwMode="auto">
            <a:xfrm>
              <a:off x="3328485" y="4674499"/>
              <a:ext cx="110947" cy="126356"/>
            </a:xfrm>
            <a:custGeom>
              <a:avLst/>
              <a:gdLst>
                <a:gd name="T0" fmla="*/ 29 w 32"/>
                <a:gd name="T1" fmla="*/ 23 h 36"/>
                <a:gd name="T2" fmla="*/ 15 w 32"/>
                <a:gd name="T3" fmla="*/ 3 h 36"/>
                <a:gd name="T4" fmla="*/ 11 w 32"/>
                <a:gd name="T5" fmla="*/ 1 h 36"/>
                <a:gd name="T6" fmla="*/ 7 w 32"/>
                <a:gd name="T7" fmla="*/ 4 h 36"/>
                <a:gd name="T8" fmla="*/ 6 w 32"/>
                <a:gd name="T9" fmla="*/ 5 h 36"/>
                <a:gd name="T10" fmla="*/ 2 w 32"/>
                <a:gd name="T11" fmla="*/ 7 h 36"/>
                <a:gd name="T12" fmla="*/ 2 w 32"/>
                <a:gd name="T13" fmla="*/ 8 h 36"/>
                <a:gd name="T14" fmla="*/ 2 w 32"/>
                <a:gd name="T15" fmla="*/ 12 h 36"/>
                <a:gd name="T16" fmla="*/ 16 w 32"/>
                <a:gd name="T17" fmla="*/ 33 h 36"/>
                <a:gd name="T18" fmla="*/ 24 w 32"/>
                <a:gd name="T19" fmla="*/ 31 h 36"/>
                <a:gd name="T20" fmla="*/ 25 w 32"/>
                <a:gd name="T21" fmla="*/ 31 h 36"/>
                <a:gd name="T22" fmla="*/ 29 w 32"/>
                <a:gd name="T23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29" y="23"/>
                  </a:moveTo>
                  <a:cubicBezTo>
                    <a:pt x="29" y="23"/>
                    <a:pt x="18" y="6"/>
                    <a:pt x="15" y="3"/>
                  </a:cubicBezTo>
                  <a:cubicBezTo>
                    <a:pt x="13" y="0"/>
                    <a:pt x="11" y="1"/>
                    <a:pt x="11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0" y="9"/>
                    <a:pt x="2" y="12"/>
                  </a:cubicBezTo>
                  <a:cubicBezTo>
                    <a:pt x="4" y="15"/>
                    <a:pt x="16" y="33"/>
                    <a:pt x="16" y="33"/>
                  </a:cubicBezTo>
                  <a:cubicBezTo>
                    <a:pt x="16" y="33"/>
                    <a:pt x="17" y="36"/>
                    <a:pt x="24" y="31"/>
                  </a:cubicBezTo>
                  <a:cubicBezTo>
                    <a:pt x="24" y="31"/>
                    <a:pt x="24" y="31"/>
                    <a:pt x="25" y="31"/>
                  </a:cubicBezTo>
                  <a:cubicBezTo>
                    <a:pt x="32" y="26"/>
                    <a:pt x="29" y="23"/>
                    <a:pt x="29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Freeform 309"/>
            <p:cNvSpPr/>
            <p:nvPr/>
          </p:nvSpPr>
          <p:spPr bwMode="auto">
            <a:xfrm>
              <a:off x="3309994" y="4640598"/>
              <a:ext cx="52392" cy="55474"/>
            </a:xfrm>
            <a:custGeom>
              <a:avLst/>
              <a:gdLst>
                <a:gd name="T0" fmla="*/ 15 w 15"/>
                <a:gd name="T1" fmla="*/ 10 h 16"/>
                <a:gd name="T2" fmla="*/ 9 w 15"/>
                <a:gd name="T3" fmla="*/ 0 h 16"/>
                <a:gd name="T4" fmla="*/ 4 w 15"/>
                <a:gd name="T5" fmla="*/ 4 h 16"/>
                <a:gd name="T6" fmla="*/ 0 w 15"/>
                <a:gd name="T7" fmla="*/ 6 h 16"/>
                <a:gd name="T8" fmla="*/ 6 w 15"/>
                <a:gd name="T9" fmla="*/ 16 h 16"/>
                <a:gd name="T10" fmla="*/ 15 w 15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15" y="1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2" y="5"/>
                    <a:pt x="1" y="6"/>
                    <a:pt x="0" y="6"/>
                  </a:cubicBezTo>
                  <a:cubicBezTo>
                    <a:pt x="6" y="16"/>
                    <a:pt x="6" y="16"/>
                    <a:pt x="6" y="16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Freeform 310"/>
            <p:cNvSpPr>
              <a:spLocks noEditPoints="1"/>
            </p:cNvSpPr>
            <p:nvPr/>
          </p:nvSpPr>
          <p:spPr bwMode="auto">
            <a:xfrm>
              <a:off x="3128164" y="4440277"/>
              <a:ext cx="252713" cy="231140"/>
            </a:xfrm>
            <a:custGeom>
              <a:avLst/>
              <a:gdLst>
                <a:gd name="T0" fmla="*/ 62 w 72"/>
                <a:gd name="T1" fmla="*/ 15 h 67"/>
                <a:gd name="T2" fmla="*/ 44 w 72"/>
                <a:gd name="T3" fmla="*/ 2 h 67"/>
                <a:gd name="T4" fmla="*/ 18 w 72"/>
                <a:gd name="T5" fmla="*/ 7 h 67"/>
                <a:gd name="T6" fmla="*/ 10 w 72"/>
                <a:gd name="T7" fmla="*/ 50 h 67"/>
                <a:gd name="T8" fmla="*/ 44 w 72"/>
                <a:gd name="T9" fmla="*/ 63 h 67"/>
                <a:gd name="T10" fmla="*/ 54 w 72"/>
                <a:gd name="T11" fmla="*/ 59 h 67"/>
                <a:gd name="T12" fmla="*/ 62 w 72"/>
                <a:gd name="T13" fmla="*/ 15 h 67"/>
                <a:gd name="T14" fmla="*/ 49 w 72"/>
                <a:gd name="T15" fmla="*/ 52 h 67"/>
                <a:gd name="T16" fmla="*/ 44 w 72"/>
                <a:gd name="T17" fmla="*/ 55 h 67"/>
                <a:gd name="T18" fmla="*/ 17 w 72"/>
                <a:gd name="T19" fmla="*/ 46 h 67"/>
                <a:gd name="T20" fmla="*/ 23 w 72"/>
                <a:gd name="T21" fmla="*/ 13 h 67"/>
                <a:gd name="T22" fmla="*/ 44 w 72"/>
                <a:gd name="T23" fmla="*/ 11 h 67"/>
                <a:gd name="T24" fmla="*/ 55 w 72"/>
                <a:gd name="T25" fmla="*/ 20 h 67"/>
                <a:gd name="T26" fmla="*/ 49 w 72"/>
                <a:gd name="T27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67">
                  <a:moveTo>
                    <a:pt x="62" y="15"/>
                  </a:moveTo>
                  <a:cubicBezTo>
                    <a:pt x="58" y="9"/>
                    <a:pt x="51" y="4"/>
                    <a:pt x="44" y="2"/>
                  </a:cubicBezTo>
                  <a:cubicBezTo>
                    <a:pt x="36" y="0"/>
                    <a:pt x="26" y="1"/>
                    <a:pt x="18" y="7"/>
                  </a:cubicBezTo>
                  <a:cubicBezTo>
                    <a:pt x="4" y="16"/>
                    <a:pt x="0" y="36"/>
                    <a:pt x="10" y="50"/>
                  </a:cubicBezTo>
                  <a:cubicBezTo>
                    <a:pt x="18" y="62"/>
                    <a:pt x="32" y="67"/>
                    <a:pt x="44" y="63"/>
                  </a:cubicBezTo>
                  <a:cubicBezTo>
                    <a:pt x="48" y="62"/>
                    <a:pt x="51" y="61"/>
                    <a:pt x="54" y="59"/>
                  </a:cubicBezTo>
                  <a:cubicBezTo>
                    <a:pt x="68" y="49"/>
                    <a:pt x="72" y="29"/>
                    <a:pt x="62" y="15"/>
                  </a:cubicBezTo>
                  <a:close/>
                  <a:moveTo>
                    <a:pt x="49" y="52"/>
                  </a:moveTo>
                  <a:cubicBezTo>
                    <a:pt x="48" y="53"/>
                    <a:pt x="46" y="54"/>
                    <a:pt x="44" y="55"/>
                  </a:cubicBezTo>
                  <a:cubicBezTo>
                    <a:pt x="34" y="58"/>
                    <a:pt x="23" y="55"/>
                    <a:pt x="17" y="46"/>
                  </a:cubicBezTo>
                  <a:cubicBezTo>
                    <a:pt x="9" y="35"/>
                    <a:pt x="12" y="21"/>
                    <a:pt x="23" y="13"/>
                  </a:cubicBezTo>
                  <a:cubicBezTo>
                    <a:pt x="29" y="9"/>
                    <a:pt x="37" y="8"/>
                    <a:pt x="44" y="11"/>
                  </a:cubicBezTo>
                  <a:cubicBezTo>
                    <a:pt x="49" y="12"/>
                    <a:pt x="53" y="15"/>
                    <a:pt x="55" y="20"/>
                  </a:cubicBezTo>
                  <a:cubicBezTo>
                    <a:pt x="63" y="30"/>
                    <a:pt x="60" y="45"/>
                    <a:pt x="49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Freeform 311"/>
            <p:cNvSpPr/>
            <p:nvPr/>
          </p:nvSpPr>
          <p:spPr bwMode="auto">
            <a:xfrm>
              <a:off x="3038790" y="4387886"/>
              <a:ext cx="243467" cy="419134"/>
            </a:xfrm>
            <a:custGeom>
              <a:avLst/>
              <a:gdLst>
                <a:gd name="T0" fmla="*/ 33 w 70"/>
                <a:gd name="T1" fmla="*/ 68 h 121"/>
                <a:gd name="T2" fmla="*/ 42 w 70"/>
                <a:gd name="T3" fmla="*/ 18 h 121"/>
                <a:gd name="T4" fmla="*/ 70 w 70"/>
                <a:gd name="T5" fmla="*/ 13 h 121"/>
                <a:gd name="T6" fmla="*/ 70 w 70"/>
                <a:gd name="T7" fmla="*/ 0 h 121"/>
                <a:gd name="T8" fmla="*/ 0 w 70"/>
                <a:gd name="T9" fmla="*/ 23 h 121"/>
                <a:gd name="T10" fmla="*/ 0 w 70"/>
                <a:gd name="T11" fmla="*/ 121 h 121"/>
                <a:gd name="T12" fmla="*/ 70 w 70"/>
                <a:gd name="T13" fmla="*/ 91 h 121"/>
                <a:gd name="T14" fmla="*/ 70 w 70"/>
                <a:gd name="T15" fmla="*/ 82 h 121"/>
                <a:gd name="T16" fmla="*/ 33 w 70"/>
                <a:gd name="T17" fmla="*/ 6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33" y="68"/>
                  </a:moveTo>
                  <a:cubicBezTo>
                    <a:pt x="22" y="51"/>
                    <a:pt x="26" y="29"/>
                    <a:pt x="42" y="18"/>
                  </a:cubicBezTo>
                  <a:cubicBezTo>
                    <a:pt x="51" y="13"/>
                    <a:pt x="61" y="11"/>
                    <a:pt x="70" y="1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56" y="86"/>
                    <a:pt x="41" y="80"/>
                    <a:pt x="33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 312"/>
            <p:cNvSpPr/>
            <p:nvPr/>
          </p:nvSpPr>
          <p:spPr bwMode="auto">
            <a:xfrm>
              <a:off x="2789159" y="4301593"/>
              <a:ext cx="493098" cy="157175"/>
            </a:xfrm>
            <a:custGeom>
              <a:avLst/>
              <a:gdLst>
                <a:gd name="T0" fmla="*/ 81 w 160"/>
                <a:gd name="T1" fmla="*/ 0 h 51"/>
                <a:gd name="T2" fmla="*/ 0 w 160"/>
                <a:gd name="T3" fmla="*/ 25 h 51"/>
                <a:gd name="T4" fmla="*/ 80 w 160"/>
                <a:gd name="T5" fmla="*/ 51 h 51"/>
                <a:gd name="T6" fmla="*/ 160 w 160"/>
                <a:gd name="T7" fmla="*/ 25 h 51"/>
                <a:gd name="T8" fmla="*/ 81 w 16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51">
                  <a:moveTo>
                    <a:pt x="81" y="0"/>
                  </a:moveTo>
                  <a:lnTo>
                    <a:pt x="0" y="25"/>
                  </a:lnTo>
                  <a:lnTo>
                    <a:pt x="80" y="51"/>
                  </a:lnTo>
                  <a:lnTo>
                    <a:pt x="160" y="2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Freeform 313"/>
            <p:cNvSpPr/>
            <p:nvPr/>
          </p:nvSpPr>
          <p:spPr bwMode="auto">
            <a:xfrm>
              <a:off x="2786077" y="4387886"/>
              <a:ext cx="243467" cy="419134"/>
            </a:xfrm>
            <a:custGeom>
              <a:avLst/>
              <a:gdLst>
                <a:gd name="T0" fmla="*/ 0 w 79"/>
                <a:gd name="T1" fmla="*/ 102 h 136"/>
                <a:gd name="T2" fmla="*/ 79 w 79"/>
                <a:gd name="T3" fmla="*/ 136 h 136"/>
                <a:gd name="T4" fmla="*/ 79 w 79"/>
                <a:gd name="T5" fmla="*/ 26 h 136"/>
                <a:gd name="T6" fmla="*/ 0 w 79"/>
                <a:gd name="T7" fmla="*/ 0 h 136"/>
                <a:gd name="T8" fmla="*/ 0 w 79"/>
                <a:gd name="T9" fmla="*/ 10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36">
                  <a:moveTo>
                    <a:pt x="0" y="102"/>
                  </a:moveTo>
                  <a:lnTo>
                    <a:pt x="79" y="136"/>
                  </a:lnTo>
                  <a:lnTo>
                    <a:pt x="79" y="26"/>
                  </a:lnTo>
                  <a:lnTo>
                    <a:pt x="0" y="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69135" y="1915617"/>
            <a:ext cx="810530" cy="810530"/>
            <a:chOff x="3895548" y="4153664"/>
            <a:chExt cx="810530" cy="810530"/>
          </a:xfrm>
        </p:grpSpPr>
        <p:sp>
          <p:nvSpPr>
            <p:cNvPr id="23" name="Rectangle 343"/>
            <p:cNvSpPr>
              <a:spLocks noChangeArrowheads="1"/>
            </p:cNvSpPr>
            <p:nvPr/>
          </p:nvSpPr>
          <p:spPr bwMode="auto">
            <a:xfrm>
              <a:off x="3895548" y="4153664"/>
              <a:ext cx="810530" cy="810530"/>
            </a:xfrm>
            <a:prstGeom prst="rect">
              <a:avLst/>
            </a:prstGeom>
            <a:solidFill>
              <a:srgbClr val="8EC2D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4" name="Freeform 344"/>
            <p:cNvSpPr/>
            <p:nvPr/>
          </p:nvSpPr>
          <p:spPr bwMode="auto">
            <a:xfrm>
              <a:off x="4105115" y="4776200"/>
              <a:ext cx="391397" cy="73965"/>
            </a:xfrm>
            <a:custGeom>
              <a:avLst/>
              <a:gdLst>
                <a:gd name="T0" fmla="*/ 48 w 127"/>
                <a:gd name="T1" fmla="*/ 0 h 24"/>
                <a:gd name="T2" fmla="*/ 0 w 127"/>
                <a:gd name="T3" fmla="*/ 24 h 24"/>
                <a:gd name="T4" fmla="*/ 127 w 127"/>
                <a:gd name="T5" fmla="*/ 24 h 24"/>
                <a:gd name="T6" fmla="*/ 81 w 127"/>
                <a:gd name="T7" fmla="*/ 0 h 24"/>
                <a:gd name="T8" fmla="*/ 48 w 1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4">
                  <a:moveTo>
                    <a:pt x="48" y="0"/>
                  </a:moveTo>
                  <a:lnTo>
                    <a:pt x="0" y="24"/>
                  </a:lnTo>
                  <a:lnTo>
                    <a:pt x="127" y="24"/>
                  </a:lnTo>
                  <a:lnTo>
                    <a:pt x="81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Freeform 345"/>
            <p:cNvSpPr/>
            <p:nvPr/>
          </p:nvSpPr>
          <p:spPr bwMode="auto">
            <a:xfrm>
              <a:off x="4354746" y="4495751"/>
              <a:ext cx="123275" cy="114029"/>
            </a:xfrm>
            <a:custGeom>
              <a:avLst/>
              <a:gdLst>
                <a:gd name="T0" fmla="*/ 32 w 40"/>
                <a:gd name="T1" fmla="*/ 29 h 37"/>
                <a:gd name="T2" fmla="*/ 0 w 40"/>
                <a:gd name="T3" fmla="*/ 29 h 37"/>
                <a:gd name="T4" fmla="*/ 0 w 40"/>
                <a:gd name="T5" fmla="*/ 37 h 37"/>
                <a:gd name="T6" fmla="*/ 40 w 40"/>
                <a:gd name="T7" fmla="*/ 37 h 37"/>
                <a:gd name="T8" fmla="*/ 40 w 40"/>
                <a:gd name="T9" fmla="*/ 0 h 37"/>
                <a:gd name="T10" fmla="*/ 32 w 40"/>
                <a:gd name="T11" fmla="*/ 0 h 37"/>
                <a:gd name="T12" fmla="*/ 32 w 40"/>
                <a:gd name="T13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7">
                  <a:moveTo>
                    <a:pt x="32" y="29"/>
                  </a:moveTo>
                  <a:lnTo>
                    <a:pt x="0" y="29"/>
                  </a:lnTo>
                  <a:lnTo>
                    <a:pt x="0" y="37"/>
                  </a:lnTo>
                  <a:lnTo>
                    <a:pt x="40" y="37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Freeform 346"/>
            <p:cNvSpPr/>
            <p:nvPr/>
          </p:nvSpPr>
          <p:spPr bwMode="auto">
            <a:xfrm>
              <a:off x="4382483" y="4474178"/>
              <a:ext cx="46228" cy="73965"/>
            </a:xfrm>
            <a:custGeom>
              <a:avLst/>
              <a:gdLst>
                <a:gd name="T0" fmla="*/ 4 w 15"/>
                <a:gd name="T1" fmla="*/ 18 h 24"/>
                <a:gd name="T2" fmla="*/ 6 w 15"/>
                <a:gd name="T3" fmla="*/ 13 h 24"/>
                <a:gd name="T4" fmla="*/ 10 w 15"/>
                <a:gd name="T5" fmla="*/ 24 h 24"/>
                <a:gd name="T6" fmla="*/ 15 w 15"/>
                <a:gd name="T7" fmla="*/ 24 h 24"/>
                <a:gd name="T8" fmla="*/ 10 w 15"/>
                <a:gd name="T9" fmla="*/ 9 h 24"/>
                <a:gd name="T10" fmla="*/ 15 w 15"/>
                <a:gd name="T11" fmla="*/ 0 h 24"/>
                <a:gd name="T12" fmla="*/ 9 w 15"/>
                <a:gd name="T13" fmla="*/ 0 h 24"/>
                <a:gd name="T14" fmla="*/ 4 w 15"/>
                <a:gd name="T15" fmla="*/ 9 h 24"/>
                <a:gd name="T16" fmla="*/ 4 w 15"/>
                <a:gd name="T17" fmla="*/ 0 h 24"/>
                <a:gd name="T18" fmla="*/ 0 w 15"/>
                <a:gd name="T19" fmla="*/ 0 h 24"/>
                <a:gd name="T20" fmla="*/ 0 w 15"/>
                <a:gd name="T21" fmla="*/ 7 h 24"/>
                <a:gd name="T22" fmla="*/ 0 w 15"/>
                <a:gd name="T23" fmla="*/ 16 h 24"/>
                <a:gd name="T24" fmla="*/ 0 w 15"/>
                <a:gd name="T25" fmla="*/ 24 h 24"/>
                <a:gd name="T26" fmla="*/ 4 w 15"/>
                <a:gd name="T27" fmla="*/ 24 h 24"/>
                <a:gd name="T28" fmla="*/ 4 w 15"/>
                <a:gd name="T29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4">
                  <a:moveTo>
                    <a:pt x="4" y="18"/>
                  </a:moveTo>
                  <a:lnTo>
                    <a:pt x="6" y="13"/>
                  </a:lnTo>
                  <a:lnTo>
                    <a:pt x="10" y="24"/>
                  </a:lnTo>
                  <a:lnTo>
                    <a:pt x="15" y="24"/>
                  </a:lnTo>
                  <a:lnTo>
                    <a:pt x="10" y="9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9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Freeform 347"/>
            <p:cNvSpPr/>
            <p:nvPr/>
          </p:nvSpPr>
          <p:spPr bwMode="auto">
            <a:xfrm>
              <a:off x="4333173" y="4471096"/>
              <a:ext cx="43146" cy="77047"/>
            </a:xfrm>
            <a:custGeom>
              <a:avLst/>
              <a:gdLst>
                <a:gd name="T0" fmla="*/ 10 w 13"/>
                <a:gd name="T1" fmla="*/ 22 h 22"/>
                <a:gd name="T2" fmla="*/ 11 w 13"/>
                <a:gd name="T3" fmla="*/ 19 h 22"/>
                <a:gd name="T4" fmla="*/ 13 w 13"/>
                <a:gd name="T5" fmla="*/ 15 h 22"/>
                <a:gd name="T6" fmla="*/ 9 w 13"/>
                <a:gd name="T7" fmla="*/ 13 h 22"/>
                <a:gd name="T8" fmla="*/ 8 w 13"/>
                <a:gd name="T9" fmla="*/ 16 h 22"/>
                <a:gd name="T10" fmla="*/ 7 w 13"/>
                <a:gd name="T11" fmla="*/ 17 h 22"/>
                <a:gd name="T12" fmla="*/ 5 w 13"/>
                <a:gd name="T13" fmla="*/ 16 h 22"/>
                <a:gd name="T14" fmla="*/ 4 w 13"/>
                <a:gd name="T15" fmla="*/ 11 h 22"/>
                <a:gd name="T16" fmla="*/ 5 w 13"/>
                <a:gd name="T17" fmla="*/ 7 h 22"/>
                <a:gd name="T18" fmla="*/ 7 w 13"/>
                <a:gd name="T19" fmla="*/ 5 h 22"/>
                <a:gd name="T20" fmla="*/ 8 w 13"/>
                <a:gd name="T21" fmla="*/ 6 h 22"/>
                <a:gd name="T22" fmla="*/ 9 w 13"/>
                <a:gd name="T23" fmla="*/ 7 h 22"/>
                <a:gd name="T24" fmla="*/ 9 w 13"/>
                <a:gd name="T25" fmla="*/ 8 h 22"/>
                <a:gd name="T26" fmla="*/ 12 w 13"/>
                <a:gd name="T27" fmla="*/ 7 h 22"/>
                <a:gd name="T28" fmla="*/ 10 w 13"/>
                <a:gd name="T29" fmla="*/ 2 h 22"/>
                <a:gd name="T30" fmla="*/ 7 w 13"/>
                <a:gd name="T31" fmla="*/ 0 h 22"/>
                <a:gd name="T32" fmla="*/ 2 w 13"/>
                <a:gd name="T33" fmla="*/ 3 h 22"/>
                <a:gd name="T34" fmla="*/ 0 w 13"/>
                <a:gd name="T35" fmla="*/ 11 h 22"/>
                <a:gd name="T36" fmla="*/ 1 w 13"/>
                <a:gd name="T37" fmla="*/ 18 h 22"/>
                <a:gd name="T38" fmla="*/ 3 w 13"/>
                <a:gd name="T39" fmla="*/ 21 h 22"/>
                <a:gd name="T40" fmla="*/ 7 w 13"/>
                <a:gd name="T41" fmla="*/ 22 h 22"/>
                <a:gd name="T42" fmla="*/ 10 w 13"/>
                <a:gd name="T4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2">
                  <a:moveTo>
                    <a:pt x="10" y="22"/>
                  </a:moveTo>
                  <a:cubicBezTo>
                    <a:pt x="10" y="21"/>
                    <a:pt x="11" y="20"/>
                    <a:pt x="11" y="19"/>
                  </a:cubicBezTo>
                  <a:cubicBezTo>
                    <a:pt x="12" y="18"/>
                    <a:pt x="12" y="17"/>
                    <a:pt x="13" y="15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6"/>
                    <a:pt x="8" y="16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6" y="17"/>
                    <a:pt x="5" y="17"/>
                    <a:pt x="5" y="16"/>
                  </a:cubicBezTo>
                  <a:cubicBezTo>
                    <a:pt x="4" y="15"/>
                    <a:pt x="4" y="14"/>
                    <a:pt x="4" y="11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8" y="6"/>
                    <a:pt x="8" y="6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3"/>
                    <a:pt x="10" y="2"/>
                  </a:cubicBezTo>
                  <a:cubicBezTo>
                    <a:pt x="10" y="1"/>
                    <a:pt x="8" y="0"/>
                    <a:pt x="7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5"/>
                    <a:pt x="0" y="8"/>
                    <a:pt x="0" y="11"/>
                  </a:cubicBezTo>
                  <a:cubicBezTo>
                    <a:pt x="0" y="14"/>
                    <a:pt x="1" y="16"/>
                    <a:pt x="1" y="18"/>
                  </a:cubicBezTo>
                  <a:cubicBezTo>
                    <a:pt x="2" y="19"/>
                    <a:pt x="3" y="21"/>
                    <a:pt x="3" y="21"/>
                  </a:cubicBezTo>
                  <a:cubicBezTo>
                    <a:pt x="4" y="22"/>
                    <a:pt x="5" y="22"/>
                    <a:pt x="7" y="22"/>
                  </a:cubicBezTo>
                  <a:cubicBezTo>
                    <a:pt x="8" y="22"/>
                    <a:pt x="9" y="22"/>
                    <a:pt x="1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Freeform 348"/>
            <p:cNvSpPr>
              <a:spLocks noEditPoints="1"/>
            </p:cNvSpPr>
            <p:nvPr/>
          </p:nvSpPr>
          <p:spPr bwMode="auto">
            <a:xfrm>
              <a:off x="4240717" y="4474178"/>
              <a:ext cx="92456" cy="73965"/>
            </a:xfrm>
            <a:custGeom>
              <a:avLst/>
              <a:gdLst>
                <a:gd name="T0" fmla="*/ 17 w 26"/>
                <a:gd name="T1" fmla="*/ 0 h 21"/>
                <a:gd name="T2" fmla="*/ 12 w 26"/>
                <a:gd name="T3" fmla="*/ 21 h 21"/>
                <a:gd name="T4" fmla="*/ 10 w 26"/>
                <a:gd name="T5" fmla="*/ 15 h 21"/>
                <a:gd name="T6" fmla="*/ 10 w 26"/>
                <a:gd name="T7" fmla="*/ 13 h 21"/>
                <a:gd name="T8" fmla="*/ 9 w 26"/>
                <a:gd name="T9" fmla="*/ 12 h 21"/>
                <a:gd name="T10" fmla="*/ 8 w 26"/>
                <a:gd name="T11" fmla="*/ 12 h 21"/>
                <a:gd name="T12" fmla="*/ 9 w 26"/>
                <a:gd name="T13" fmla="*/ 11 h 21"/>
                <a:gd name="T14" fmla="*/ 11 w 26"/>
                <a:gd name="T15" fmla="*/ 9 h 21"/>
                <a:gd name="T16" fmla="*/ 11 w 26"/>
                <a:gd name="T17" fmla="*/ 6 h 21"/>
                <a:gd name="T18" fmla="*/ 10 w 26"/>
                <a:gd name="T19" fmla="*/ 2 h 21"/>
                <a:gd name="T20" fmla="*/ 9 w 26"/>
                <a:gd name="T21" fmla="*/ 0 h 21"/>
                <a:gd name="T22" fmla="*/ 6 w 26"/>
                <a:gd name="T23" fmla="*/ 0 h 21"/>
                <a:gd name="T24" fmla="*/ 0 w 26"/>
                <a:gd name="T25" fmla="*/ 0 h 21"/>
                <a:gd name="T26" fmla="*/ 0 w 26"/>
                <a:gd name="T27" fmla="*/ 21 h 21"/>
                <a:gd name="T28" fmla="*/ 4 w 26"/>
                <a:gd name="T29" fmla="*/ 21 h 21"/>
                <a:gd name="T30" fmla="*/ 4 w 26"/>
                <a:gd name="T31" fmla="*/ 12 h 21"/>
                <a:gd name="T32" fmla="*/ 4 w 26"/>
                <a:gd name="T33" fmla="*/ 12 h 21"/>
                <a:gd name="T34" fmla="*/ 5 w 26"/>
                <a:gd name="T35" fmla="*/ 13 h 21"/>
                <a:gd name="T36" fmla="*/ 6 w 26"/>
                <a:gd name="T37" fmla="*/ 14 h 21"/>
                <a:gd name="T38" fmla="*/ 8 w 26"/>
                <a:gd name="T39" fmla="*/ 21 h 21"/>
                <a:gd name="T40" fmla="*/ 12 w 26"/>
                <a:gd name="T41" fmla="*/ 21 h 21"/>
                <a:gd name="T42" fmla="*/ 12 w 26"/>
                <a:gd name="T43" fmla="*/ 21 h 21"/>
                <a:gd name="T44" fmla="*/ 16 w 26"/>
                <a:gd name="T45" fmla="*/ 21 h 21"/>
                <a:gd name="T46" fmla="*/ 17 w 26"/>
                <a:gd name="T47" fmla="*/ 17 h 21"/>
                <a:gd name="T48" fmla="*/ 21 w 26"/>
                <a:gd name="T49" fmla="*/ 17 h 21"/>
                <a:gd name="T50" fmla="*/ 22 w 26"/>
                <a:gd name="T51" fmla="*/ 21 h 21"/>
                <a:gd name="T52" fmla="*/ 26 w 26"/>
                <a:gd name="T53" fmla="*/ 21 h 21"/>
                <a:gd name="T54" fmla="*/ 21 w 26"/>
                <a:gd name="T55" fmla="*/ 0 h 21"/>
                <a:gd name="T56" fmla="*/ 17 w 26"/>
                <a:gd name="T57" fmla="*/ 0 h 21"/>
                <a:gd name="T58" fmla="*/ 7 w 26"/>
                <a:gd name="T59" fmla="*/ 7 h 21"/>
                <a:gd name="T60" fmla="*/ 6 w 26"/>
                <a:gd name="T61" fmla="*/ 8 h 21"/>
                <a:gd name="T62" fmla="*/ 5 w 26"/>
                <a:gd name="T63" fmla="*/ 8 h 21"/>
                <a:gd name="T64" fmla="*/ 4 w 26"/>
                <a:gd name="T65" fmla="*/ 8 h 21"/>
                <a:gd name="T66" fmla="*/ 4 w 26"/>
                <a:gd name="T67" fmla="*/ 4 h 21"/>
                <a:gd name="T68" fmla="*/ 5 w 26"/>
                <a:gd name="T69" fmla="*/ 4 h 21"/>
                <a:gd name="T70" fmla="*/ 7 w 26"/>
                <a:gd name="T71" fmla="*/ 5 h 21"/>
                <a:gd name="T72" fmla="*/ 7 w 26"/>
                <a:gd name="T73" fmla="*/ 6 h 21"/>
                <a:gd name="T74" fmla="*/ 7 w 26"/>
                <a:gd name="T75" fmla="*/ 7 h 21"/>
                <a:gd name="T76" fmla="*/ 18 w 26"/>
                <a:gd name="T77" fmla="*/ 13 h 21"/>
                <a:gd name="T78" fmla="*/ 19 w 26"/>
                <a:gd name="T79" fmla="*/ 5 h 21"/>
                <a:gd name="T80" fmla="*/ 20 w 26"/>
                <a:gd name="T81" fmla="*/ 13 h 21"/>
                <a:gd name="T82" fmla="*/ 18 w 26"/>
                <a:gd name="T8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21">
                  <a:moveTo>
                    <a:pt x="17" y="0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0"/>
                    <a:pt x="10" y="10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4"/>
                    <a:pt x="11" y="3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3"/>
                    <a:pt x="5" y="13"/>
                  </a:cubicBezTo>
                  <a:cubicBezTo>
                    <a:pt x="5" y="13"/>
                    <a:pt x="5" y="14"/>
                    <a:pt x="6" y="14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17" y="0"/>
                  </a:lnTo>
                  <a:close/>
                  <a:moveTo>
                    <a:pt x="7" y="7"/>
                  </a:moveTo>
                  <a:cubicBezTo>
                    <a:pt x="7" y="8"/>
                    <a:pt x="7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18" y="13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20" y="13"/>
                    <a:pt x="20" y="13"/>
                    <a:pt x="20" y="13"/>
                  </a:cubicBezTo>
                  <a:lnTo>
                    <a:pt x="1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Freeform 349"/>
            <p:cNvSpPr/>
            <p:nvPr/>
          </p:nvSpPr>
          <p:spPr bwMode="auto">
            <a:xfrm>
              <a:off x="4194489" y="4474178"/>
              <a:ext cx="40064" cy="73965"/>
            </a:xfrm>
            <a:custGeom>
              <a:avLst/>
              <a:gdLst>
                <a:gd name="T0" fmla="*/ 0 w 13"/>
                <a:gd name="T1" fmla="*/ 6 h 24"/>
                <a:gd name="T2" fmla="*/ 4 w 13"/>
                <a:gd name="T3" fmla="*/ 6 h 24"/>
                <a:gd name="T4" fmla="*/ 4 w 13"/>
                <a:gd name="T5" fmla="*/ 24 h 24"/>
                <a:gd name="T6" fmla="*/ 9 w 13"/>
                <a:gd name="T7" fmla="*/ 24 h 24"/>
                <a:gd name="T8" fmla="*/ 9 w 13"/>
                <a:gd name="T9" fmla="*/ 6 h 24"/>
                <a:gd name="T10" fmla="*/ 13 w 13"/>
                <a:gd name="T11" fmla="*/ 6 h 24"/>
                <a:gd name="T12" fmla="*/ 13 w 13"/>
                <a:gd name="T13" fmla="*/ 0 h 24"/>
                <a:gd name="T14" fmla="*/ 0 w 13"/>
                <a:gd name="T15" fmla="*/ 0 h 24"/>
                <a:gd name="T16" fmla="*/ 0 w 13"/>
                <a:gd name="T1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4">
                  <a:moveTo>
                    <a:pt x="0" y="6"/>
                  </a:moveTo>
                  <a:lnTo>
                    <a:pt x="4" y="6"/>
                  </a:lnTo>
                  <a:lnTo>
                    <a:pt x="4" y="24"/>
                  </a:lnTo>
                  <a:lnTo>
                    <a:pt x="9" y="24"/>
                  </a:lnTo>
                  <a:lnTo>
                    <a:pt x="9" y="6"/>
                  </a:lnTo>
                  <a:lnTo>
                    <a:pt x="13" y="6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Freeform 350"/>
            <p:cNvSpPr/>
            <p:nvPr/>
          </p:nvSpPr>
          <p:spPr bwMode="auto">
            <a:xfrm>
              <a:off x="4142097" y="4418704"/>
              <a:ext cx="123275" cy="117111"/>
            </a:xfrm>
            <a:custGeom>
              <a:avLst/>
              <a:gdLst>
                <a:gd name="T0" fmla="*/ 40 w 40"/>
                <a:gd name="T1" fmla="*/ 0 h 38"/>
                <a:gd name="T2" fmla="*/ 0 w 40"/>
                <a:gd name="T3" fmla="*/ 0 h 38"/>
                <a:gd name="T4" fmla="*/ 0 w 40"/>
                <a:gd name="T5" fmla="*/ 38 h 38"/>
                <a:gd name="T6" fmla="*/ 8 w 40"/>
                <a:gd name="T7" fmla="*/ 38 h 38"/>
                <a:gd name="T8" fmla="*/ 8 w 40"/>
                <a:gd name="T9" fmla="*/ 8 h 38"/>
                <a:gd name="T10" fmla="*/ 40 w 40"/>
                <a:gd name="T11" fmla="*/ 8 h 38"/>
                <a:gd name="T12" fmla="*/ 40 w 40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8">
                  <a:moveTo>
                    <a:pt x="40" y="0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8" y="8"/>
                  </a:lnTo>
                  <a:lnTo>
                    <a:pt x="4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Freeform 351"/>
            <p:cNvSpPr/>
            <p:nvPr/>
          </p:nvSpPr>
          <p:spPr bwMode="auto">
            <a:xfrm>
              <a:off x="4105115" y="4859411"/>
              <a:ext cx="391397" cy="15409"/>
            </a:xfrm>
            <a:custGeom>
              <a:avLst/>
              <a:gdLst>
                <a:gd name="T0" fmla="*/ 0 w 127"/>
                <a:gd name="T1" fmla="*/ 5 h 5"/>
                <a:gd name="T2" fmla="*/ 63 w 127"/>
                <a:gd name="T3" fmla="*/ 5 h 5"/>
                <a:gd name="T4" fmla="*/ 66 w 127"/>
                <a:gd name="T5" fmla="*/ 5 h 5"/>
                <a:gd name="T6" fmla="*/ 127 w 127"/>
                <a:gd name="T7" fmla="*/ 5 h 5"/>
                <a:gd name="T8" fmla="*/ 127 w 127"/>
                <a:gd name="T9" fmla="*/ 0 h 5"/>
                <a:gd name="T10" fmla="*/ 0 w 127"/>
                <a:gd name="T11" fmla="*/ 0 h 5"/>
                <a:gd name="T12" fmla="*/ 0 w 127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5">
                  <a:moveTo>
                    <a:pt x="0" y="5"/>
                  </a:moveTo>
                  <a:lnTo>
                    <a:pt x="63" y="5"/>
                  </a:lnTo>
                  <a:lnTo>
                    <a:pt x="66" y="5"/>
                  </a:lnTo>
                  <a:lnTo>
                    <a:pt x="127" y="5"/>
                  </a:lnTo>
                  <a:lnTo>
                    <a:pt x="127" y="0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Freeform 352"/>
            <p:cNvSpPr>
              <a:spLocks noEditPoints="1"/>
            </p:cNvSpPr>
            <p:nvPr/>
          </p:nvSpPr>
          <p:spPr bwMode="auto">
            <a:xfrm>
              <a:off x="4000332" y="4301593"/>
              <a:ext cx="604045" cy="468443"/>
            </a:xfrm>
            <a:custGeom>
              <a:avLst/>
              <a:gdLst>
                <a:gd name="T0" fmla="*/ 165 w 174"/>
                <a:gd name="T1" fmla="*/ 0 h 135"/>
                <a:gd name="T2" fmla="*/ 10 w 174"/>
                <a:gd name="T3" fmla="*/ 0 h 135"/>
                <a:gd name="T4" fmla="*/ 0 w 174"/>
                <a:gd name="T5" fmla="*/ 10 h 135"/>
                <a:gd name="T6" fmla="*/ 0 w 174"/>
                <a:gd name="T7" fmla="*/ 114 h 135"/>
                <a:gd name="T8" fmla="*/ 10 w 174"/>
                <a:gd name="T9" fmla="*/ 124 h 135"/>
                <a:gd name="T10" fmla="*/ 73 w 174"/>
                <a:gd name="T11" fmla="*/ 124 h 135"/>
                <a:gd name="T12" fmla="*/ 73 w 174"/>
                <a:gd name="T13" fmla="*/ 135 h 135"/>
                <a:gd name="T14" fmla="*/ 102 w 174"/>
                <a:gd name="T15" fmla="*/ 135 h 135"/>
                <a:gd name="T16" fmla="*/ 102 w 174"/>
                <a:gd name="T17" fmla="*/ 124 h 135"/>
                <a:gd name="T18" fmla="*/ 165 w 174"/>
                <a:gd name="T19" fmla="*/ 124 h 135"/>
                <a:gd name="T20" fmla="*/ 174 w 174"/>
                <a:gd name="T21" fmla="*/ 114 h 135"/>
                <a:gd name="T22" fmla="*/ 174 w 174"/>
                <a:gd name="T23" fmla="*/ 10 h 135"/>
                <a:gd name="T24" fmla="*/ 165 w 174"/>
                <a:gd name="T25" fmla="*/ 0 h 135"/>
                <a:gd name="T26" fmla="*/ 87 w 174"/>
                <a:gd name="T27" fmla="*/ 121 h 135"/>
                <a:gd name="T28" fmla="*/ 82 w 174"/>
                <a:gd name="T29" fmla="*/ 116 h 135"/>
                <a:gd name="T30" fmla="*/ 87 w 174"/>
                <a:gd name="T31" fmla="*/ 110 h 135"/>
                <a:gd name="T32" fmla="*/ 92 w 174"/>
                <a:gd name="T33" fmla="*/ 116 h 135"/>
                <a:gd name="T34" fmla="*/ 87 w 174"/>
                <a:gd name="T35" fmla="*/ 121 h 135"/>
                <a:gd name="T36" fmla="*/ 158 w 174"/>
                <a:gd name="T37" fmla="*/ 98 h 135"/>
                <a:gd name="T38" fmla="*/ 150 w 174"/>
                <a:gd name="T39" fmla="*/ 105 h 135"/>
                <a:gd name="T40" fmla="*/ 24 w 174"/>
                <a:gd name="T41" fmla="*/ 105 h 135"/>
                <a:gd name="T42" fmla="*/ 16 w 174"/>
                <a:gd name="T43" fmla="*/ 98 h 135"/>
                <a:gd name="T44" fmla="*/ 16 w 174"/>
                <a:gd name="T45" fmla="*/ 21 h 135"/>
                <a:gd name="T46" fmla="*/ 24 w 174"/>
                <a:gd name="T47" fmla="*/ 14 h 135"/>
                <a:gd name="T48" fmla="*/ 150 w 174"/>
                <a:gd name="T49" fmla="*/ 14 h 135"/>
                <a:gd name="T50" fmla="*/ 158 w 174"/>
                <a:gd name="T51" fmla="*/ 21 h 135"/>
                <a:gd name="T52" fmla="*/ 158 w 174"/>
                <a:gd name="T53" fmla="*/ 9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4" h="135">
                  <a:moveTo>
                    <a:pt x="165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20"/>
                    <a:pt x="4" y="124"/>
                    <a:pt x="10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35"/>
                    <a:pt x="73" y="135"/>
                    <a:pt x="7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70" y="124"/>
                    <a:pt x="174" y="120"/>
                    <a:pt x="174" y="114"/>
                  </a:cubicBezTo>
                  <a:cubicBezTo>
                    <a:pt x="174" y="10"/>
                    <a:pt x="174" y="10"/>
                    <a:pt x="174" y="10"/>
                  </a:cubicBezTo>
                  <a:cubicBezTo>
                    <a:pt x="174" y="4"/>
                    <a:pt x="170" y="0"/>
                    <a:pt x="165" y="0"/>
                  </a:cubicBezTo>
                  <a:close/>
                  <a:moveTo>
                    <a:pt x="87" y="121"/>
                  </a:moveTo>
                  <a:cubicBezTo>
                    <a:pt x="84" y="121"/>
                    <a:pt x="82" y="118"/>
                    <a:pt x="82" y="116"/>
                  </a:cubicBezTo>
                  <a:cubicBezTo>
                    <a:pt x="82" y="113"/>
                    <a:pt x="84" y="110"/>
                    <a:pt x="87" y="110"/>
                  </a:cubicBezTo>
                  <a:cubicBezTo>
                    <a:pt x="90" y="110"/>
                    <a:pt x="92" y="113"/>
                    <a:pt x="92" y="116"/>
                  </a:cubicBezTo>
                  <a:cubicBezTo>
                    <a:pt x="92" y="118"/>
                    <a:pt x="90" y="121"/>
                    <a:pt x="87" y="121"/>
                  </a:cubicBezTo>
                  <a:close/>
                  <a:moveTo>
                    <a:pt x="158" y="98"/>
                  </a:moveTo>
                  <a:cubicBezTo>
                    <a:pt x="158" y="102"/>
                    <a:pt x="155" y="105"/>
                    <a:pt x="150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0" y="105"/>
                    <a:pt x="16" y="102"/>
                    <a:pt x="16" y="9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17"/>
                    <a:pt x="20" y="14"/>
                    <a:pt x="24" y="14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5" y="14"/>
                    <a:pt x="158" y="17"/>
                    <a:pt x="158" y="21"/>
                  </a:cubicBezTo>
                  <a:lnTo>
                    <a:pt x="158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849347" y="3496835"/>
            <a:ext cx="810530" cy="810530"/>
            <a:chOff x="5054329" y="4159828"/>
            <a:chExt cx="810530" cy="810530"/>
          </a:xfrm>
        </p:grpSpPr>
        <p:sp>
          <p:nvSpPr>
            <p:cNvPr id="34" name="Rectangle 484"/>
            <p:cNvSpPr>
              <a:spLocks noChangeArrowheads="1"/>
            </p:cNvSpPr>
            <p:nvPr/>
          </p:nvSpPr>
          <p:spPr bwMode="auto">
            <a:xfrm>
              <a:off x="5054329" y="4159828"/>
              <a:ext cx="810530" cy="810530"/>
            </a:xfrm>
            <a:prstGeom prst="rect">
              <a:avLst/>
            </a:prstGeom>
            <a:solidFill>
              <a:srgbClr val="E7BC29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Freeform 485"/>
            <p:cNvSpPr/>
            <p:nvPr/>
          </p:nvSpPr>
          <p:spPr bwMode="auto">
            <a:xfrm>
              <a:off x="5581328" y="4622108"/>
              <a:ext cx="101702" cy="126356"/>
            </a:xfrm>
            <a:custGeom>
              <a:avLst/>
              <a:gdLst>
                <a:gd name="T0" fmla="*/ 29 w 33"/>
                <a:gd name="T1" fmla="*/ 0 h 41"/>
                <a:gd name="T2" fmla="*/ 25 w 33"/>
                <a:gd name="T3" fmla="*/ 0 h 41"/>
                <a:gd name="T4" fmla="*/ 18 w 33"/>
                <a:gd name="T5" fmla="*/ 0 h 41"/>
                <a:gd name="T6" fmla="*/ 18 w 33"/>
                <a:gd name="T7" fmla="*/ 11 h 41"/>
                <a:gd name="T8" fmla="*/ 10 w 33"/>
                <a:gd name="T9" fmla="*/ 19 h 41"/>
                <a:gd name="T10" fmla="*/ 4 w 33"/>
                <a:gd name="T11" fmla="*/ 31 h 41"/>
                <a:gd name="T12" fmla="*/ 0 w 33"/>
                <a:gd name="T13" fmla="*/ 41 h 41"/>
                <a:gd name="T14" fmla="*/ 8 w 33"/>
                <a:gd name="T15" fmla="*/ 41 h 41"/>
                <a:gd name="T16" fmla="*/ 12 w 33"/>
                <a:gd name="T17" fmla="*/ 33 h 41"/>
                <a:gd name="T18" fmla="*/ 20 w 33"/>
                <a:gd name="T19" fmla="*/ 31 h 41"/>
                <a:gd name="T20" fmla="*/ 26 w 33"/>
                <a:gd name="T21" fmla="*/ 16 h 41"/>
                <a:gd name="T22" fmla="*/ 29 w 33"/>
                <a:gd name="T23" fmla="*/ 16 h 41"/>
                <a:gd name="T24" fmla="*/ 33 w 33"/>
                <a:gd name="T25" fmla="*/ 11 h 41"/>
                <a:gd name="T26" fmla="*/ 29 w 33"/>
                <a:gd name="T2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41">
                  <a:moveTo>
                    <a:pt x="29" y="0"/>
                  </a:moveTo>
                  <a:lnTo>
                    <a:pt x="25" y="0"/>
                  </a:lnTo>
                  <a:lnTo>
                    <a:pt x="18" y="0"/>
                  </a:lnTo>
                  <a:lnTo>
                    <a:pt x="18" y="11"/>
                  </a:lnTo>
                  <a:lnTo>
                    <a:pt x="10" y="19"/>
                  </a:lnTo>
                  <a:lnTo>
                    <a:pt x="4" y="31"/>
                  </a:lnTo>
                  <a:lnTo>
                    <a:pt x="0" y="41"/>
                  </a:lnTo>
                  <a:lnTo>
                    <a:pt x="8" y="41"/>
                  </a:lnTo>
                  <a:lnTo>
                    <a:pt x="12" y="33"/>
                  </a:lnTo>
                  <a:lnTo>
                    <a:pt x="20" y="31"/>
                  </a:lnTo>
                  <a:lnTo>
                    <a:pt x="26" y="16"/>
                  </a:lnTo>
                  <a:lnTo>
                    <a:pt x="29" y="16"/>
                  </a:lnTo>
                  <a:lnTo>
                    <a:pt x="33" y="1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Freeform 486"/>
            <p:cNvSpPr>
              <a:spLocks noEditPoints="1"/>
            </p:cNvSpPr>
            <p:nvPr/>
          </p:nvSpPr>
          <p:spPr bwMode="auto">
            <a:xfrm>
              <a:off x="5177604" y="4317003"/>
              <a:ext cx="560899" cy="560899"/>
            </a:xfrm>
            <a:custGeom>
              <a:avLst/>
              <a:gdLst>
                <a:gd name="T0" fmla="*/ 81 w 161"/>
                <a:gd name="T1" fmla="*/ 0 h 161"/>
                <a:gd name="T2" fmla="*/ 0 w 161"/>
                <a:gd name="T3" fmla="*/ 80 h 161"/>
                <a:gd name="T4" fmla="*/ 81 w 161"/>
                <a:gd name="T5" fmla="*/ 161 h 161"/>
                <a:gd name="T6" fmla="*/ 161 w 161"/>
                <a:gd name="T7" fmla="*/ 80 h 161"/>
                <a:gd name="T8" fmla="*/ 81 w 161"/>
                <a:gd name="T9" fmla="*/ 0 h 161"/>
                <a:gd name="T10" fmla="*/ 81 w 161"/>
                <a:gd name="T11" fmla="*/ 155 h 161"/>
                <a:gd name="T12" fmla="*/ 6 w 161"/>
                <a:gd name="T13" fmla="*/ 80 h 161"/>
                <a:gd name="T14" fmla="*/ 81 w 161"/>
                <a:gd name="T15" fmla="*/ 5 h 161"/>
                <a:gd name="T16" fmla="*/ 155 w 161"/>
                <a:gd name="T17" fmla="*/ 80 h 161"/>
                <a:gd name="T18" fmla="*/ 81 w 161"/>
                <a:gd name="T19" fmla="*/ 15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61">
                  <a:moveTo>
                    <a:pt x="81" y="0"/>
                  </a:moveTo>
                  <a:cubicBezTo>
                    <a:pt x="36" y="0"/>
                    <a:pt x="0" y="36"/>
                    <a:pt x="0" y="80"/>
                  </a:cubicBezTo>
                  <a:cubicBezTo>
                    <a:pt x="0" y="125"/>
                    <a:pt x="36" y="161"/>
                    <a:pt x="81" y="161"/>
                  </a:cubicBezTo>
                  <a:cubicBezTo>
                    <a:pt x="125" y="161"/>
                    <a:pt x="161" y="125"/>
                    <a:pt x="161" y="80"/>
                  </a:cubicBezTo>
                  <a:cubicBezTo>
                    <a:pt x="161" y="36"/>
                    <a:pt x="125" y="0"/>
                    <a:pt x="81" y="0"/>
                  </a:cubicBezTo>
                  <a:close/>
                  <a:moveTo>
                    <a:pt x="81" y="155"/>
                  </a:moveTo>
                  <a:cubicBezTo>
                    <a:pt x="39" y="155"/>
                    <a:pt x="6" y="121"/>
                    <a:pt x="6" y="80"/>
                  </a:cubicBezTo>
                  <a:cubicBezTo>
                    <a:pt x="6" y="39"/>
                    <a:pt x="39" y="5"/>
                    <a:pt x="81" y="5"/>
                  </a:cubicBezTo>
                  <a:cubicBezTo>
                    <a:pt x="122" y="5"/>
                    <a:pt x="155" y="39"/>
                    <a:pt x="155" y="80"/>
                  </a:cubicBezTo>
                  <a:cubicBezTo>
                    <a:pt x="155" y="121"/>
                    <a:pt x="122" y="155"/>
                    <a:pt x="81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Freeform 487"/>
            <p:cNvSpPr/>
            <p:nvPr/>
          </p:nvSpPr>
          <p:spPr bwMode="auto">
            <a:xfrm>
              <a:off x="5248487" y="4366313"/>
              <a:ext cx="320514" cy="305105"/>
            </a:xfrm>
            <a:custGeom>
              <a:avLst/>
              <a:gdLst>
                <a:gd name="T0" fmla="*/ 72 w 93"/>
                <a:gd name="T1" fmla="*/ 19 h 88"/>
                <a:gd name="T2" fmla="*/ 72 w 93"/>
                <a:gd name="T3" fmla="*/ 9 h 88"/>
                <a:gd name="T4" fmla="*/ 62 w 93"/>
                <a:gd name="T5" fmla="*/ 5 h 88"/>
                <a:gd name="T6" fmla="*/ 58 w 93"/>
                <a:gd name="T7" fmla="*/ 9 h 88"/>
                <a:gd name="T8" fmla="*/ 46 w 93"/>
                <a:gd name="T9" fmla="*/ 5 h 88"/>
                <a:gd name="T10" fmla="*/ 40 w 93"/>
                <a:gd name="T11" fmla="*/ 0 h 88"/>
                <a:gd name="T12" fmla="*/ 23 w 93"/>
                <a:gd name="T13" fmla="*/ 5 h 88"/>
                <a:gd name="T14" fmla="*/ 21 w 93"/>
                <a:gd name="T15" fmla="*/ 9 h 88"/>
                <a:gd name="T16" fmla="*/ 27 w 93"/>
                <a:gd name="T17" fmla="*/ 11 h 88"/>
                <a:gd name="T18" fmla="*/ 25 w 93"/>
                <a:gd name="T19" fmla="*/ 19 h 88"/>
                <a:gd name="T20" fmla="*/ 19 w 93"/>
                <a:gd name="T21" fmla="*/ 24 h 88"/>
                <a:gd name="T22" fmla="*/ 7 w 93"/>
                <a:gd name="T23" fmla="*/ 24 h 88"/>
                <a:gd name="T24" fmla="*/ 0 w 93"/>
                <a:gd name="T25" fmla="*/ 37 h 88"/>
                <a:gd name="T26" fmla="*/ 7 w 93"/>
                <a:gd name="T27" fmla="*/ 46 h 88"/>
                <a:gd name="T28" fmla="*/ 29 w 93"/>
                <a:gd name="T29" fmla="*/ 51 h 88"/>
                <a:gd name="T30" fmla="*/ 40 w 93"/>
                <a:gd name="T31" fmla="*/ 41 h 88"/>
                <a:gd name="T32" fmla="*/ 50 w 93"/>
                <a:gd name="T33" fmla="*/ 37 h 88"/>
                <a:gd name="T34" fmla="*/ 58 w 93"/>
                <a:gd name="T35" fmla="*/ 46 h 88"/>
                <a:gd name="T36" fmla="*/ 53 w 93"/>
                <a:gd name="T37" fmla="*/ 55 h 88"/>
                <a:gd name="T38" fmla="*/ 52 w 93"/>
                <a:gd name="T39" fmla="*/ 64 h 88"/>
                <a:gd name="T40" fmla="*/ 62 w 93"/>
                <a:gd name="T41" fmla="*/ 69 h 88"/>
                <a:gd name="T42" fmla="*/ 72 w 93"/>
                <a:gd name="T43" fmla="*/ 79 h 88"/>
                <a:gd name="T44" fmla="*/ 72 w 93"/>
                <a:gd name="T45" fmla="*/ 84 h 88"/>
                <a:gd name="T46" fmla="*/ 72 w 93"/>
                <a:gd name="T47" fmla="*/ 88 h 88"/>
                <a:gd name="T48" fmla="*/ 79 w 93"/>
                <a:gd name="T49" fmla="*/ 82 h 88"/>
                <a:gd name="T50" fmla="*/ 79 w 93"/>
                <a:gd name="T51" fmla="*/ 74 h 88"/>
                <a:gd name="T52" fmla="*/ 72 w 93"/>
                <a:gd name="T53" fmla="*/ 65 h 88"/>
                <a:gd name="T54" fmla="*/ 72 w 93"/>
                <a:gd name="T55" fmla="*/ 60 h 88"/>
                <a:gd name="T56" fmla="*/ 79 w 93"/>
                <a:gd name="T57" fmla="*/ 51 h 88"/>
                <a:gd name="T58" fmla="*/ 79 w 93"/>
                <a:gd name="T59" fmla="*/ 37 h 88"/>
                <a:gd name="T60" fmla="*/ 89 w 93"/>
                <a:gd name="T61" fmla="*/ 37 h 88"/>
                <a:gd name="T62" fmla="*/ 93 w 93"/>
                <a:gd name="T63" fmla="*/ 24 h 88"/>
                <a:gd name="T64" fmla="*/ 85 w 93"/>
                <a:gd name="T65" fmla="*/ 19 h 88"/>
                <a:gd name="T66" fmla="*/ 72 w 93"/>
                <a:gd name="T67" fmla="*/ 1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8">
                  <a:moveTo>
                    <a:pt x="72" y="19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5"/>
                    <a:pt x="51" y="63"/>
                    <a:pt x="52" y="64"/>
                  </a:cubicBezTo>
                  <a:cubicBezTo>
                    <a:pt x="53" y="66"/>
                    <a:pt x="62" y="69"/>
                    <a:pt x="62" y="6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72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Freeform 488"/>
            <p:cNvSpPr/>
            <p:nvPr/>
          </p:nvSpPr>
          <p:spPr bwMode="auto">
            <a:xfrm>
              <a:off x="5393334" y="4779283"/>
              <a:ext cx="132520" cy="49310"/>
            </a:xfrm>
            <a:custGeom>
              <a:avLst/>
              <a:gdLst>
                <a:gd name="T0" fmla="*/ 23 w 43"/>
                <a:gd name="T1" fmla="*/ 0 h 16"/>
                <a:gd name="T2" fmla="*/ 19 w 43"/>
                <a:gd name="T3" fmla="*/ 0 h 16"/>
                <a:gd name="T4" fmla="*/ 16 w 43"/>
                <a:gd name="T5" fmla="*/ 6 h 16"/>
                <a:gd name="T6" fmla="*/ 8 w 43"/>
                <a:gd name="T7" fmla="*/ 9 h 16"/>
                <a:gd name="T8" fmla="*/ 0 w 43"/>
                <a:gd name="T9" fmla="*/ 6 h 16"/>
                <a:gd name="T10" fmla="*/ 12 w 43"/>
                <a:gd name="T11" fmla="*/ 16 h 16"/>
                <a:gd name="T12" fmla="*/ 19 w 43"/>
                <a:gd name="T13" fmla="*/ 13 h 16"/>
                <a:gd name="T14" fmla="*/ 27 w 43"/>
                <a:gd name="T15" fmla="*/ 16 h 16"/>
                <a:gd name="T16" fmla="*/ 38 w 43"/>
                <a:gd name="T17" fmla="*/ 16 h 16"/>
                <a:gd name="T18" fmla="*/ 43 w 43"/>
                <a:gd name="T19" fmla="*/ 12 h 16"/>
                <a:gd name="T20" fmla="*/ 30 w 43"/>
                <a:gd name="T21" fmla="*/ 9 h 16"/>
                <a:gd name="T22" fmla="*/ 23 w 43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16">
                  <a:moveTo>
                    <a:pt x="23" y="0"/>
                  </a:moveTo>
                  <a:lnTo>
                    <a:pt x="19" y="0"/>
                  </a:lnTo>
                  <a:lnTo>
                    <a:pt x="16" y="6"/>
                  </a:lnTo>
                  <a:lnTo>
                    <a:pt x="8" y="9"/>
                  </a:lnTo>
                  <a:lnTo>
                    <a:pt x="0" y="6"/>
                  </a:lnTo>
                  <a:lnTo>
                    <a:pt x="12" y="16"/>
                  </a:lnTo>
                  <a:lnTo>
                    <a:pt x="19" y="13"/>
                  </a:lnTo>
                  <a:lnTo>
                    <a:pt x="27" y="16"/>
                  </a:lnTo>
                  <a:lnTo>
                    <a:pt x="38" y="16"/>
                  </a:lnTo>
                  <a:lnTo>
                    <a:pt x="43" y="12"/>
                  </a:lnTo>
                  <a:lnTo>
                    <a:pt x="30" y="9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Freeform 489"/>
            <p:cNvSpPr/>
            <p:nvPr/>
          </p:nvSpPr>
          <p:spPr bwMode="auto">
            <a:xfrm>
              <a:off x="5393334" y="4628272"/>
              <a:ext cx="89374" cy="92456"/>
            </a:xfrm>
            <a:custGeom>
              <a:avLst/>
              <a:gdLst>
                <a:gd name="T0" fmla="*/ 15 w 29"/>
                <a:gd name="T1" fmla="*/ 30 h 30"/>
                <a:gd name="T2" fmla="*/ 21 w 29"/>
                <a:gd name="T3" fmla="*/ 30 h 30"/>
                <a:gd name="T4" fmla="*/ 25 w 29"/>
                <a:gd name="T5" fmla="*/ 22 h 30"/>
                <a:gd name="T6" fmla="*/ 29 w 29"/>
                <a:gd name="T7" fmla="*/ 22 h 30"/>
                <a:gd name="T8" fmla="*/ 25 w 29"/>
                <a:gd name="T9" fmla="*/ 14 h 30"/>
                <a:gd name="T10" fmla="*/ 19 w 29"/>
                <a:gd name="T11" fmla="*/ 17 h 30"/>
                <a:gd name="T12" fmla="*/ 9 w 29"/>
                <a:gd name="T13" fmla="*/ 12 h 30"/>
                <a:gd name="T14" fmla="*/ 3 w 29"/>
                <a:gd name="T15" fmla="*/ 0 h 30"/>
                <a:gd name="T16" fmla="*/ 0 w 29"/>
                <a:gd name="T17" fmla="*/ 12 h 30"/>
                <a:gd name="T18" fmla="*/ 0 w 29"/>
                <a:gd name="T19" fmla="*/ 14 h 30"/>
                <a:gd name="T20" fmla="*/ 6 w 29"/>
                <a:gd name="T21" fmla="*/ 22 h 30"/>
                <a:gd name="T22" fmla="*/ 10 w 29"/>
                <a:gd name="T23" fmla="*/ 22 h 30"/>
                <a:gd name="T24" fmla="*/ 15 w 29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0">
                  <a:moveTo>
                    <a:pt x="15" y="30"/>
                  </a:moveTo>
                  <a:lnTo>
                    <a:pt x="21" y="30"/>
                  </a:lnTo>
                  <a:lnTo>
                    <a:pt x="25" y="22"/>
                  </a:lnTo>
                  <a:lnTo>
                    <a:pt x="29" y="22"/>
                  </a:lnTo>
                  <a:lnTo>
                    <a:pt x="25" y="14"/>
                  </a:lnTo>
                  <a:lnTo>
                    <a:pt x="19" y="17"/>
                  </a:lnTo>
                  <a:lnTo>
                    <a:pt x="9" y="12"/>
                  </a:lnTo>
                  <a:lnTo>
                    <a:pt x="3" y="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6" y="22"/>
                  </a:lnTo>
                  <a:lnTo>
                    <a:pt x="10" y="22"/>
                  </a:lnTo>
                  <a:lnTo>
                    <a:pt x="15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Freeform 490"/>
            <p:cNvSpPr/>
            <p:nvPr/>
          </p:nvSpPr>
          <p:spPr bwMode="auto">
            <a:xfrm>
              <a:off x="5670702" y="4270775"/>
              <a:ext cx="129438" cy="144848"/>
            </a:xfrm>
            <a:custGeom>
              <a:avLst/>
              <a:gdLst>
                <a:gd name="T0" fmla="*/ 0 w 42"/>
                <a:gd name="T1" fmla="*/ 0 h 47"/>
                <a:gd name="T2" fmla="*/ 0 w 42"/>
                <a:gd name="T3" fmla="*/ 10 h 47"/>
                <a:gd name="T4" fmla="*/ 33 w 42"/>
                <a:gd name="T5" fmla="*/ 10 h 47"/>
                <a:gd name="T6" fmla="*/ 33 w 42"/>
                <a:gd name="T7" fmla="*/ 47 h 47"/>
                <a:gd name="T8" fmla="*/ 42 w 42"/>
                <a:gd name="T9" fmla="*/ 47 h 47"/>
                <a:gd name="T10" fmla="*/ 42 w 42"/>
                <a:gd name="T11" fmla="*/ 0 h 47"/>
                <a:gd name="T12" fmla="*/ 0 w 4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7">
                  <a:moveTo>
                    <a:pt x="0" y="0"/>
                  </a:moveTo>
                  <a:lnTo>
                    <a:pt x="0" y="10"/>
                  </a:lnTo>
                  <a:lnTo>
                    <a:pt x="33" y="10"/>
                  </a:lnTo>
                  <a:lnTo>
                    <a:pt x="33" y="47"/>
                  </a:lnTo>
                  <a:lnTo>
                    <a:pt x="42" y="47"/>
                  </a:lnTo>
                  <a:lnTo>
                    <a:pt x="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Freeform 491"/>
            <p:cNvSpPr/>
            <p:nvPr/>
          </p:nvSpPr>
          <p:spPr bwMode="auto">
            <a:xfrm>
              <a:off x="5670702" y="4763874"/>
              <a:ext cx="129438" cy="141766"/>
            </a:xfrm>
            <a:custGeom>
              <a:avLst/>
              <a:gdLst>
                <a:gd name="T0" fmla="*/ 33 w 42"/>
                <a:gd name="T1" fmla="*/ 37 h 46"/>
                <a:gd name="T2" fmla="*/ 0 w 42"/>
                <a:gd name="T3" fmla="*/ 37 h 46"/>
                <a:gd name="T4" fmla="*/ 0 w 42"/>
                <a:gd name="T5" fmla="*/ 46 h 46"/>
                <a:gd name="T6" fmla="*/ 42 w 42"/>
                <a:gd name="T7" fmla="*/ 46 h 46"/>
                <a:gd name="T8" fmla="*/ 42 w 42"/>
                <a:gd name="T9" fmla="*/ 0 h 46"/>
                <a:gd name="T10" fmla="*/ 33 w 42"/>
                <a:gd name="T11" fmla="*/ 0 h 46"/>
                <a:gd name="T12" fmla="*/ 33 w 42"/>
                <a:gd name="T13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6">
                  <a:moveTo>
                    <a:pt x="33" y="37"/>
                  </a:moveTo>
                  <a:lnTo>
                    <a:pt x="0" y="37"/>
                  </a:lnTo>
                  <a:lnTo>
                    <a:pt x="0" y="46"/>
                  </a:lnTo>
                  <a:lnTo>
                    <a:pt x="42" y="46"/>
                  </a:lnTo>
                  <a:lnTo>
                    <a:pt x="42" y="0"/>
                  </a:lnTo>
                  <a:lnTo>
                    <a:pt x="33" y="0"/>
                  </a:lnTo>
                  <a:lnTo>
                    <a:pt x="33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Freeform 492"/>
            <p:cNvSpPr/>
            <p:nvPr/>
          </p:nvSpPr>
          <p:spPr bwMode="auto">
            <a:xfrm>
              <a:off x="5131376" y="4270775"/>
              <a:ext cx="132520" cy="141766"/>
            </a:xfrm>
            <a:custGeom>
              <a:avLst/>
              <a:gdLst>
                <a:gd name="T0" fmla="*/ 9 w 43"/>
                <a:gd name="T1" fmla="*/ 8 h 46"/>
                <a:gd name="T2" fmla="*/ 43 w 43"/>
                <a:gd name="T3" fmla="*/ 8 h 46"/>
                <a:gd name="T4" fmla="*/ 43 w 43"/>
                <a:gd name="T5" fmla="*/ 0 h 46"/>
                <a:gd name="T6" fmla="*/ 0 w 43"/>
                <a:gd name="T7" fmla="*/ 0 h 46"/>
                <a:gd name="T8" fmla="*/ 0 w 43"/>
                <a:gd name="T9" fmla="*/ 46 h 46"/>
                <a:gd name="T10" fmla="*/ 9 w 43"/>
                <a:gd name="T11" fmla="*/ 46 h 46"/>
                <a:gd name="T12" fmla="*/ 9 w 43"/>
                <a:gd name="T13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6">
                  <a:moveTo>
                    <a:pt x="9" y="8"/>
                  </a:moveTo>
                  <a:lnTo>
                    <a:pt x="43" y="8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Freeform 493"/>
            <p:cNvSpPr/>
            <p:nvPr/>
          </p:nvSpPr>
          <p:spPr bwMode="auto">
            <a:xfrm>
              <a:off x="5131376" y="4763874"/>
              <a:ext cx="132520" cy="138684"/>
            </a:xfrm>
            <a:custGeom>
              <a:avLst/>
              <a:gdLst>
                <a:gd name="T0" fmla="*/ 9 w 43"/>
                <a:gd name="T1" fmla="*/ 0 h 45"/>
                <a:gd name="T2" fmla="*/ 0 w 43"/>
                <a:gd name="T3" fmla="*/ 0 h 45"/>
                <a:gd name="T4" fmla="*/ 0 w 43"/>
                <a:gd name="T5" fmla="*/ 45 h 45"/>
                <a:gd name="T6" fmla="*/ 43 w 43"/>
                <a:gd name="T7" fmla="*/ 45 h 45"/>
                <a:gd name="T8" fmla="*/ 43 w 43"/>
                <a:gd name="T9" fmla="*/ 37 h 45"/>
                <a:gd name="T10" fmla="*/ 9 w 43"/>
                <a:gd name="T11" fmla="*/ 37 h 45"/>
                <a:gd name="T12" fmla="*/ 9 w 43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5">
                  <a:moveTo>
                    <a:pt x="9" y="0"/>
                  </a:moveTo>
                  <a:lnTo>
                    <a:pt x="0" y="0"/>
                  </a:lnTo>
                  <a:lnTo>
                    <a:pt x="0" y="45"/>
                  </a:lnTo>
                  <a:lnTo>
                    <a:pt x="43" y="45"/>
                  </a:lnTo>
                  <a:lnTo>
                    <a:pt x="43" y="37"/>
                  </a:lnTo>
                  <a:lnTo>
                    <a:pt x="9" y="3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283225" y="2769433"/>
            <a:ext cx="2514766" cy="5334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0000"/>
              </a:lnSpc>
              <a:buSzPct val="25000"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Copy paste fonts. Choose the only option to retain text.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86032" y="5302434"/>
            <a:ext cx="2514766" cy="5334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0000"/>
              </a:lnSpc>
              <a:buSzPct val="25000"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Copy paste fonts. Choose the only option to retain text.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35915" y="3127503"/>
            <a:ext cx="2514766" cy="5334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0000"/>
              </a:lnSpc>
              <a:buSzPct val="25000"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Copy paste fonts. Choose the only option to retain text.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63489" y="4563160"/>
            <a:ext cx="2514766" cy="5334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0000"/>
              </a:lnSpc>
              <a:buSzPct val="25000"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Copy paste fonts. Choose the only option to retain text.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1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81880" y="3305479"/>
            <a:ext cx="2031023" cy="18624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5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ko-KR" sz="115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8470" y="3219309"/>
            <a:ext cx="3867150" cy="5861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ko-KR" sz="32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8751" y="3912018"/>
            <a:ext cx="4672792" cy="6476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defTabSz="508000" eaLnBrk="0"/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508000" eaLnBrk="0"/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751" y="4598352"/>
            <a:ext cx="2144231" cy="37084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8751" y="5115877"/>
            <a:ext cx="2144231" cy="3721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91836" y="1748617"/>
            <a:ext cx="10008334" cy="1589242"/>
            <a:chOff x="1085486" y="1405717"/>
            <a:chExt cx="10008334" cy="1589242"/>
          </a:xfrm>
        </p:grpSpPr>
        <p:sp>
          <p:nvSpPr>
            <p:cNvPr id="51" name="îšļídè"/>
            <p:cNvSpPr/>
            <p:nvPr/>
          </p:nvSpPr>
          <p:spPr bwMode="auto">
            <a:xfrm>
              <a:off x="1085486" y="1511320"/>
              <a:ext cx="1373932" cy="1378034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E7BC29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52" name="îšḻiḓé"/>
            <p:cNvSpPr/>
            <p:nvPr/>
          </p:nvSpPr>
          <p:spPr>
            <a:xfrm>
              <a:off x="1550250" y="1980595"/>
              <a:ext cx="444393" cy="439485"/>
            </a:xfrm>
            <a:custGeom>
              <a:avLst/>
              <a:gdLst>
                <a:gd name="connsiteX0" fmla="*/ 446292 w 600511"/>
                <a:gd name="connsiteY0" fmla="*/ 392791 h 593879"/>
                <a:gd name="connsiteX1" fmla="*/ 446292 w 600511"/>
                <a:gd name="connsiteY1" fmla="*/ 459820 h 593879"/>
                <a:gd name="connsiteX2" fmla="*/ 412738 w 600511"/>
                <a:gd name="connsiteY2" fmla="*/ 459820 h 593879"/>
                <a:gd name="connsiteX3" fmla="*/ 466296 w 600511"/>
                <a:gd name="connsiteY3" fmla="*/ 526850 h 593879"/>
                <a:gd name="connsiteX4" fmla="*/ 519853 w 600511"/>
                <a:gd name="connsiteY4" fmla="*/ 459820 h 593879"/>
                <a:gd name="connsiteX5" fmla="*/ 486299 w 600511"/>
                <a:gd name="connsiteY5" fmla="*/ 459820 h 593879"/>
                <a:gd name="connsiteX6" fmla="*/ 486299 w 600511"/>
                <a:gd name="connsiteY6" fmla="*/ 392791 h 593879"/>
                <a:gd name="connsiteX7" fmla="*/ 0 w 600511"/>
                <a:gd name="connsiteY7" fmla="*/ 372515 h 593879"/>
                <a:gd name="connsiteX8" fmla="*/ 233292 w 600511"/>
                <a:gd name="connsiteY8" fmla="*/ 465626 h 593879"/>
                <a:gd name="connsiteX9" fmla="*/ 305248 w 600511"/>
                <a:gd name="connsiteY9" fmla="*/ 461116 h 593879"/>
                <a:gd name="connsiteX10" fmla="*/ 332998 w 600511"/>
                <a:gd name="connsiteY10" fmla="*/ 549716 h 593879"/>
                <a:gd name="connsiteX11" fmla="*/ 233292 w 600511"/>
                <a:gd name="connsiteY11" fmla="*/ 558737 h 593879"/>
                <a:gd name="connsiteX12" fmla="*/ 0 w 600511"/>
                <a:gd name="connsiteY12" fmla="*/ 465626 h 593879"/>
                <a:gd name="connsiteX13" fmla="*/ 466296 w 600511"/>
                <a:gd name="connsiteY13" fmla="*/ 326083 h 593879"/>
                <a:gd name="connsiteX14" fmla="*/ 600511 w 600511"/>
                <a:gd name="connsiteY14" fmla="*/ 459820 h 593879"/>
                <a:gd name="connsiteX15" fmla="*/ 466296 w 600511"/>
                <a:gd name="connsiteY15" fmla="*/ 593879 h 593879"/>
                <a:gd name="connsiteX16" fmla="*/ 332080 w 600511"/>
                <a:gd name="connsiteY16" fmla="*/ 459820 h 593879"/>
                <a:gd name="connsiteX17" fmla="*/ 466296 w 600511"/>
                <a:gd name="connsiteY17" fmla="*/ 326083 h 593879"/>
                <a:gd name="connsiteX18" fmla="*/ 0 w 600511"/>
                <a:gd name="connsiteY18" fmla="*/ 233007 h 593879"/>
                <a:gd name="connsiteX19" fmla="*/ 233309 w 600511"/>
                <a:gd name="connsiteY19" fmla="*/ 326118 h 593879"/>
                <a:gd name="connsiteX20" fmla="*/ 466296 w 600511"/>
                <a:gd name="connsiteY20" fmla="*/ 233007 h 593879"/>
                <a:gd name="connsiteX21" fmla="*/ 466296 w 600511"/>
                <a:gd name="connsiteY21" fmla="*/ 299054 h 593879"/>
                <a:gd name="connsiteX22" fmla="*/ 312370 w 600511"/>
                <a:gd name="connsiteY22" fmla="*/ 413430 h 593879"/>
                <a:gd name="connsiteX23" fmla="*/ 233309 w 600511"/>
                <a:gd name="connsiteY23" fmla="*/ 419229 h 593879"/>
                <a:gd name="connsiteX24" fmla="*/ 0 w 600511"/>
                <a:gd name="connsiteY24" fmla="*/ 326118 h 593879"/>
                <a:gd name="connsiteX25" fmla="*/ 233309 w 600511"/>
                <a:gd name="connsiteY25" fmla="*/ 23200 h 593879"/>
                <a:gd name="connsiteX26" fmla="*/ 23234 w 600511"/>
                <a:gd name="connsiteY26" fmla="*/ 93123 h 593879"/>
                <a:gd name="connsiteX27" fmla="*/ 233309 w 600511"/>
                <a:gd name="connsiteY27" fmla="*/ 163046 h 593879"/>
                <a:gd name="connsiteX28" fmla="*/ 443062 w 600511"/>
                <a:gd name="connsiteY28" fmla="*/ 93123 h 593879"/>
                <a:gd name="connsiteX29" fmla="*/ 233309 w 600511"/>
                <a:gd name="connsiteY29" fmla="*/ 23200 h 593879"/>
                <a:gd name="connsiteX30" fmla="*/ 233309 w 600511"/>
                <a:gd name="connsiteY30" fmla="*/ 0 h 593879"/>
                <a:gd name="connsiteX31" fmla="*/ 466296 w 600511"/>
                <a:gd name="connsiteY31" fmla="*/ 93123 h 593879"/>
                <a:gd name="connsiteX32" fmla="*/ 466296 w 600511"/>
                <a:gd name="connsiteY32" fmla="*/ 186246 h 593879"/>
                <a:gd name="connsiteX33" fmla="*/ 233309 w 600511"/>
                <a:gd name="connsiteY33" fmla="*/ 279369 h 593879"/>
                <a:gd name="connsiteX34" fmla="*/ 0 w 600511"/>
                <a:gd name="connsiteY34" fmla="*/ 186246 h 593879"/>
                <a:gd name="connsiteX35" fmla="*/ 0 w 600511"/>
                <a:gd name="connsiteY35" fmla="*/ 93123 h 593879"/>
                <a:gd name="connsiteX36" fmla="*/ 233309 w 600511"/>
                <a:gd name="connsiteY36" fmla="*/ 0 h 59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0511" h="593879">
                  <a:moveTo>
                    <a:pt x="446292" y="392791"/>
                  </a:moveTo>
                  <a:lnTo>
                    <a:pt x="446292" y="459820"/>
                  </a:lnTo>
                  <a:lnTo>
                    <a:pt x="412738" y="459820"/>
                  </a:lnTo>
                  <a:lnTo>
                    <a:pt x="466296" y="526850"/>
                  </a:lnTo>
                  <a:lnTo>
                    <a:pt x="519853" y="459820"/>
                  </a:lnTo>
                  <a:lnTo>
                    <a:pt x="486299" y="459820"/>
                  </a:lnTo>
                  <a:lnTo>
                    <a:pt x="486299" y="392791"/>
                  </a:lnTo>
                  <a:close/>
                  <a:moveTo>
                    <a:pt x="0" y="372515"/>
                  </a:moveTo>
                  <a:cubicBezTo>
                    <a:pt x="0" y="424065"/>
                    <a:pt x="104223" y="465626"/>
                    <a:pt x="233292" y="465626"/>
                  </a:cubicBezTo>
                  <a:cubicBezTo>
                    <a:pt x="258461" y="465626"/>
                    <a:pt x="282661" y="464015"/>
                    <a:pt x="305248" y="461116"/>
                  </a:cubicBezTo>
                  <a:cubicBezTo>
                    <a:pt x="305571" y="493978"/>
                    <a:pt x="315574" y="524264"/>
                    <a:pt x="332998" y="549716"/>
                  </a:cubicBezTo>
                  <a:cubicBezTo>
                    <a:pt x="302667" y="555515"/>
                    <a:pt x="268786" y="558737"/>
                    <a:pt x="233292" y="558737"/>
                  </a:cubicBezTo>
                  <a:cubicBezTo>
                    <a:pt x="104546" y="558737"/>
                    <a:pt x="0" y="517176"/>
                    <a:pt x="0" y="465626"/>
                  </a:cubicBezTo>
                  <a:close/>
                  <a:moveTo>
                    <a:pt x="466296" y="326083"/>
                  </a:moveTo>
                  <a:cubicBezTo>
                    <a:pt x="540501" y="326083"/>
                    <a:pt x="600511" y="386023"/>
                    <a:pt x="600511" y="459820"/>
                  </a:cubicBezTo>
                  <a:cubicBezTo>
                    <a:pt x="600511" y="533939"/>
                    <a:pt x="540501" y="593879"/>
                    <a:pt x="466296" y="593879"/>
                  </a:cubicBezTo>
                  <a:cubicBezTo>
                    <a:pt x="392412" y="593879"/>
                    <a:pt x="332080" y="533939"/>
                    <a:pt x="332080" y="459820"/>
                  </a:cubicBezTo>
                  <a:cubicBezTo>
                    <a:pt x="332080" y="386023"/>
                    <a:pt x="392412" y="326083"/>
                    <a:pt x="466296" y="326083"/>
                  </a:cubicBezTo>
                  <a:close/>
                  <a:moveTo>
                    <a:pt x="0" y="233007"/>
                  </a:moveTo>
                  <a:cubicBezTo>
                    <a:pt x="0" y="284234"/>
                    <a:pt x="104554" y="326118"/>
                    <a:pt x="233309" y="326118"/>
                  </a:cubicBezTo>
                  <a:cubicBezTo>
                    <a:pt x="362065" y="326118"/>
                    <a:pt x="466296" y="284234"/>
                    <a:pt x="466296" y="233007"/>
                  </a:cubicBezTo>
                  <a:lnTo>
                    <a:pt x="466296" y="299054"/>
                  </a:lnTo>
                  <a:cubicBezTo>
                    <a:pt x="393689" y="299054"/>
                    <a:pt x="332377" y="347382"/>
                    <a:pt x="312370" y="413430"/>
                  </a:cubicBezTo>
                  <a:cubicBezTo>
                    <a:pt x="287522" y="416974"/>
                    <a:pt x="261061" y="419229"/>
                    <a:pt x="233309" y="419229"/>
                  </a:cubicBezTo>
                  <a:cubicBezTo>
                    <a:pt x="104231" y="419229"/>
                    <a:pt x="0" y="377345"/>
                    <a:pt x="0" y="326118"/>
                  </a:cubicBezTo>
                  <a:close/>
                  <a:moveTo>
                    <a:pt x="233309" y="23200"/>
                  </a:moveTo>
                  <a:cubicBezTo>
                    <a:pt x="105199" y="23200"/>
                    <a:pt x="23234" y="64767"/>
                    <a:pt x="23234" y="93123"/>
                  </a:cubicBezTo>
                  <a:cubicBezTo>
                    <a:pt x="23234" y="121479"/>
                    <a:pt x="105199" y="163046"/>
                    <a:pt x="233309" y="163046"/>
                  </a:cubicBezTo>
                  <a:cubicBezTo>
                    <a:pt x="361420" y="163046"/>
                    <a:pt x="443062" y="121479"/>
                    <a:pt x="443062" y="93123"/>
                  </a:cubicBezTo>
                  <a:cubicBezTo>
                    <a:pt x="443062" y="64767"/>
                    <a:pt x="361420" y="23200"/>
                    <a:pt x="233309" y="23200"/>
                  </a:cubicBezTo>
                  <a:close/>
                  <a:moveTo>
                    <a:pt x="233309" y="0"/>
                  </a:moveTo>
                  <a:cubicBezTo>
                    <a:pt x="362065" y="0"/>
                    <a:pt x="466296" y="41567"/>
                    <a:pt x="466296" y="93123"/>
                  </a:cubicBezTo>
                  <a:lnTo>
                    <a:pt x="466296" y="186246"/>
                  </a:lnTo>
                  <a:cubicBezTo>
                    <a:pt x="466296" y="237802"/>
                    <a:pt x="362065" y="279369"/>
                    <a:pt x="233309" y="279369"/>
                  </a:cubicBezTo>
                  <a:cubicBezTo>
                    <a:pt x="104231" y="279369"/>
                    <a:pt x="0" y="237802"/>
                    <a:pt x="0" y="186246"/>
                  </a:cubicBezTo>
                  <a:lnTo>
                    <a:pt x="0" y="93123"/>
                  </a:lnTo>
                  <a:cubicBezTo>
                    <a:pt x="0" y="41567"/>
                    <a:pt x="104554" y="0"/>
                    <a:pt x="233309" y="0"/>
                  </a:cubicBezTo>
                  <a:close/>
                </a:path>
              </a:pathLst>
            </a:custGeom>
            <a:solidFill>
              <a:srgbClr val="E7BC29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49" name="iṩľïḓè"/>
            <p:cNvSpPr/>
            <p:nvPr/>
          </p:nvSpPr>
          <p:spPr bwMode="auto">
            <a:xfrm>
              <a:off x="3244082" y="1511320"/>
              <a:ext cx="1373932" cy="1378034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8EC2DB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50" name="íṧḷîḍê"/>
            <p:cNvSpPr/>
            <p:nvPr/>
          </p:nvSpPr>
          <p:spPr>
            <a:xfrm>
              <a:off x="3716906" y="1978141"/>
              <a:ext cx="428269" cy="444393"/>
            </a:xfrm>
            <a:custGeom>
              <a:avLst/>
              <a:gdLst>
                <a:gd name="connsiteX0" fmla="*/ 533304 w 585797"/>
                <a:gd name="connsiteY0" fmla="*/ 452325 h 607851"/>
                <a:gd name="connsiteX1" fmla="*/ 568750 w 585797"/>
                <a:gd name="connsiteY1" fmla="*/ 460265 h 607851"/>
                <a:gd name="connsiteX2" fmla="*/ 585772 w 585797"/>
                <a:gd name="connsiteY2" fmla="*/ 480255 h 607851"/>
                <a:gd name="connsiteX3" fmla="*/ 571088 w 585797"/>
                <a:gd name="connsiteY3" fmla="*/ 502112 h 607851"/>
                <a:gd name="connsiteX4" fmla="*/ 273212 w 585797"/>
                <a:gd name="connsiteY4" fmla="*/ 604395 h 607851"/>
                <a:gd name="connsiteX5" fmla="*/ 252917 w 585797"/>
                <a:gd name="connsiteY5" fmla="*/ 607851 h 607851"/>
                <a:gd name="connsiteX6" fmla="*/ 236924 w 585797"/>
                <a:gd name="connsiteY6" fmla="*/ 605703 h 607851"/>
                <a:gd name="connsiteX7" fmla="*/ 16205 w 585797"/>
                <a:gd name="connsiteY7" fmla="*/ 547322 h 607851"/>
                <a:gd name="connsiteX8" fmla="*/ 25 w 585797"/>
                <a:gd name="connsiteY8" fmla="*/ 527239 h 607851"/>
                <a:gd name="connsiteX9" fmla="*/ 14428 w 585797"/>
                <a:gd name="connsiteY9" fmla="*/ 505755 h 607851"/>
                <a:gd name="connsiteX10" fmla="*/ 50716 w 585797"/>
                <a:gd name="connsiteY10" fmla="*/ 492678 h 607851"/>
                <a:gd name="connsiteX11" fmla="*/ 226449 w 585797"/>
                <a:gd name="connsiteY11" fmla="*/ 539196 h 607851"/>
                <a:gd name="connsiteX12" fmla="*/ 252917 w 585797"/>
                <a:gd name="connsiteY12" fmla="*/ 542652 h 607851"/>
                <a:gd name="connsiteX13" fmla="*/ 286492 w 585797"/>
                <a:gd name="connsiteY13" fmla="*/ 537047 h 607851"/>
                <a:gd name="connsiteX14" fmla="*/ 533215 w 585797"/>
                <a:gd name="connsiteY14" fmla="*/ 346476 h 607851"/>
                <a:gd name="connsiteX15" fmla="*/ 568751 w 585797"/>
                <a:gd name="connsiteY15" fmla="*/ 354414 h 607851"/>
                <a:gd name="connsiteX16" fmla="*/ 585772 w 585797"/>
                <a:gd name="connsiteY16" fmla="*/ 374490 h 607851"/>
                <a:gd name="connsiteX17" fmla="*/ 571089 w 585797"/>
                <a:gd name="connsiteY17" fmla="*/ 396248 h 607851"/>
                <a:gd name="connsiteX18" fmla="*/ 273237 w 585797"/>
                <a:gd name="connsiteY18" fmla="*/ 498500 h 607851"/>
                <a:gd name="connsiteX19" fmla="*/ 252944 w 585797"/>
                <a:gd name="connsiteY19" fmla="*/ 501861 h 607851"/>
                <a:gd name="connsiteX20" fmla="*/ 236952 w 585797"/>
                <a:gd name="connsiteY20" fmla="*/ 499807 h 607851"/>
                <a:gd name="connsiteX21" fmla="*/ 16251 w 585797"/>
                <a:gd name="connsiteY21" fmla="*/ 441444 h 607851"/>
                <a:gd name="connsiteX22" fmla="*/ 73 w 585797"/>
                <a:gd name="connsiteY22" fmla="*/ 421367 h 607851"/>
                <a:gd name="connsiteX23" fmla="*/ 14474 w 585797"/>
                <a:gd name="connsiteY23" fmla="*/ 399983 h 607851"/>
                <a:gd name="connsiteX24" fmla="*/ 50759 w 585797"/>
                <a:gd name="connsiteY24" fmla="*/ 386910 h 607851"/>
                <a:gd name="connsiteX25" fmla="*/ 226478 w 585797"/>
                <a:gd name="connsiteY25" fmla="*/ 433413 h 607851"/>
                <a:gd name="connsiteX26" fmla="*/ 252944 w 585797"/>
                <a:gd name="connsiteY26" fmla="*/ 436775 h 607851"/>
                <a:gd name="connsiteX27" fmla="*/ 286517 w 585797"/>
                <a:gd name="connsiteY27" fmla="*/ 431172 h 607851"/>
                <a:gd name="connsiteX28" fmla="*/ 463638 w 585797"/>
                <a:gd name="connsiteY28" fmla="*/ 224963 h 607851"/>
                <a:gd name="connsiteX29" fmla="*/ 568751 w 585797"/>
                <a:gd name="connsiteY29" fmla="*/ 248492 h 607851"/>
                <a:gd name="connsiteX30" fmla="*/ 585772 w 585797"/>
                <a:gd name="connsiteY30" fmla="*/ 268566 h 607851"/>
                <a:gd name="connsiteX31" fmla="*/ 571089 w 585797"/>
                <a:gd name="connsiteY31" fmla="*/ 290321 h 607851"/>
                <a:gd name="connsiteX32" fmla="*/ 273237 w 585797"/>
                <a:gd name="connsiteY32" fmla="*/ 392560 h 607851"/>
                <a:gd name="connsiteX33" fmla="*/ 252944 w 585797"/>
                <a:gd name="connsiteY33" fmla="*/ 396014 h 607851"/>
                <a:gd name="connsiteX34" fmla="*/ 236952 w 585797"/>
                <a:gd name="connsiteY34" fmla="*/ 393960 h 607851"/>
                <a:gd name="connsiteX35" fmla="*/ 16251 w 585797"/>
                <a:gd name="connsiteY35" fmla="*/ 335511 h 607851"/>
                <a:gd name="connsiteX36" fmla="*/ 73 w 585797"/>
                <a:gd name="connsiteY36" fmla="*/ 315437 h 607851"/>
                <a:gd name="connsiteX37" fmla="*/ 14474 w 585797"/>
                <a:gd name="connsiteY37" fmla="*/ 294056 h 607851"/>
                <a:gd name="connsiteX38" fmla="*/ 138011 w 585797"/>
                <a:gd name="connsiteY38" fmla="*/ 249613 h 607851"/>
                <a:gd name="connsiteX39" fmla="*/ 180094 w 585797"/>
                <a:gd name="connsiteY39" fmla="*/ 263618 h 607851"/>
                <a:gd name="connsiteX40" fmla="*/ 181497 w 585797"/>
                <a:gd name="connsiteY40" fmla="*/ 263711 h 607851"/>
                <a:gd name="connsiteX41" fmla="*/ 182806 w 585797"/>
                <a:gd name="connsiteY41" fmla="*/ 263711 h 607851"/>
                <a:gd name="connsiteX42" fmla="*/ 378444 w 585797"/>
                <a:gd name="connsiteY42" fmla="*/ 263711 h 607851"/>
                <a:gd name="connsiteX43" fmla="*/ 463638 w 585797"/>
                <a:gd name="connsiteY43" fmla="*/ 224963 h 607851"/>
                <a:gd name="connsiteX44" fmla="*/ 282669 w 585797"/>
                <a:gd name="connsiteY44" fmla="*/ 0 h 607851"/>
                <a:gd name="connsiteX45" fmla="*/ 376661 w 585797"/>
                <a:gd name="connsiteY45" fmla="*/ 77792 h 607851"/>
                <a:gd name="connsiteX46" fmla="*/ 378438 w 585797"/>
                <a:gd name="connsiteY46" fmla="*/ 77699 h 607851"/>
                <a:gd name="connsiteX47" fmla="*/ 451106 w 585797"/>
                <a:gd name="connsiteY47" fmla="*/ 150354 h 607851"/>
                <a:gd name="connsiteX48" fmla="*/ 378438 w 585797"/>
                <a:gd name="connsiteY48" fmla="*/ 222916 h 607851"/>
                <a:gd name="connsiteX49" fmla="*/ 182785 w 585797"/>
                <a:gd name="connsiteY49" fmla="*/ 222916 h 607851"/>
                <a:gd name="connsiteX50" fmla="*/ 134620 w 585797"/>
                <a:gd name="connsiteY50" fmla="*/ 170806 h 607851"/>
                <a:gd name="connsiteX51" fmla="*/ 186900 w 585797"/>
                <a:gd name="connsiteY51" fmla="*/ 118602 h 607851"/>
                <a:gd name="connsiteX52" fmla="*/ 189893 w 585797"/>
                <a:gd name="connsiteY52" fmla="*/ 118976 h 607851"/>
                <a:gd name="connsiteX53" fmla="*/ 186900 w 585797"/>
                <a:gd name="connsiteY53" fmla="*/ 95629 h 607851"/>
                <a:gd name="connsiteX54" fmla="*/ 282669 w 585797"/>
                <a:gd name="connsiteY54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85797" h="607851">
                  <a:moveTo>
                    <a:pt x="533304" y="452325"/>
                  </a:moveTo>
                  <a:lnTo>
                    <a:pt x="568750" y="460265"/>
                  </a:lnTo>
                  <a:cubicBezTo>
                    <a:pt x="578290" y="462413"/>
                    <a:pt x="585210" y="470540"/>
                    <a:pt x="585772" y="480255"/>
                  </a:cubicBezTo>
                  <a:cubicBezTo>
                    <a:pt x="586239" y="489969"/>
                    <a:pt x="580254" y="498936"/>
                    <a:pt x="571088" y="502112"/>
                  </a:cubicBezTo>
                  <a:lnTo>
                    <a:pt x="273212" y="604395"/>
                  </a:lnTo>
                  <a:cubicBezTo>
                    <a:pt x="266665" y="606730"/>
                    <a:pt x="259838" y="607851"/>
                    <a:pt x="252917" y="607851"/>
                  </a:cubicBezTo>
                  <a:cubicBezTo>
                    <a:pt x="247586" y="607851"/>
                    <a:pt x="242162" y="607104"/>
                    <a:pt x="236924" y="605703"/>
                  </a:cubicBezTo>
                  <a:lnTo>
                    <a:pt x="16205" y="547322"/>
                  </a:lnTo>
                  <a:cubicBezTo>
                    <a:pt x="6946" y="544894"/>
                    <a:pt x="399" y="536674"/>
                    <a:pt x="25" y="527239"/>
                  </a:cubicBezTo>
                  <a:cubicBezTo>
                    <a:pt x="-442" y="517712"/>
                    <a:pt x="5450" y="509025"/>
                    <a:pt x="14428" y="505755"/>
                  </a:cubicBezTo>
                  <a:lnTo>
                    <a:pt x="50716" y="492678"/>
                  </a:lnTo>
                  <a:lnTo>
                    <a:pt x="226449" y="539196"/>
                  </a:lnTo>
                  <a:cubicBezTo>
                    <a:pt x="235147" y="541531"/>
                    <a:pt x="244032" y="542652"/>
                    <a:pt x="252917" y="542652"/>
                  </a:cubicBezTo>
                  <a:cubicBezTo>
                    <a:pt x="264420" y="542652"/>
                    <a:pt x="275643" y="540784"/>
                    <a:pt x="286492" y="537047"/>
                  </a:cubicBezTo>
                  <a:close/>
                  <a:moveTo>
                    <a:pt x="533215" y="346476"/>
                  </a:moveTo>
                  <a:lnTo>
                    <a:pt x="568751" y="354414"/>
                  </a:lnTo>
                  <a:cubicBezTo>
                    <a:pt x="578290" y="356561"/>
                    <a:pt x="585211" y="364779"/>
                    <a:pt x="585772" y="374490"/>
                  </a:cubicBezTo>
                  <a:cubicBezTo>
                    <a:pt x="586239" y="384202"/>
                    <a:pt x="580254" y="393073"/>
                    <a:pt x="571089" y="396248"/>
                  </a:cubicBezTo>
                  <a:lnTo>
                    <a:pt x="273237" y="498500"/>
                  </a:lnTo>
                  <a:cubicBezTo>
                    <a:pt x="266691" y="500741"/>
                    <a:pt x="259864" y="501861"/>
                    <a:pt x="252944" y="501861"/>
                  </a:cubicBezTo>
                  <a:cubicBezTo>
                    <a:pt x="247613" y="501861"/>
                    <a:pt x="242189" y="501208"/>
                    <a:pt x="236952" y="499807"/>
                  </a:cubicBezTo>
                  <a:lnTo>
                    <a:pt x="16251" y="441444"/>
                  </a:lnTo>
                  <a:cubicBezTo>
                    <a:pt x="7087" y="439016"/>
                    <a:pt x="447" y="430892"/>
                    <a:pt x="73" y="421367"/>
                  </a:cubicBezTo>
                  <a:cubicBezTo>
                    <a:pt x="-301" y="411843"/>
                    <a:pt x="5497" y="403158"/>
                    <a:pt x="14474" y="399983"/>
                  </a:cubicBezTo>
                  <a:lnTo>
                    <a:pt x="50759" y="386910"/>
                  </a:lnTo>
                  <a:lnTo>
                    <a:pt x="226478" y="433413"/>
                  </a:lnTo>
                  <a:cubicBezTo>
                    <a:pt x="235176" y="435655"/>
                    <a:pt x="244060" y="436775"/>
                    <a:pt x="252944" y="436775"/>
                  </a:cubicBezTo>
                  <a:cubicBezTo>
                    <a:pt x="264446" y="436775"/>
                    <a:pt x="275762" y="434907"/>
                    <a:pt x="286517" y="431172"/>
                  </a:cubicBezTo>
                  <a:close/>
                  <a:moveTo>
                    <a:pt x="463638" y="224963"/>
                  </a:moveTo>
                  <a:lnTo>
                    <a:pt x="568751" y="248492"/>
                  </a:lnTo>
                  <a:cubicBezTo>
                    <a:pt x="578290" y="250640"/>
                    <a:pt x="585211" y="258856"/>
                    <a:pt x="585772" y="268566"/>
                  </a:cubicBezTo>
                  <a:cubicBezTo>
                    <a:pt x="586239" y="278277"/>
                    <a:pt x="580254" y="287147"/>
                    <a:pt x="571089" y="290321"/>
                  </a:cubicBezTo>
                  <a:lnTo>
                    <a:pt x="273237" y="392560"/>
                  </a:lnTo>
                  <a:cubicBezTo>
                    <a:pt x="266691" y="394894"/>
                    <a:pt x="259864" y="396014"/>
                    <a:pt x="252944" y="396014"/>
                  </a:cubicBezTo>
                  <a:cubicBezTo>
                    <a:pt x="247613" y="396014"/>
                    <a:pt x="242189" y="395267"/>
                    <a:pt x="236952" y="393960"/>
                  </a:cubicBezTo>
                  <a:lnTo>
                    <a:pt x="16251" y="335511"/>
                  </a:lnTo>
                  <a:cubicBezTo>
                    <a:pt x="7087" y="333084"/>
                    <a:pt x="447" y="324961"/>
                    <a:pt x="73" y="315437"/>
                  </a:cubicBezTo>
                  <a:cubicBezTo>
                    <a:pt x="-301" y="305914"/>
                    <a:pt x="5497" y="297230"/>
                    <a:pt x="14474" y="294056"/>
                  </a:cubicBezTo>
                  <a:lnTo>
                    <a:pt x="138011" y="249613"/>
                  </a:lnTo>
                  <a:cubicBezTo>
                    <a:pt x="150449" y="257362"/>
                    <a:pt x="164570" y="262591"/>
                    <a:pt x="180094" y="263618"/>
                  </a:cubicBezTo>
                  <a:lnTo>
                    <a:pt x="181497" y="263711"/>
                  </a:lnTo>
                  <a:lnTo>
                    <a:pt x="182806" y="263711"/>
                  </a:lnTo>
                  <a:lnTo>
                    <a:pt x="378444" y="263711"/>
                  </a:lnTo>
                  <a:cubicBezTo>
                    <a:pt x="412391" y="263711"/>
                    <a:pt x="442784" y="248679"/>
                    <a:pt x="463638" y="224963"/>
                  </a:cubicBezTo>
                  <a:close/>
                  <a:moveTo>
                    <a:pt x="282669" y="0"/>
                  </a:moveTo>
                  <a:cubicBezTo>
                    <a:pt x="329431" y="0"/>
                    <a:pt x="368337" y="33526"/>
                    <a:pt x="376661" y="77792"/>
                  </a:cubicBezTo>
                  <a:cubicBezTo>
                    <a:pt x="377222" y="77792"/>
                    <a:pt x="377877" y="77699"/>
                    <a:pt x="378438" y="77699"/>
                  </a:cubicBezTo>
                  <a:cubicBezTo>
                    <a:pt x="418560" y="77699"/>
                    <a:pt x="451106" y="110198"/>
                    <a:pt x="451106" y="150354"/>
                  </a:cubicBezTo>
                  <a:cubicBezTo>
                    <a:pt x="451106" y="190417"/>
                    <a:pt x="418560" y="222916"/>
                    <a:pt x="378438" y="222916"/>
                  </a:cubicBezTo>
                  <a:lnTo>
                    <a:pt x="182785" y="222916"/>
                  </a:lnTo>
                  <a:cubicBezTo>
                    <a:pt x="155570" y="221142"/>
                    <a:pt x="134620" y="198449"/>
                    <a:pt x="134620" y="170806"/>
                  </a:cubicBezTo>
                  <a:cubicBezTo>
                    <a:pt x="134620" y="141949"/>
                    <a:pt x="158095" y="118602"/>
                    <a:pt x="186900" y="118602"/>
                  </a:cubicBezTo>
                  <a:cubicBezTo>
                    <a:pt x="187929" y="118602"/>
                    <a:pt x="188864" y="118883"/>
                    <a:pt x="189893" y="118976"/>
                  </a:cubicBezTo>
                  <a:cubicBezTo>
                    <a:pt x="188023" y="111505"/>
                    <a:pt x="186900" y="103660"/>
                    <a:pt x="186900" y="95629"/>
                  </a:cubicBezTo>
                  <a:cubicBezTo>
                    <a:pt x="186900" y="42772"/>
                    <a:pt x="229734" y="0"/>
                    <a:pt x="282669" y="0"/>
                  </a:cubicBezTo>
                  <a:close/>
                </a:path>
              </a:pathLst>
            </a:custGeom>
            <a:solidFill>
              <a:srgbClr val="8EC2DB"/>
            </a:solidFill>
            <a:ln w="3175">
              <a:solidFill>
                <a:srgbClr val="2A9C89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47" name="íSlide"/>
            <p:cNvSpPr/>
            <p:nvPr/>
          </p:nvSpPr>
          <p:spPr bwMode="auto">
            <a:xfrm>
              <a:off x="5402684" y="1511320"/>
              <a:ext cx="1373932" cy="1378034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8EC2DB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ru-RU"/>
            </a:p>
          </p:txBody>
        </p:sp>
        <p:sp>
          <p:nvSpPr>
            <p:cNvPr id="48" name="ísľîďê"/>
            <p:cNvSpPr/>
            <p:nvPr/>
          </p:nvSpPr>
          <p:spPr>
            <a:xfrm>
              <a:off x="5867446" y="2013260"/>
              <a:ext cx="444392" cy="374154"/>
            </a:xfrm>
            <a:custGeom>
              <a:avLst/>
              <a:gdLst>
                <a:gd name="connsiteX0" fmla="*/ 54158 w 604539"/>
                <a:gd name="connsiteY0" fmla="*/ 287695 h 508988"/>
                <a:gd name="connsiteX1" fmla="*/ 242194 w 604539"/>
                <a:gd name="connsiteY1" fmla="*/ 287695 h 508988"/>
                <a:gd name="connsiteX2" fmla="*/ 264990 w 604539"/>
                <a:gd name="connsiteY2" fmla="*/ 306729 h 508988"/>
                <a:gd name="connsiteX3" fmla="*/ 295264 w 604539"/>
                <a:gd name="connsiteY3" fmla="*/ 478149 h 508988"/>
                <a:gd name="connsiteX4" fmla="*/ 296591 w 604539"/>
                <a:gd name="connsiteY4" fmla="*/ 485739 h 508988"/>
                <a:gd name="connsiteX5" fmla="*/ 273433 w 604539"/>
                <a:gd name="connsiteY5" fmla="*/ 508988 h 508988"/>
                <a:gd name="connsiteX6" fmla="*/ 273071 w 604539"/>
                <a:gd name="connsiteY6" fmla="*/ 508988 h 508988"/>
                <a:gd name="connsiteX7" fmla="*/ 23160 w 604539"/>
                <a:gd name="connsiteY7" fmla="*/ 508988 h 508988"/>
                <a:gd name="connsiteX8" fmla="*/ 5430 w 604539"/>
                <a:gd name="connsiteY8" fmla="*/ 500676 h 508988"/>
                <a:gd name="connsiteX9" fmla="*/ 364 w 604539"/>
                <a:gd name="connsiteY9" fmla="*/ 481763 h 508988"/>
                <a:gd name="connsiteX10" fmla="*/ 31241 w 604539"/>
                <a:gd name="connsiteY10" fmla="*/ 306729 h 508988"/>
                <a:gd name="connsiteX11" fmla="*/ 54158 w 604539"/>
                <a:gd name="connsiteY11" fmla="*/ 287695 h 508988"/>
                <a:gd name="connsiteX12" fmla="*/ 362106 w 604539"/>
                <a:gd name="connsiteY12" fmla="*/ 287554 h 508988"/>
                <a:gd name="connsiteX13" fmla="*/ 550142 w 604539"/>
                <a:gd name="connsiteY13" fmla="*/ 287554 h 508988"/>
                <a:gd name="connsiteX14" fmla="*/ 572938 w 604539"/>
                <a:gd name="connsiteY14" fmla="*/ 306710 h 508988"/>
                <a:gd name="connsiteX15" fmla="*/ 603212 w 604539"/>
                <a:gd name="connsiteY15" fmla="*/ 478147 h 508988"/>
                <a:gd name="connsiteX16" fmla="*/ 604539 w 604539"/>
                <a:gd name="connsiteY16" fmla="*/ 485736 h 508988"/>
                <a:gd name="connsiteX17" fmla="*/ 581381 w 604539"/>
                <a:gd name="connsiteY17" fmla="*/ 508988 h 508988"/>
                <a:gd name="connsiteX18" fmla="*/ 581019 w 604539"/>
                <a:gd name="connsiteY18" fmla="*/ 508988 h 508988"/>
                <a:gd name="connsiteX19" fmla="*/ 331108 w 604539"/>
                <a:gd name="connsiteY19" fmla="*/ 508988 h 508988"/>
                <a:gd name="connsiteX20" fmla="*/ 313378 w 604539"/>
                <a:gd name="connsiteY20" fmla="*/ 500675 h 508988"/>
                <a:gd name="connsiteX21" fmla="*/ 308312 w 604539"/>
                <a:gd name="connsiteY21" fmla="*/ 481761 h 508988"/>
                <a:gd name="connsiteX22" fmla="*/ 339189 w 604539"/>
                <a:gd name="connsiteY22" fmla="*/ 306710 h 508988"/>
                <a:gd name="connsiteX23" fmla="*/ 362106 w 604539"/>
                <a:gd name="connsiteY23" fmla="*/ 287554 h 508988"/>
                <a:gd name="connsiteX24" fmla="*/ 208081 w 604539"/>
                <a:gd name="connsiteY24" fmla="*/ 54053 h 508988"/>
                <a:gd name="connsiteX25" fmla="*/ 396118 w 604539"/>
                <a:gd name="connsiteY25" fmla="*/ 54053 h 508988"/>
                <a:gd name="connsiteX26" fmla="*/ 419034 w 604539"/>
                <a:gd name="connsiteY26" fmla="*/ 73201 h 508988"/>
                <a:gd name="connsiteX27" fmla="*/ 449308 w 604539"/>
                <a:gd name="connsiteY27" fmla="*/ 244446 h 508988"/>
                <a:gd name="connsiteX28" fmla="*/ 450635 w 604539"/>
                <a:gd name="connsiteY28" fmla="*/ 252154 h 508988"/>
                <a:gd name="connsiteX29" fmla="*/ 427357 w 604539"/>
                <a:gd name="connsiteY29" fmla="*/ 275275 h 508988"/>
                <a:gd name="connsiteX30" fmla="*/ 427115 w 604539"/>
                <a:gd name="connsiteY30" fmla="*/ 275275 h 508988"/>
                <a:gd name="connsiteX31" fmla="*/ 177204 w 604539"/>
                <a:gd name="connsiteY31" fmla="*/ 275275 h 508988"/>
                <a:gd name="connsiteX32" fmla="*/ 159353 w 604539"/>
                <a:gd name="connsiteY32" fmla="*/ 266966 h 508988"/>
                <a:gd name="connsiteX33" fmla="*/ 154288 w 604539"/>
                <a:gd name="connsiteY33" fmla="*/ 248059 h 508988"/>
                <a:gd name="connsiteX34" fmla="*/ 185285 w 604539"/>
                <a:gd name="connsiteY34" fmla="*/ 73201 h 508988"/>
                <a:gd name="connsiteX35" fmla="*/ 208081 w 604539"/>
                <a:gd name="connsiteY35" fmla="*/ 54053 h 508988"/>
                <a:gd name="connsiteX36" fmla="*/ 518273 w 604539"/>
                <a:gd name="connsiteY36" fmla="*/ 0 h 508988"/>
                <a:gd name="connsiteX37" fmla="*/ 541548 w 604539"/>
                <a:gd name="connsiteY37" fmla="*/ 23244 h 508988"/>
                <a:gd name="connsiteX38" fmla="*/ 541548 w 604539"/>
                <a:gd name="connsiteY38" fmla="*/ 54075 h 508988"/>
                <a:gd name="connsiteX39" fmla="*/ 572422 w 604539"/>
                <a:gd name="connsiteY39" fmla="*/ 54075 h 508988"/>
                <a:gd name="connsiteX40" fmla="*/ 595577 w 604539"/>
                <a:gd name="connsiteY40" fmla="*/ 77199 h 508988"/>
                <a:gd name="connsiteX41" fmla="*/ 572422 w 604539"/>
                <a:gd name="connsiteY41" fmla="*/ 100322 h 508988"/>
                <a:gd name="connsiteX42" fmla="*/ 541548 w 604539"/>
                <a:gd name="connsiteY42" fmla="*/ 100322 h 508988"/>
                <a:gd name="connsiteX43" fmla="*/ 541548 w 604539"/>
                <a:gd name="connsiteY43" fmla="*/ 131274 h 508988"/>
                <a:gd name="connsiteX44" fmla="*/ 518273 w 604539"/>
                <a:gd name="connsiteY44" fmla="*/ 154397 h 508988"/>
                <a:gd name="connsiteX45" fmla="*/ 495117 w 604539"/>
                <a:gd name="connsiteY45" fmla="*/ 131274 h 508988"/>
                <a:gd name="connsiteX46" fmla="*/ 495117 w 604539"/>
                <a:gd name="connsiteY46" fmla="*/ 100322 h 508988"/>
                <a:gd name="connsiteX47" fmla="*/ 464244 w 604539"/>
                <a:gd name="connsiteY47" fmla="*/ 100322 h 508988"/>
                <a:gd name="connsiteX48" fmla="*/ 440968 w 604539"/>
                <a:gd name="connsiteY48" fmla="*/ 77199 h 508988"/>
                <a:gd name="connsiteX49" fmla="*/ 464244 w 604539"/>
                <a:gd name="connsiteY49" fmla="*/ 54075 h 508988"/>
                <a:gd name="connsiteX50" fmla="*/ 495117 w 604539"/>
                <a:gd name="connsiteY50" fmla="*/ 54075 h 508988"/>
                <a:gd name="connsiteX51" fmla="*/ 495117 w 604539"/>
                <a:gd name="connsiteY51" fmla="*/ 23244 h 508988"/>
                <a:gd name="connsiteX52" fmla="*/ 518273 w 604539"/>
                <a:gd name="connsiteY52" fmla="*/ 0 h 50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4539" h="508988">
                  <a:moveTo>
                    <a:pt x="54158" y="287695"/>
                  </a:moveTo>
                  <a:lnTo>
                    <a:pt x="242194" y="287695"/>
                  </a:lnTo>
                  <a:cubicBezTo>
                    <a:pt x="253411" y="287695"/>
                    <a:pt x="263060" y="295766"/>
                    <a:pt x="264990" y="306729"/>
                  </a:cubicBezTo>
                  <a:lnTo>
                    <a:pt x="295264" y="478149"/>
                  </a:lnTo>
                  <a:cubicBezTo>
                    <a:pt x="296109" y="480559"/>
                    <a:pt x="296591" y="483088"/>
                    <a:pt x="296591" y="485739"/>
                  </a:cubicBezTo>
                  <a:cubicBezTo>
                    <a:pt x="296591" y="498628"/>
                    <a:pt x="286218" y="508988"/>
                    <a:pt x="273433" y="508988"/>
                  </a:cubicBezTo>
                  <a:lnTo>
                    <a:pt x="273071" y="508988"/>
                  </a:lnTo>
                  <a:lnTo>
                    <a:pt x="23160" y="508988"/>
                  </a:lnTo>
                  <a:cubicBezTo>
                    <a:pt x="16285" y="508988"/>
                    <a:pt x="9772" y="505977"/>
                    <a:pt x="5430" y="500676"/>
                  </a:cubicBezTo>
                  <a:cubicBezTo>
                    <a:pt x="967" y="495496"/>
                    <a:pt x="-842" y="488509"/>
                    <a:pt x="364" y="481763"/>
                  </a:cubicBezTo>
                  <a:lnTo>
                    <a:pt x="31241" y="306729"/>
                  </a:lnTo>
                  <a:cubicBezTo>
                    <a:pt x="33171" y="295766"/>
                    <a:pt x="42820" y="287695"/>
                    <a:pt x="54158" y="287695"/>
                  </a:cubicBezTo>
                  <a:close/>
                  <a:moveTo>
                    <a:pt x="362106" y="287554"/>
                  </a:moveTo>
                  <a:lnTo>
                    <a:pt x="550142" y="287554"/>
                  </a:lnTo>
                  <a:cubicBezTo>
                    <a:pt x="561359" y="287554"/>
                    <a:pt x="571008" y="295747"/>
                    <a:pt x="572938" y="306710"/>
                  </a:cubicBezTo>
                  <a:lnTo>
                    <a:pt x="603212" y="478147"/>
                  </a:lnTo>
                  <a:cubicBezTo>
                    <a:pt x="604057" y="480556"/>
                    <a:pt x="604539" y="483086"/>
                    <a:pt x="604539" y="485736"/>
                  </a:cubicBezTo>
                  <a:cubicBezTo>
                    <a:pt x="604539" y="498627"/>
                    <a:pt x="594166" y="508988"/>
                    <a:pt x="581381" y="508988"/>
                  </a:cubicBezTo>
                  <a:lnTo>
                    <a:pt x="581019" y="508988"/>
                  </a:lnTo>
                  <a:lnTo>
                    <a:pt x="331108" y="508988"/>
                  </a:lnTo>
                  <a:cubicBezTo>
                    <a:pt x="324233" y="508988"/>
                    <a:pt x="317720" y="505976"/>
                    <a:pt x="313378" y="500675"/>
                  </a:cubicBezTo>
                  <a:cubicBezTo>
                    <a:pt x="308915" y="495495"/>
                    <a:pt x="307106" y="488507"/>
                    <a:pt x="308312" y="481761"/>
                  </a:cubicBezTo>
                  <a:lnTo>
                    <a:pt x="339189" y="306710"/>
                  </a:lnTo>
                  <a:cubicBezTo>
                    <a:pt x="341119" y="295747"/>
                    <a:pt x="350768" y="287554"/>
                    <a:pt x="362106" y="287554"/>
                  </a:cubicBezTo>
                  <a:close/>
                  <a:moveTo>
                    <a:pt x="208081" y="54053"/>
                  </a:moveTo>
                  <a:lnTo>
                    <a:pt x="396118" y="54053"/>
                  </a:lnTo>
                  <a:cubicBezTo>
                    <a:pt x="407455" y="54053"/>
                    <a:pt x="417104" y="62122"/>
                    <a:pt x="419034" y="73201"/>
                  </a:cubicBezTo>
                  <a:lnTo>
                    <a:pt x="449308" y="244446"/>
                  </a:lnTo>
                  <a:cubicBezTo>
                    <a:pt x="450153" y="246855"/>
                    <a:pt x="450635" y="249504"/>
                    <a:pt x="450635" y="252154"/>
                  </a:cubicBezTo>
                  <a:cubicBezTo>
                    <a:pt x="450635" y="264919"/>
                    <a:pt x="440262" y="275275"/>
                    <a:pt x="427357" y="275275"/>
                  </a:cubicBezTo>
                  <a:lnTo>
                    <a:pt x="427115" y="275275"/>
                  </a:lnTo>
                  <a:lnTo>
                    <a:pt x="177204" y="275275"/>
                  </a:lnTo>
                  <a:cubicBezTo>
                    <a:pt x="170329" y="275275"/>
                    <a:pt x="163816" y="272265"/>
                    <a:pt x="159353" y="266966"/>
                  </a:cubicBezTo>
                  <a:cubicBezTo>
                    <a:pt x="155011" y="261788"/>
                    <a:pt x="153202" y="254803"/>
                    <a:pt x="154288" y="248059"/>
                  </a:cubicBezTo>
                  <a:lnTo>
                    <a:pt x="185285" y="73201"/>
                  </a:lnTo>
                  <a:cubicBezTo>
                    <a:pt x="187215" y="62122"/>
                    <a:pt x="196864" y="54053"/>
                    <a:pt x="208081" y="54053"/>
                  </a:cubicBezTo>
                  <a:close/>
                  <a:moveTo>
                    <a:pt x="518273" y="0"/>
                  </a:moveTo>
                  <a:cubicBezTo>
                    <a:pt x="531177" y="0"/>
                    <a:pt x="541548" y="10358"/>
                    <a:pt x="541548" y="23244"/>
                  </a:cubicBezTo>
                  <a:lnTo>
                    <a:pt x="541548" y="54075"/>
                  </a:lnTo>
                  <a:lnTo>
                    <a:pt x="572422" y="54075"/>
                  </a:lnTo>
                  <a:cubicBezTo>
                    <a:pt x="585205" y="54075"/>
                    <a:pt x="595577" y="64433"/>
                    <a:pt x="595577" y="77199"/>
                  </a:cubicBezTo>
                  <a:cubicBezTo>
                    <a:pt x="595577" y="89965"/>
                    <a:pt x="585205" y="100322"/>
                    <a:pt x="572422" y="100322"/>
                  </a:cubicBezTo>
                  <a:lnTo>
                    <a:pt x="541548" y="100322"/>
                  </a:lnTo>
                  <a:lnTo>
                    <a:pt x="541548" y="131274"/>
                  </a:lnTo>
                  <a:cubicBezTo>
                    <a:pt x="541548" y="144040"/>
                    <a:pt x="531177" y="154397"/>
                    <a:pt x="518273" y="154397"/>
                  </a:cubicBezTo>
                  <a:cubicBezTo>
                    <a:pt x="505489" y="154397"/>
                    <a:pt x="495117" y="144040"/>
                    <a:pt x="495117" y="131274"/>
                  </a:cubicBezTo>
                  <a:lnTo>
                    <a:pt x="495117" y="100322"/>
                  </a:lnTo>
                  <a:lnTo>
                    <a:pt x="464244" y="100322"/>
                  </a:lnTo>
                  <a:cubicBezTo>
                    <a:pt x="451340" y="100322"/>
                    <a:pt x="440968" y="89965"/>
                    <a:pt x="440968" y="77199"/>
                  </a:cubicBezTo>
                  <a:cubicBezTo>
                    <a:pt x="440968" y="64433"/>
                    <a:pt x="451340" y="54075"/>
                    <a:pt x="464244" y="54075"/>
                  </a:cubicBezTo>
                  <a:lnTo>
                    <a:pt x="495117" y="54075"/>
                  </a:lnTo>
                  <a:lnTo>
                    <a:pt x="495117" y="23244"/>
                  </a:lnTo>
                  <a:cubicBezTo>
                    <a:pt x="495117" y="10358"/>
                    <a:pt x="505489" y="0"/>
                    <a:pt x="518273" y="0"/>
                  </a:cubicBezTo>
                  <a:close/>
                </a:path>
              </a:pathLst>
            </a:custGeom>
            <a:solidFill>
              <a:srgbClr val="8EC2DB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45" name="íŝľídè"/>
            <p:cNvSpPr/>
            <p:nvPr/>
          </p:nvSpPr>
          <p:spPr bwMode="auto">
            <a:xfrm>
              <a:off x="7561287" y="1511320"/>
              <a:ext cx="1373932" cy="1378034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8EC2DB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46" name="ïṩḷîďé"/>
            <p:cNvSpPr/>
            <p:nvPr/>
          </p:nvSpPr>
          <p:spPr>
            <a:xfrm>
              <a:off x="8026048" y="2004518"/>
              <a:ext cx="444393" cy="391638"/>
            </a:xfrm>
            <a:custGeom>
              <a:avLst/>
              <a:gdLst>
                <a:gd name="T0" fmla="*/ 2472 w 2641"/>
                <a:gd name="T1" fmla="*/ 1969 h 2331"/>
                <a:gd name="T2" fmla="*/ 2472 w 2641"/>
                <a:gd name="T3" fmla="*/ 1969 h 2331"/>
                <a:gd name="T4" fmla="*/ 2426 w 2641"/>
                <a:gd name="T5" fmla="*/ 2194 h 2331"/>
                <a:gd name="T6" fmla="*/ 2258 w 2641"/>
                <a:gd name="T7" fmla="*/ 2331 h 2331"/>
                <a:gd name="T8" fmla="*/ 269 w 2641"/>
                <a:gd name="T9" fmla="*/ 2331 h 2331"/>
                <a:gd name="T10" fmla="*/ 101 w 2641"/>
                <a:gd name="T11" fmla="*/ 2126 h 2331"/>
                <a:gd name="T12" fmla="*/ 293 w 2641"/>
                <a:gd name="T13" fmla="*/ 1188 h 2331"/>
                <a:gd name="T14" fmla="*/ 414 w 2641"/>
                <a:gd name="T15" fmla="*/ 1052 h 2331"/>
                <a:gd name="T16" fmla="*/ 414 w 2641"/>
                <a:gd name="T17" fmla="*/ 1052 h 2331"/>
                <a:gd name="T18" fmla="*/ 428 w 2641"/>
                <a:gd name="T19" fmla="*/ 1049 h 2331"/>
                <a:gd name="T20" fmla="*/ 428 w 2641"/>
                <a:gd name="T21" fmla="*/ 1048 h 2331"/>
                <a:gd name="T22" fmla="*/ 441 w 2641"/>
                <a:gd name="T23" fmla="*/ 1046 h 2331"/>
                <a:gd name="T24" fmla="*/ 445 w 2641"/>
                <a:gd name="T25" fmla="*/ 1045 h 2331"/>
                <a:gd name="T26" fmla="*/ 455 w 2641"/>
                <a:gd name="T27" fmla="*/ 1044 h 2331"/>
                <a:gd name="T28" fmla="*/ 470 w 2641"/>
                <a:gd name="T29" fmla="*/ 1044 h 2331"/>
                <a:gd name="T30" fmla="*/ 548 w 2641"/>
                <a:gd name="T31" fmla="*/ 1044 h 2331"/>
                <a:gd name="T32" fmla="*/ 2118 w 2641"/>
                <a:gd name="T33" fmla="*/ 1044 h 2331"/>
                <a:gd name="T34" fmla="*/ 2251 w 2641"/>
                <a:gd name="T35" fmla="*/ 1044 h 2331"/>
                <a:gd name="T36" fmla="*/ 2472 w 2641"/>
                <a:gd name="T37" fmla="*/ 1044 h 2331"/>
                <a:gd name="T38" fmla="*/ 2555 w 2641"/>
                <a:gd name="T39" fmla="*/ 1044 h 2331"/>
                <a:gd name="T40" fmla="*/ 2615 w 2641"/>
                <a:gd name="T41" fmla="*/ 1068 h 2331"/>
                <a:gd name="T42" fmla="*/ 2641 w 2641"/>
                <a:gd name="T43" fmla="*/ 1127 h 2331"/>
                <a:gd name="T44" fmla="*/ 2639 w 2641"/>
                <a:gd name="T45" fmla="*/ 1147 h 2331"/>
                <a:gd name="T46" fmla="*/ 2472 w 2641"/>
                <a:gd name="T47" fmla="*/ 1969 h 2331"/>
                <a:gd name="T48" fmla="*/ 2471 w 2641"/>
                <a:gd name="T49" fmla="*/ 910 h 2331"/>
                <a:gd name="T50" fmla="*/ 2320 w 2641"/>
                <a:gd name="T51" fmla="*/ 774 h 2331"/>
                <a:gd name="T52" fmla="*/ 2251 w 2641"/>
                <a:gd name="T53" fmla="*/ 774 h 2331"/>
                <a:gd name="T54" fmla="*/ 2251 w 2641"/>
                <a:gd name="T55" fmla="*/ 910 h 2331"/>
                <a:gd name="T56" fmla="*/ 2471 w 2641"/>
                <a:gd name="T57" fmla="*/ 910 h 2331"/>
                <a:gd name="T58" fmla="*/ 162 w 2641"/>
                <a:gd name="T59" fmla="*/ 1162 h 2331"/>
                <a:gd name="T60" fmla="*/ 414 w 2641"/>
                <a:gd name="T61" fmla="*/ 915 h 2331"/>
                <a:gd name="T62" fmla="*/ 414 w 2641"/>
                <a:gd name="T63" fmla="*/ 548 h 2331"/>
                <a:gd name="T64" fmla="*/ 178 w 2641"/>
                <a:gd name="T65" fmla="*/ 548 h 2331"/>
                <a:gd name="T66" fmla="*/ 0 w 2641"/>
                <a:gd name="T67" fmla="*/ 726 h 2331"/>
                <a:gd name="T68" fmla="*/ 0 w 2641"/>
                <a:gd name="T69" fmla="*/ 1955 h 2331"/>
                <a:gd name="T70" fmla="*/ 162 w 2641"/>
                <a:gd name="T71" fmla="*/ 1162 h 2331"/>
                <a:gd name="T72" fmla="*/ 2118 w 2641"/>
                <a:gd name="T73" fmla="*/ 75 h 2331"/>
                <a:gd name="T74" fmla="*/ 2118 w 2641"/>
                <a:gd name="T75" fmla="*/ 910 h 2331"/>
                <a:gd name="T76" fmla="*/ 548 w 2641"/>
                <a:gd name="T77" fmla="*/ 910 h 2331"/>
                <a:gd name="T78" fmla="*/ 548 w 2641"/>
                <a:gd name="T79" fmla="*/ 75 h 2331"/>
                <a:gd name="T80" fmla="*/ 623 w 2641"/>
                <a:gd name="T81" fmla="*/ 0 h 2331"/>
                <a:gd name="T82" fmla="*/ 2043 w 2641"/>
                <a:gd name="T83" fmla="*/ 0 h 2331"/>
                <a:gd name="T84" fmla="*/ 2118 w 2641"/>
                <a:gd name="T85" fmla="*/ 75 h 2331"/>
                <a:gd name="T86" fmla="*/ 1926 w 2641"/>
                <a:gd name="T87" fmla="*/ 665 h 2331"/>
                <a:gd name="T88" fmla="*/ 1859 w 2641"/>
                <a:gd name="T89" fmla="*/ 598 h 2331"/>
                <a:gd name="T90" fmla="*/ 806 w 2641"/>
                <a:gd name="T91" fmla="*/ 598 h 2331"/>
                <a:gd name="T92" fmla="*/ 740 w 2641"/>
                <a:gd name="T93" fmla="*/ 665 h 2331"/>
                <a:gd name="T94" fmla="*/ 806 w 2641"/>
                <a:gd name="T95" fmla="*/ 732 h 2331"/>
                <a:gd name="T96" fmla="*/ 1859 w 2641"/>
                <a:gd name="T97" fmla="*/ 732 h 2331"/>
                <a:gd name="T98" fmla="*/ 1926 w 2641"/>
                <a:gd name="T99" fmla="*/ 665 h 2331"/>
                <a:gd name="T100" fmla="*/ 1926 w 2641"/>
                <a:gd name="T101" fmla="*/ 321 h 2331"/>
                <a:gd name="T102" fmla="*/ 1859 w 2641"/>
                <a:gd name="T103" fmla="*/ 254 h 2331"/>
                <a:gd name="T104" fmla="*/ 806 w 2641"/>
                <a:gd name="T105" fmla="*/ 254 h 2331"/>
                <a:gd name="T106" fmla="*/ 740 w 2641"/>
                <a:gd name="T107" fmla="*/ 321 h 2331"/>
                <a:gd name="T108" fmla="*/ 806 w 2641"/>
                <a:gd name="T109" fmla="*/ 388 h 2331"/>
                <a:gd name="T110" fmla="*/ 1859 w 2641"/>
                <a:gd name="T111" fmla="*/ 388 h 2331"/>
                <a:gd name="T112" fmla="*/ 1926 w 2641"/>
                <a:gd name="T113" fmla="*/ 32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41" h="2331">
                  <a:moveTo>
                    <a:pt x="2472" y="1969"/>
                  </a:moveTo>
                  <a:lnTo>
                    <a:pt x="2472" y="1969"/>
                  </a:lnTo>
                  <a:lnTo>
                    <a:pt x="2426" y="2194"/>
                  </a:lnTo>
                  <a:cubicBezTo>
                    <a:pt x="2409" y="2274"/>
                    <a:pt x="2339" y="2331"/>
                    <a:pt x="2258" y="2331"/>
                  </a:cubicBezTo>
                  <a:lnTo>
                    <a:pt x="269" y="2331"/>
                  </a:lnTo>
                  <a:cubicBezTo>
                    <a:pt x="161" y="2331"/>
                    <a:pt x="80" y="2232"/>
                    <a:pt x="101" y="2126"/>
                  </a:cubicBezTo>
                  <a:lnTo>
                    <a:pt x="293" y="1188"/>
                  </a:lnTo>
                  <a:cubicBezTo>
                    <a:pt x="306" y="1123"/>
                    <a:pt x="354" y="1072"/>
                    <a:pt x="414" y="1052"/>
                  </a:cubicBezTo>
                  <a:lnTo>
                    <a:pt x="414" y="1052"/>
                  </a:lnTo>
                  <a:cubicBezTo>
                    <a:pt x="419" y="1051"/>
                    <a:pt x="423" y="1050"/>
                    <a:pt x="428" y="1049"/>
                  </a:cubicBezTo>
                  <a:cubicBezTo>
                    <a:pt x="428" y="1049"/>
                    <a:pt x="428" y="1049"/>
                    <a:pt x="428" y="1048"/>
                  </a:cubicBezTo>
                  <a:cubicBezTo>
                    <a:pt x="432" y="1047"/>
                    <a:pt x="437" y="1047"/>
                    <a:pt x="441" y="1046"/>
                  </a:cubicBezTo>
                  <a:cubicBezTo>
                    <a:pt x="442" y="1046"/>
                    <a:pt x="444" y="1046"/>
                    <a:pt x="445" y="1045"/>
                  </a:cubicBezTo>
                  <a:cubicBezTo>
                    <a:pt x="448" y="1045"/>
                    <a:pt x="452" y="1044"/>
                    <a:pt x="455" y="1044"/>
                  </a:cubicBezTo>
                  <a:cubicBezTo>
                    <a:pt x="460" y="1044"/>
                    <a:pt x="465" y="1044"/>
                    <a:pt x="470" y="1044"/>
                  </a:cubicBezTo>
                  <a:lnTo>
                    <a:pt x="548" y="1044"/>
                  </a:lnTo>
                  <a:lnTo>
                    <a:pt x="2118" y="1044"/>
                  </a:lnTo>
                  <a:lnTo>
                    <a:pt x="2251" y="1044"/>
                  </a:lnTo>
                  <a:lnTo>
                    <a:pt x="2472" y="1044"/>
                  </a:lnTo>
                  <a:lnTo>
                    <a:pt x="2555" y="1044"/>
                  </a:lnTo>
                  <a:cubicBezTo>
                    <a:pt x="2579" y="1044"/>
                    <a:pt x="2600" y="1053"/>
                    <a:pt x="2615" y="1068"/>
                  </a:cubicBezTo>
                  <a:cubicBezTo>
                    <a:pt x="2631" y="1084"/>
                    <a:pt x="2640" y="1104"/>
                    <a:pt x="2641" y="1127"/>
                  </a:cubicBezTo>
                  <a:cubicBezTo>
                    <a:pt x="2641" y="1134"/>
                    <a:pt x="2641" y="1140"/>
                    <a:pt x="2639" y="1147"/>
                  </a:cubicBezTo>
                  <a:lnTo>
                    <a:pt x="2472" y="1969"/>
                  </a:lnTo>
                  <a:close/>
                  <a:moveTo>
                    <a:pt x="2471" y="910"/>
                  </a:moveTo>
                  <a:cubicBezTo>
                    <a:pt x="2463" y="834"/>
                    <a:pt x="2398" y="774"/>
                    <a:pt x="2320" y="774"/>
                  </a:cubicBezTo>
                  <a:lnTo>
                    <a:pt x="2251" y="774"/>
                  </a:lnTo>
                  <a:lnTo>
                    <a:pt x="2251" y="910"/>
                  </a:lnTo>
                  <a:lnTo>
                    <a:pt x="2471" y="910"/>
                  </a:lnTo>
                  <a:close/>
                  <a:moveTo>
                    <a:pt x="162" y="1162"/>
                  </a:moveTo>
                  <a:cubicBezTo>
                    <a:pt x="188" y="1034"/>
                    <a:pt x="290" y="938"/>
                    <a:pt x="414" y="915"/>
                  </a:cubicBezTo>
                  <a:lnTo>
                    <a:pt x="414" y="548"/>
                  </a:lnTo>
                  <a:lnTo>
                    <a:pt x="178" y="548"/>
                  </a:lnTo>
                  <a:cubicBezTo>
                    <a:pt x="80" y="548"/>
                    <a:pt x="0" y="628"/>
                    <a:pt x="0" y="726"/>
                  </a:cubicBezTo>
                  <a:lnTo>
                    <a:pt x="0" y="1955"/>
                  </a:lnTo>
                  <a:lnTo>
                    <a:pt x="162" y="1162"/>
                  </a:lnTo>
                  <a:close/>
                  <a:moveTo>
                    <a:pt x="2118" y="75"/>
                  </a:moveTo>
                  <a:lnTo>
                    <a:pt x="2118" y="910"/>
                  </a:lnTo>
                  <a:lnTo>
                    <a:pt x="548" y="910"/>
                  </a:lnTo>
                  <a:lnTo>
                    <a:pt x="548" y="75"/>
                  </a:lnTo>
                  <a:cubicBezTo>
                    <a:pt x="548" y="33"/>
                    <a:pt x="581" y="0"/>
                    <a:pt x="623" y="0"/>
                  </a:cubicBezTo>
                  <a:lnTo>
                    <a:pt x="2043" y="0"/>
                  </a:lnTo>
                  <a:cubicBezTo>
                    <a:pt x="2084" y="0"/>
                    <a:pt x="2118" y="33"/>
                    <a:pt x="2118" y="75"/>
                  </a:cubicBezTo>
                  <a:close/>
                  <a:moveTo>
                    <a:pt x="1926" y="665"/>
                  </a:moveTo>
                  <a:cubicBezTo>
                    <a:pt x="1926" y="628"/>
                    <a:pt x="1896" y="598"/>
                    <a:pt x="1859" y="598"/>
                  </a:cubicBezTo>
                  <a:lnTo>
                    <a:pt x="806" y="598"/>
                  </a:lnTo>
                  <a:cubicBezTo>
                    <a:pt x="769" y="598"/>
                    <a:pt x="740" y="628"/>
                    <a:pt x="740" y="665"/>
                  </a:cubicBezTo>
                  <a:cubicBezTo>
                    <a:pt x="740" y="702"/>
                    <a:pt x="769" y="732"/>
                    <a:pt x="806" y="732"/>
                  </a:cubicBezTo>
                  <a:lnTo>
                    <a:pt x="1859" y="732"/>
                  </a:lnTo>
                  <a:cubicBezTo>
                    <a:pt x="1896" y="732"/>
                    <a:pt x="1926" y="702"/>
                    <a:pt x="1926" y="665"/>
                  </a:cubicBezTo>
                  <a:close/>
                  <a:moveTo>
                    <a:pt x="1926" y="321"/>
                  </a:moveTo>
                  <a:cubicBezTo>
                    <a:pt x="1926" y="284"/>
                    <a:pt x="1896" y="254"/>
                    <a:pt x="1859" y="254"/>
                  </a:cubicBezTo>
                  <a:lnTo>
                    <a:pt x="806" y="254"/>
                  </a:lnTo>
                  <a:cubicBezTo>
                    <a:pt x="769" y="254"/>
                    <a:pt x="740" y="284"/>
                    <a:pt x="740" y="321"/>
                  </a:cubicBezTo>
                  <a:cubicBezTo>
                    <a:pt x="740" y="358"/>
                    <a:pt x="769" y="388"/>
                    <a:pt x="806" y="388"/>
                  </a:cubicBezTo>
                  <a:lnTo>
                    <a:pt x="1859" y="388"/>
                  </a:lnTo>
                  <a:cubicBezTo>
                    <a:pt x="1896" y="388"/>
                    <a:pt x="1926" y="358"/>
                    <a:pt x="1926" y="321"/>
                  </a:cubicBezTo>
                  <a:close/>
                </a:path>
              </a:pathLst>
            </a:custGeom>
            <a:solidFill>
              <a:srgbClr val="8EC2DB"/>
            </a:solidFill>
            <a:ln w="3175">
              <a:solidFill>
                <a:srgbClr val="2A9C89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43" name="ïṡ1iḑe"/>
            <p:cNvSpPr/>
            <p:nvPr/>
          </p:nvSpPr>
          <p:spPr bwMode="auto">
            <a:xfrm>
              <a:off x="9719888" y="1511320"/>
              <a:ext cx="1373932" cy="1378034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F3A447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ru-RU"/>
            </a:p>
          </p:txBody>
        </p:sp>
        <p:sp>
          <p:nvSpPr>
            <p:cNvPr id="44" name="íšļïdê"/>
            <p:cNvSpPr/>
            <p:nvPr/>
          </p:nvSpPr>
          <p:spPr>
            <a:xfrm>
              <a:off x="10184658" y="1978836"/>
              <a:ext cx="444392" cy="443002"/>
            </a:xfrm>
            <a:custGeom>
              <a:avLst/>
              <a:gdLst>
                <a:gd name="T0" fmla="*/ 5480 w 6470"/>
                <a:gd name="T1" fmla="*/ 2924 h 6459"/>
                <a:gd name="T2" fmla="*/ 5092 w 6470"/>
                <a:gd name="T3" fmla="*/ 3006 h 6459"/>
                <a:gd name="T4" fmla="*/ 4949 w 6470"/>
                <a:gd name="T5" fmla="*/ 2994 h 6459"/>
                <a:gd name="T6" fmla="*/ 4882 w 6470"/>
                <a:gd name="T7" fmla="*/ 2869 h 6459"/>
                <a:gd name="T8" fmla="*/ 4882 w 6470"/>
                <a:gd name="T9" fmla="*/ 2033 h 6459"/>
                <a:gd name="T10" fmla="*/ 4426 w 6470"/>
                <a:gd name="T11" fmla="*/ 1577 h 6459"/>
                <a:gd name="T12" fmla="*/ 3492 w 6470"/>
                <a:gd name="T13" fmla="*/ 1577 h 6459"/>
                <a:gd name="T14" fmla="*/ 3367 w 6470"/>
                <a:gd name="T15" fmla="*/ 1510 h 6459"/>
                <a:gd name="T16" fmla="*/ 3354 w 6470"/>
                <a:gd name="T17" fmla="*/ 1369 h 6459"/>
                <a:gd name="T18" fmla="*/ 3431 w 6470"/>
                <a:gd name="T19" fmla="*/ 990 h 6459"/>
                <a:gd name="T20" fmla="*/ 2441 w 6470"/>
                <a:gd name="T21" fmla="*/ 0 h 6459"/>
                <a:gd name="T22" fmla="*/ 1451 w 6470"/>
                <a:gd name="T23" fmla="*/ 990 h 6459"/>
                <a:gd name="T24" fmla="*/ 1528 w 6470"/>
                <a:gd name="T25" fmla="*/ 1369 h 6459"/>
                <a:gd name="T26" fmla="*/ 1515 w 6470"/>
                <a:gd name="T27" fmla="*/ 1510 h 6459"/>
                <a:gd name="T28" fmla="*/ 1390 w 6470"/>
                <a:gd name="T29" fmla="*/ 1577 h 6459"/>
                <a:gd name="T30" fmla="*/ 456 w 6470"/>
                <a:gd name="T31" fmla="*/ 1577 h 6459"/>
                <a:gd name="T32" fmla="*/ 0 w 6470"/>
                <a:gd name="T33" fmla="*/ 2033 h 6459"/>
                <a:gd name="T34" fmla="*/ 0 w 6470"/>
                <a:gd name="T35" fmla="*/ 6003 h 6459"/>
                <a:gd name="T36" fmla="*/ 456 w 6470"/>
                <a:gd name="T37" fmla="*/ 6459 h 6459"/>
                <a:gd name="T38" fmla="*/ 1357 w 6470"/>
                <a:gd name="T39" fmla="*/ 6459 h 6459"/>
                <a:gd name="T40" fmla="*/ 1478 w 6470"/>
                <a:gd name="T41" fmla="*/ 6397 h 6459"/>
                <a:gd name="T42" fmla="*/ 1499 w 6470"/>
                <a:gd name="T43" fmla="*/ 6262 h 6459"/>
                <a:gd name="T44" fmla="*/ 1451 w 6470"/>
                <a:gd name="T45" fmla="*/ 5964 h 6459"/>
                <a:gd name="T46" fmla="*/ 2441 w 6470"/>
                <a:gd name="T47" fmla="*/ 4973 h 6459"/>
                <a:gd name="T48" fmla="*/ 3431 w 6470"/>
                <a:gd name="T49" fmla="*/ 5964 h 6459"/>
                <a:gd name="T50" fmla="*/ 3383 w 6470"/>
                <a:gd name="T51" fmla="*/ 6262 h 6459"/>
                <a:gd name="T52" fmla="*/ 3403 w 6470"/>
                <a:gd name="T53" fmla="*/ 6397 h 6459"/>
                <a:gd name="T54" fmla="*/ 3525 w 6470"/>
                <a:gd name="T55" fmla="*/ 6459 h 6459"/>
                <a:gd name="T56" fmla="*/ 4426 w 6470"/>
                <a:gd name="T57" fmla="*/ 6459 h 6459"/>
                <a:gd name="T58" fmla="*/ 4882 w 6470"/>
                <a:gd name="T59" fmla="*/ 6003 h 6459"/>
                <a:gd name="T60" fmla="*/ 4882 w 6470"/>
                <a:gd name="T61" fmla="*/ 4960 h 6459"/>
                <a:gd name="T62" fmla="*/ 4950 w 6470"/>
                <a:gd name="T63" fmla="*/ 4834 h 6459"/>
                <a:gd name="T64" fmla="*/ 5092 w 6470"/>
                <a:gd name="T65" fmla="*/ 4823 h 6459"/>
                <a:gd name="T66" fmla="*/ 5480 w 6470"/>
                <a:gd name="T67" fmla="*/ 4904 h 6459"/>
                <a:gd name="T68" fmla="*/ 6470 w 6470"/>
                <a:gd name="T69" fmla="*/ 3914 h 6459"/>
                <a:gd name="T70" fmla="*/ 5480 w 6470"/>
                <a:gd name="T71" fmla="*/ 2924 h 6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70" h="6459">
                  <a:moveTo>
                    <a:pt x="5480" y="2924"/>
                  </a:moveTo>
                  <a:cubicBezTo>
                    <a:pt x="5342" y="2924"/>
                    <a:pt x="5211" y="2954"/>
                    <a:pt x="5092" y="3006"/>
                  </a:cubicBezTo>
                  <a:cubicBezTo>
                    <a:pt x="5045" y="3026"/>
                    <a:pt x="4992" y="3022"/>
                    <a:pt x="4949" y="2994"/>
                  </a:cubicBezTo>
                  <a:cubicBezTo>
                    <a:pt x="4907" y="2966"/>
                    <a:pt x="4882" y="2919"/>
                    <a:pt x="4882" y="2869"/>
                  </a:cubicBezTo>
                  <a:lnTo>
                    <a:pt x="4882" y="2033"/>
                  </a:lnTo>
                  <a:cubicBezTo>
                    <a:pt x="4882" y="1781"/>
                    <a:pt x="4678" y="1577"/>
                    <a:pt x="4426" y="1577"/>
                  </a:cubicBezTo>
                  <a:lnTo>
                    <a:pt x="3492" y="1577"/>
                  </a:lnTo>
                  <a:cubicBezTo>
                    <a:pt x="3441" y="1577"/>
                    <a:pt x="3394" y="1552"/>
                    <a:pt x="3367" y="1510"/>
                  </a:cubicBezTo>
                  <a:cubicBezTo>
                    <a:pt x="3339" y="1468"/>
                    <a:pt x="3334" y="1415"/>
                    <a:pt x="3354" y="1369"/>
                  </a:cubicBezTo>
                  <a:cubicBezTo>
                    <a:pt x="3403" y="1252"/>
                    <a:pt x="3431" y="1125"/>
                    <a:pt x="3431" y="990"/>
                  </a:cubicBezTo>
                  <a:cubicBezTo>
                    <a:pt x="3431" y="443"/>
                    <a:pt x="2988" y="0"/>
                    <a:pt x="2441" y="0"/>
                  </a:cubicBezTo>
                  <a:cubicBezTo>
                    <a:pt x="1894" y="0"/>
                    <a:pt x="1451" y="443"/>
                    <a:pt x="1451" y="990"/>
                  </a:cubicBezTo>
                  <a:cubicBezTo>
                    <a:pt x="1451" y="1125"/>
                    <a:pt x="1478" y="1252"/>
                    <a:pt x="1528" y="1369"/>
                  </a:cubicBezTo>
                  <a:cubicBezTo>
                    <a:pt x="1548" y="1415"/>
                    <a:pt x="1543" y="1468"/>
                    <a:pt x="1515" y="1510"/>
                  </a:cubicBezTo>
                  <a:cubicBezTo>
                    <a:pt x="1487" y="1552"/>
                    <a:pt x="1440" y="1577"/>
                    <a:pt x="1390" y="1577"/>
                  </a:cubicBezTo>
                  <a:lnTo>
                    <a:pt x="456" y="1577"/>
                  </a:lnTo>
                  <a:cubicBezTo>
                    <a:pt x="204" y="1577"/>
                    <a:pt x="0" y="1781"/>
                    <a:pt x="0" y="2033"/>
                  </a:cubicBezTo>
                  <a:lnTo>
                    <a:pt x="0" y="6003"/>
                  </a:lnTo>
                  <a:cubicBezTo>
                    <a:pt x="0" y="6255"/>
                    <a:pt x="204" y="6459"/>
                    <a:pt x="456" y="6459"/>
                  </a:cubicBezTo>
                  <a:lnTo>
                    <a:pt x="1357" y="6459"/>
                  </a:lnTo>
                  <a:cubicBezTo>
                    <a:pt x="1405" y="6459"/>
                    <a:pt x="1450" y="6436"/>
                    <a:pt x="1478" y="6397"/>
                  </a:cubicBezTo>
                  <a:cubicBezTo>
                    <a:pt x="1506" y="6358"/>
                    <a:pt x="1514" y="6308"/>
                    <a:pt x="1499" y="6262"/>
                  </a:cubicBezTo>
                  <a:cubicBezTo>
                    <a:pt x="1468" y="6168"/>
                    <a:pt x="1451" y="6068"/>
                    <a:pt x="1451" y="5964"/>
                  </a:cubicBezTo>
                  <a:cubicBezTo>
                    <a:pt x="1451" y="5417"/>
                    <a:pt x="1894" y="4973"/>
                    <a:pt x="2441" y="4973"/>
                  </a:cubicBezTo>
                  <a:cubicBezTo>
                    <a:pt x="2988" y="4973"/>
                    <a:pt x="3431" y="5417"/>
                    <a:pt x="3431" y="5964"/>
                  </a:cubicBezTo>
                  <a:cubicBezTo>
                    <a:pt x="3431" y="6068"/>
                    <a:pt x="3414" y="6168"/>
                    <a:pt x="3383" y="6262"/>
                  </a:cubicBezTo>
                  <a:cubicBezTo>
                    <a:pt x="3367" y="6308"/>
                    <a:pt x="3375" y="6358"/>
                    <a:pt x="3403" y="6397"/>
                  </a:cubicBezTo>
                  <a:cubicBezTo>
                    <a:pt x="3432" y="6436"/>
                    <a:pt x="3477" y="6459"/>
                    <a:pt x="3525" y="6459"/>
                  </a:cubicBezTo>
                  <a:lnTo>
                    <a:pt x="4426" y="6459"/>
                  </a:lnTo>
                  <a:cubicBezTo>
                    <a:pt x="4678" y="6459"/>
                    <a:pt x="4882" y="6255"/>
                    <a:pt x="4882" y="6003"/>
                  </a:cubicBezTo>
                  <a:lnTo>
                    <a:pt x="4882" y="4960"/>
                  </a:lnTo>
                  <a:cubicBezTo>
                    <a:pt x="4882" y="4909"/>
                    <a:pt x="4907" y="4862"/>
                    <a:pt x="4950" y="4834"/>
                  </a:cubicBezTo>
                  <a:cubicBezTo>
                    <a:pt x="4992" y="4807"/>
                    <a:pt x="5045" y="4802"/>
                    <a:pt x="5092" y="4823"/>
                  </a:cubicBezTo>
                  <a:cubicBezTo>
                    <a:pt x="5211" y="4875"/>
                    <a:pt x="5342" y="4904"/>
                    <a:pt x="5480" y="4904"/>
                  </a:cubicBezTo>
                  <a:cubicBezTo>
                    <a:pt x="6027" y="4904"/>
                    <a:pt x="6470" y="4461"/>
                    <a:pt x="6470" y="3914"/>
                  </a:cubicBezTo>
                  <a:cubicBezTo>
                    <a:pt x="6470" y="3367"/>
                    <a:pt x="6027" y="2924"/>
                    <a:pt x="5480" y="2924"/>
                  </a:cubicBezTo>
                  <a:close/>
                </a:path>
              </a:pathLst>
            </a:custGeom>
            <a:solidFill>
              <a:srgbClr val="F3A447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41" name="iṩḷïḓé"/>
            <p:cNvSpPr/>
            <p:nvPr/>
          </p:nvSpPr>
          <p:spPr bwMode="auto">
            <a:xfrm>
              <a:off x="2087668" y="1405717"/>
              <a:ext cx="1666016" cy="1589242"/>
            </a:xfrm>
            <a:custGeom>
              <a:avLst/>
              <a:gdLst>
                <a:gd name="T0" fmla="*/ 104 w 367"/>
                <a:gd name="T1" fmla="*/ 222 h 349"/>
                <a:gd name="T2" fmla="*/ 0 w 367"/>
                <a:gd name="T3" fmla="*/ 349 h 349"/>
                <a:gd name="T4" fmla="*/ 10 w 367"/>
                <a:gd name="T5" fmla="*/ 347 h 349"/>
                <a:gd name="T6" fmla="*/ 62 w 367"/>
                <a:gd name="T7" fmla="*/ 324 h 349"/>
                <a:gd name="T8" fmla="*/ 107 w 367"/>
                <a:gd name="T9" fmla="*/ 287 h 349"/>
                <a:gd name="T10" fmla="*/ 180 w 367"/>
                <a:gd name="T11" fmla="*/ 194 h 349"/>
                <a:gd name="T12" fmla="*/ 223 w 367"/>
                <a:gd name="T13" fmla="*/ 144 h 349"/>
                <a:gd name="T14" fmla="*/ 230 w 367"/>
                <a:gd name="T15" fmla="*/ 137 h 349"/>
                <a:gd name="T16" fmla="*/ 367 w 367"/>
                <a:gd name="T17" fmla="*/ 0 h 349"/>
                <a:gd name="T18" fmla="*/ 104 w 367"/>
                <a:gd name="T19" fmla="*/ 22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49">
                  <a:moveTo>
                    <a:pt x="104" y="222"/>
                  </a:moveTo>
                  <a:cubicBezTo>
                    <a:pt x="90" y="278"/>
                    <a:pt x="51" y="324"/>
                    <a:pt x="0" y="349"/>
                  </a:cubicBezTo>
                  <a:cubicBezTo>
                    <a:pt x="3" y="349"/>
                    <a:pt x="7" y="348"/>
                    <a:pt x="10" y="347"/>
                  </a:cubicBezTo>
                  <a:cubicBezTo>
                    <a:pt x="29" y="342"/>
                    <a:pt x="46" y="335"/>
                    <a:pt x="62" y="324"/>
                  </a:cubicBezTo>
                  <a:cubicBezTo>
                    <a:pt x="79" y="314"/>
                    <a:pt x="94" y="301"/>
                    <a:pt x="107" y="287"/>
                  </a:cubicBezTo>
                  <a:cubicBezTo>
                    <a:pt x="134" y="258"/>
                    <a:pt x="156" y="225"/>
                    <a:pt x="180" y="194"/>
                  </a:cubicBezTo>
                  <a:cubicBezTo>
                    <a:pt x="193" y="176"/>
                    <a:pt x="207" y="160"/>
                    <a:pt x="223" y="144"/>
                  </a:cubicBezTo>
                  <a:cubicBezTo>
                    <a:pt x="225" y="141"/>
                    <a:pt x="227" y="139"/>
                    <a:pt x="230" y="137"/>
                  </a:cubicBezTo>
                  <a:cubicBezTo>
                    <a:pt x="242" y="68"/>
                    <a:pt x="298" y="13"/>
                    <a:pt x="367" y="0"/>
                  </a:cubicBezTo>
                  <a:cubicBezTo>
                    <a:pt x="209" y="22"/>
                    <a:pt x="160" y="132"/>
                    <a:pt x="10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42" name="íṩļíḑe"/>
            <p:cNvSpPr/>
            <p:nvPr/>
          </p:nvSpPr>
          <p:spPr bwMode="auto">
            <a:xfrm>
              <a:off x="2559834" y="1405717"/>
              <a:ext cx="1193850" cy="1017268"/>
            </a:xfrm>
            <a:custGeom>
              <a:avLst/>
              <a:gdLst>
                <a:gd name="T0" fmla="*/ 257 w 263"/>
                <a:gd name="T1" fmla="*/ 1 h 223"/>
                <a:gd name="T2" fmla="*/ 184 w 263"/>
                <a:gd name="T3" fmla="*/ 9 h 223"/>
                <a:gd name="T4" fmla="*/ 127 w 263"/>
                <a:gd name="T5" fmla="*/ 27 h 223"/>
                <a:gd name="T6" fmla="*/ 81 w 263"/>
                <a:gd name="T7" fmla="*/ 50 h 223"/>
                <a:gd name="T8" fmla="*/ 40 w 263"/>
                <a:gd name="T9" fmla="*/ 81 h 223"/>
                <a:gd name="T10" fmla="*/ 0 w 263"/>
                <a:gd name="T11" fmla="*/ 123 h 223"/>
                <a:gd name="T12" fmla="*/ 0 w 263"/>
                <a:gd name="T13" fmla="*/ 223 h 223"/>
                <a:gd name="T14" fmla="*/ 263 w 263"/>
                <a:gd name="T15" fmla="*/ 1 h 223"/>
                <a:gd name="T16" fmla="*/ 257 w 263"/>
                <a:gd name="T17" fmla="*/ 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23">
                  <a:moveTo>
                    <a:pt x="257" y="1"/>
                  </a:moveTo>
                  <a:cubicBezTo>
                    <a:pt x="233" y="0"/>
                    <a:pt x="208" y="4"/>
                    <a:pt x="184" y="9"/>
                  </a:cubicBezTo>
                  <a:cubicBezTo>
                    <a:pt x="165" y="13"/>
                    <a:pt x="146" y="19"/>
                    <a:pt x="127" y="27"/>
                  </a:cubicBezTo>
                  <a:cubicBezTo>
                    <a:pt x="111" y="34"/>
                    <a:pt x="96" y="41"/>
                    <a:pt x="81" y="50"/>
                  </a:cubicBezTo>
                  <a:cubicBezTo>
                    <a:pt x="67" y="59"/>
                    <a:pt x="53" y="70"/>
                    <a:pt x="40" y="81"/>
                  </a:cubicBezTo>
                  <a:cubicBezTo>
                    <a:pt x="25" y="94"/>
                    <a:pt x="12" y="108"/>
                    <a:pt x="0" y="123"/>
                  </a:cubicBezTo>
                  <a:cubicBezTo>
                    <a:pt x="9" y="155"/>
                    <a:pt x="9" y="190"/>
                    <a:pt x="0" y="223"/>
                  </a:cubicBezTo>
                  <a:cubicBezTo>
                    <a:pt x="56" y="133"/>
                    <a:pt x="105" y="23"/>
                    <a:pt x="263" y="1"/>
                  </a:cubicBezTo>
                  <a:cubicBezTo>
                    <a:pt x="261" y="1"/>
                    <a:pt x="260" y="1"/>
                    <a:pt x="257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39" name="işḷíḓê"/>
            <p:cNvSpPr/>
            <p:nvPr/>
          </p:nvSpPr>
          <p:spPr bwMode="auto">
            <a:xfrm>
              <a:off x="4246272" y="1405717"/>
              <a:ext cx="1666016" cy="1589242"/>
            </a:xfrm>
            <a:custGeom>
              <a:avLst/>
              <a:gdLst>
                <a:gd name="T0" fmla="*/ 104 w 367"/>
                <a:gd name="T1" fmla="*/ 222 h 349"/>
                <a:gd name="T2" fmla="*/ 0 w 367"/>
                <a:gd name="T3" fmla="*/ 349 h 349"/>
                <a:gd name="T4" fmla="*/ 10 w 367"/>
                <a:gd name="T5" fmla="*/ 347 h 349"/>
                <a:gd name="T6" fmla="*/ 62 w 367"/>
                <a:gd name="T7" fmla="*/ 324 h 349"/>
                <a:gd name="T8" fmla="*/ 107 w 367"/>
                <a:gd name="T9" fmla="*/ 287 h 349"/>
                <a:gd name="T10" fmla="*/ 180 w 367"/>
                <a:gd name="T11" fmla="*/ 194 h 349"/>
                <a:gd name="T12" fmla="*/ 223 w 367"/>
                <a:gd name="T13" fmla="*/ 144 h 349"/>
                <a:gd name="T14" fmla="*/ 230 w 367"/>
                <a:gd name="T15" fmla="*/ 137 h 349"/>
                <a:gd name="T16" fmla="*/ 367 w 367"/>
                <a:gd name="T17" fmla="*/ 0 h 349"/>
                <a:gd name="T18" fmla="*/ 104 w 367"/>
                <a:gd name="T19" fmla="*/ 22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49">
                  <a:moveTo>
                    <a:pt x="104" y="222"/>
                  </a:moveTo>
                  <a:cubicBezTo>
                    <a:pt x="90" y="278"/>
                    <a:pt x="51" y="324"/>
                    <a:pt x="0" y="349"/>
                  </a:cubicBezTo>
                  <a:cubicBezTo>
                    <a:pt x="3" y="349"/>
                    <a:pt x="7" y="348"/>
                    <a:pt x="10" y="347"/>
                  </a:cubicBezTo>
                  <a:cubicBezTo>
                    <a:pt x="29" y="342"/>
                    <a:pt x="46" y="335"/>
                    <a:pt x="62" y="324"/>
                  </a:cubicBezTo>
                  <a:cubicBezTo>
                    <a:pt x="79" y="314"/>
                    <a:pt x="94" y="301"/>
                    <a:pt x="107" y="287"/>
                  </a:cubicBezTo>
                  <a:cubicBezTo>
                    <a:pt x="134" y="258"/>
                    <a:pt x="156" y="225"/>
                    <a:pt x="180" y="194"/>
                  </a:cubicBezTo>
                  <a:cubicBezTo>
                    <a:pt x="193" y="176"/>
                    <a:pt x="207" y="160"/>
                    <a:pt x="223" y="144"/>
                  </a:cubicBezTo>
                  <a:cubicBezTo>
                    <a:pt x="225" y="141"/>
                    <a:pt x="227" y="139"/>
                    <a:pt x="230" y="137"/>
                  </a:cubicBezTo>
                  <a:cubicBezTo>
                    <a:pt x="242" y="68"/>
                    <a:pt x="298" y="13"/>
                    <a:pt x="367" y="0"/>
                  </a:cubicBezTo>
                  <a:cubicBezTo>
                    <a:pt x="209" y="22"/>
                    <a:pt x="160" y="132"/>
                    <a:pt x="10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40" name="iŝlîḍé"/>
            <p:cNvSpPr/>
            <p:nvPr/>
          </p:nvSpPr>
          <p:spPr bwMode="auto">
            <a:xfrm>
              <a:off x="4718438" y="1405717"/>
              <a:ext cx="1193850" cy="1017268"/>
            </a:xfrm>
            <a:custGeom>
              <a:avLst/>
              <a:gdLst>
                <a:gd name="T0" fmla="*/ 257 w 263"/>
                <a:gd name="T1" fmla="*/ 1 h 223"/>
                <a:gd name="T2" fmla="*/ 184 w 263"/>
                <a:gd name="T3" fmla="*/ 9 h 223"/>
                <a:gd name="T4" fmla="*/ 127 w 263"/>
                <a:gd name="T5" fmla="*/ 27 h 223"/>
                <a:gd name="T6" fmla="*/ 81 w 263"/>
                <a:gd name="T7" fmla="*/ 50 h 223"/>
                <a:gd name="T8" fmla="*/ 40 w 263"/>
                <a:gd name="T9" fmla="*/ 81 h 223"/>
                <a:gd name="T10" fmla="*/ 0 w 263"/>
                <a:gd name="T11" fmla="*/ 123 h 223"/>
                <a:gd name="T12" fmla="*/ 0 w 263"/>
                <a:gd name="T13" fmla="*/ 223 h 223"/>
                <a:gd name="T14" fmla="*/ 263 w 263"/>
                <a:gd name="T15" fmla="*/ 1 h 223"/>
                <a:gd name="T16" fmla="*/ 257 w 263"/>
                <a:gd name="T17" fmla="*/ 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23">
                  <a:moveTo>
                    <a:pt x="257" y="1"/>
                  </a:moveTo>
                  <a:cubicBezTo>
                    <a:pt x="233" y="0"/>
                    <a:pt x="208" y="4"/>
                    <a:pt x="184" y="9"/>
                  </a:cubicBezTo>
                  <a:cubicBezTo>
                    <a:pt x="165" y="13"/>
                    <a:pt x="146" y="19"/>
                    <a:pt x="127" y="27"/>
                  </a:cubicBezTo>
                  <a:cubicBezTo>
                    <a:pt x="111" y="34"/>
                    <a:pt x="96" y="41"/>
                    <a:pt x="81" y="50"/>
                  </a:cubicBezTo>
                  <a:cubicBezTo>
                    <a:pt x="67" y="59"/>
                    <a:pt x="53" y="70"/>
                    <a:pt x="40" y="81"/>
                  </a:cubicBezTo>
                  <a:cubicBezTo>
                    <a:pt x="25" y="94"/>
                    <a:pt x="12" y="108"/>
                    <a:pt x="0" y="123"/>
                  </a:cubicBezTo>
                  <a:cubicBezTo>
                    <a:pt x="9" y="155"/>
                    <a:pt x="9" y="190"/>
                    <a:pt x="0" y="223"/>
                  </a:cubicBezTo>
                  <a:cubicBezTo>
                    <a:pt x="56" y="133"/>
                    <a:pt x="105" y="23"/>
                    <a:pt x="263" y="1"/>
                  </a:cubicBezTo>
                  <a:cubicBezTo>
                    <a:pt x="261" y="1"/>
                    <a:pt x="260" y="1"/>
                    <a:pt x="257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37" name="iṡļíḋe"/>
            <p:cNvSpPr/>
            <p:nvPr/>
          </p:nvSpPr>
          <p:spPr bwMode="auto">
            <a:xfrm>
              <a:off x="6404876" y="1405717"/>
              <a:ext cx="1666016" cy="1589242"/>
            </a:xfrm>
            <a:custGeom>
              <a:avLst/>
              <a:gdLst>
                <a:gd name="T0" fmla="*/ 104 w 367"/>
                <a:gd name="T1" fmla="*/ 222 h 349"/>
                <a:gd name="T2" fmla="*/ 0 w 367"/>
                <a:gd name="T3" fmla="*/ 349 h 349"/>
                <a:gd name="T4" fmla="*/ 10 w 367"/>
                <a:gd name="T5" fmla="*/ 347 h 349"/>
                <a:gd name="T6" fmla="*/ 62 w 367"/>
                <a:gd name="T7" fmla="*/ 324 h 349"/>
                <a:gd name="T8" fmla="*/ 107 w 367"/>
                <a:gd name="T9" fmla="*/ 287 h 349"/>
                <a:gd name="T10" fmla="*/ 180 w 367"/>
                <a:gd name="T11" fmla="*/ 194 h 349"/>
                <a:gd name="T12" fmla="*/ 223 w 367"/>
                <a:gd name="T13" fmla="*/ 144 h 349"/>
                <a:gd name="T14" fmla="*/ 230 w 367"/>
                <a:gd name="T15" fmla="*/ 137 h 349"/>
                <a:gd name="T16" fmla="*/ 367 w 367"/>
                <a:gd name="T17" fmla="*/ 0 h 349"/>
                <a:gd name="T18" fmla="*/ 104 w 367"/>
                <a:gd name="T19" fmla="*/ 22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49">
                  <a:moveTo>
                    <a:pt x="104" y="222"/>
                  </a:moveTo>
                  <a:cubicBezTo>
                    <a:pt x="90" y="278"/>
                    <a:pt x="51" y="324"/>
                    <a:pt x="0" y="349"/>
                  </a:cubicBezTo>
                  <a:cubicBezTo>
                    <a:pt x="3" y="349"/>
                    <a:pt x="7" y="348"/>
                    <a:pt x="10" y="347"/>
                  </a:cubicBezTo>
                  <a:cubicBezTo>
                    <a:pt x="29" y="342"/>
                    <a:pt x="46" y="335"/>
                    <a:pt x="62" y="324"/>
                  </a:cubicBezTo>
                  <a:cubicBezTo>
                    <a:pt x="79" y="314"/>
                    <a:pt x="94" y="301"/>
                    <a:pt x="107" y="287"/>
                  </a:cubicBezTo>
                  <a:cubicBezTo>
                    <a:pt x="134" y="258"/>
                    <a:pt x="156" y="225"/>
                    <a:pt x="180" y="194"/>
                  </a:cubicBezTo>
                  <a:cubicBezTo>
                    <a:pt x="193" y="176"/>
                    <a:pt x="207" y="160"/>
                    <a:pt x="223" y="144"/>
                  </a:cubicBezTo>
                  <a:cubicBezTo>
                    <a:pt x="225" y="141"/>
                    <a:pt x="227" y="139"/>
                    <a:pt x="230" y="137"/>
                  </a:cubicBezTo>
                  <a:cubicBezTo>
                    <a:pt x="242" y="68"/>
                    <a:pt x="298" y="13"/>
                    <a:pt x="367" y="0"/>
                  </a:cubicBezTo>
                  <a:cubicBezTo>
                    <a:pt x="209" y="22"/>
                    <a:pt x="160" y="132"/>
                    <a:pt x="10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38" name="íṩļíḍé"/>
            <p:cNvSpPr/>
            <p:nvPr/>
          </p:nvSpPr>
          <p:spPr bwMode="auto">
            <a:xfrm>
              <a:off x="6877042" y="1405717"/>
              <a:ext cx="1193850" cy="1017268"/>
            </a:xfrm>
            <a:custGeom>
              <a:avLst/>
              <a:gdLst>
                <a:gd name="T0" fmla="*/ 257 w 263"/>
                <a:gd name="T1" fmla="*/ 1 h 223"/>
                <a:gd name="T2" fmla="*/ 184 w 263"/>
                <a:gd name="T3" fmla="*/ 9 h 223"/>
                <a:gd name="T4" fmla="*/ 127 w 263"/>
                <a:gd name="T5" fmla="*/ 27 h 223"/>
                <a:gd name="T6" fmla="*/ 81 w 263"/>
                <a:gd name="T7" fmla="*/ 50 h 223"/>
                <a:gd name="T8" fmla="*/ 40 w 263"/>
                <a:gd name="T9" fmla="*/ 81 h 223"/>
                <a:gd name="T10" fmla="*/ 0 w 263"/>
                <a:gd name="T11" fmla="*/ 123 h 223"/>
                <a:gd name="T12" fmla="*/ 0 w 263"/>
                <a:gd name="T13" fmla="*/ 223 h 223"/>
                <a:gd name="T14" fmla="*/ 263 w 263"/>
                <a:gd name="T15" fmla="*/ 1 h 223"/>
                <a:gd name="T16" fmla="*/ 257 w 263"/>
                <a:gd name="T17" fmla="*/ 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23">
                  <a:moveTo>
                    <a:pt x="257" y="1"/>
                  </a:moveTo>
                  <a:cubicBezTo>
                    <a:pt x="233" y="0"/>
                    <a:pt x="208" y="4"/>
                    <a:pt x="184" y="9"/>
                  </a:cubicBezTo>
                  <a:cubicBezTo>
                    <a:pt x="165" y="13"/>
                    <a:pt x="146" y="19"/>
                    <a:pt x="127" y="27"/>
                  </a:cubicBezTo>
                  <a:cubicBezTo>
                    <a:pt x="111" y="34"/>
                    <a:pt x="96" y="41"/>
                    <a:pt x="81" y="50"/>
                  </a:cubicBezTo>
                  <a:cubicBezTo>
                    <a:pt x="67" y="59"/>
                    <a:pt x="53" y="70"/>
                    <a:pt x="40" y="81"/>
                  </a:cubicBezTo>
                  <a:cubicBezTo>
                    <a:pt x="25" y="94"/>
                    <a:pt x="12" y="108"/>
                    <a:pt x="0" y="123"/>
                  </a:cubicBezTo>
                  <a:cubicBezTo>
                    <a:pt x="9" y="155"/>
                    <a:pt x="9" y="190"/>
                    <a:pt x="0" y="223"/>
                  </a:cubicBezTo>
                  <a:cubicBezTo>
                    <a:pt x="56" y="133"/>
                    <a:pt x="105" y="23"/>
                    <a:pt x="263" y="1"/>
                  </a:cubicBezTo>
                  <a:cubicBezTo>
                    <a:pt x="261" y="1"/>
                    <a:pt x="260" y="1"/>
                    <a:pt x="257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35" name="ísḷiḍè"/>
            <p:cNvSpPr/>
            <p:nvPr/>
          </p:nvSpPr>
          <p:spPr bwMode="auto">
            <a:xfrm>
              <a:off x="8563480" y="1405717"/>
              <a:ext cx="1666016" cy="1589242"/>
            </a:xfrm>
            <a:custGeom>
              <a:avLst/>
              <a:gdLst>
                <a:gd name="T0" fmla="*/ 104 w 367"/>
                <a:gd name="T1" fmla="*/ 222 h 349"/>
                <a:gd name="T2" fmla="*/ 0 w 367"/>
                <a:gd name="T3" fmla="*/ 349 h 349"/>
                <a:gd name="T4" fmla="*/ 10 w 367"/>
                <a:gd name="T5" fmla="*/ 347 h 349"/>
                <a:gd name="T6" fmla="*/ 62 w 367"/>
                <a:gd name="T7" fmla="*/ 324 h 349"/>
                <a:gd name="T8" fmla="*/ 107 w 367"/>
                <a:gd name="T9" fmla="*/ 287 h 349"/>
                <a:gd name="T10" fmla="*/ 180 w 367"/>
                <a:gd name="T11" fmla="*/ 194 h 349"/>
                <a:gd name="T12" fmla="*/ 223 w 367"/>
                <a:gd name="T13" fmla="*/ 144 h 349"/>
                <a:gd name="T14" fmla="*/ 230 w 367"/>
                <a:gd name="T15" fmla="*/ 137 h 349"/>
                <a:gd name="T16" fmla="*/ 367 w 367"/>
                <a:gd name="T17" fmla="*/ 0 h 349"/>
                <a:gd name="T18" fmla="*/ 104 w 367"/>
                <a:gd name="T19" fmla="*/ 22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49">
                  <a:moveTo>
                    <a:pt x="104" y="222"/>
                  </a:moveTo>
                  <a:cubicBezTo>
                    <a:pt x="90" y="278"/>
                    <a:pt x="51" y="324"/>
                    <a:pt x="0" y="349"/>
                  </a:cubicBezTo>
                  <a:cubicBezTo>
                    <a:pt x="3" y="349"/>
                    <a:pt x="7" y="348"/>
                    <a:pt x="10" y="347"/>
                  </a:cubicBezTo>
                  <a:cubicBezTo>
                    <a:pt x="29" y="342"/>
                    <a:pt x="46" y="335"/>
                    <a:pt x="62" y="324"/>
                  </a:cubicBezTo>
                  <a:cubicBezTo>
                    <a:pt x="79" y="314"/>
                    <a:pt x="94" y="301"/>
                    <a:pt x="107" y="287"/>
                  </a:cubicBezTo>
                  <a:cubicBezTo>
                    <a:pt x="134" y="258"/>
                    <a:pt x="156" y="225"/>
                    <a:pt x="180" y="194"/>
                  </a:cubicBezTo>
                  <a:cubicBezTo>
                    <a:pt x="193" y="176"/>
                    <a:pt x="207" y="160"/>
                    <a:pt x="223" y="144"/>
                  </a:cubicBezTo>
                  <a:cubicBezTo>
                    <a:pt x="225" y="141"/>
                    <a:pt x="227" y="139"/>
                    <a:pt x="230" y="137"/>
                  </a:cubicBezTo>
                  <a:cubicBezTo>
                    <a:pt x="242" y="68"/>
                    <a:pt x="298" y="13"/>
                    <a:pt x="367" y="0"/>
                  </a:cubicBezTo>
                  <a:cubicBezTo>
                    <a:pt x="209" y="22"/>
                    <a:pt x="160" y="132"/>
                    <a:pt x="10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  <p:sp>
          <p:nvSpPr>
            <p:cNvPr id="36" name="iṩḷiďé"/>
            <p:cNvSpPr/>
            <p:nvPr/>
          </p:nvSpPr>
          <p:spPr bwMode="auto">
            <a:xfrm>
              <a:off x="9035646" y="1405717"/>
              <a:ext cx="1193850" cy="1017268"/>
            </a:xfrm>
            <a:custGeom>
              <a:avLst/>
              <a:gdLst>
                <a:gd name="T0" fmla="*/ 257 w 263"/>
                <a:gd name="T1" fmla="*/ 1 h 223"/>
                <a:gd name="T2" fmla="*/ 184 w 263"/>
                <a:gd name="T3" fmla="*/ 9 h 223"/>
                <a:gd name="T4" fmla="*/ 127 w 263"/>
                <a:gd name="T5" fmla="*/ 27 h 223"/>
                <a:gd name="T6" fmla="*/ 81 w 263"/>
                <a:gd name="T7" fmla="*/ 50 h 223"/>
                <a:gd name="T8" fmla="*/ 40 w 263"/>
                <a:gd name="T9" fmla="*/ 81 h 223"/>
                <a:gd name="T10" fmla="*/ 0 w 263"/>
                <a:gd name="T11" fmla="*/ 123 h 223"/>
                <a:gd name="T12" fmla="*/ 0 w 263"/>
                <a:gd name="T13" fmla="*/ 223 h 223"/>
                <a:gd name="T14" fmla="*/ 263 w 263"/>
                <a:gd name="T15" fmla="*/ 1 h 223"/>
                <a:gd name="T16" fmla="*/ 257 w 263"/>
                <a:gd name="T17" fmla="*/ 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23">
                  <a:moveTo>
                    <a:pt x="257" y="1"/>
                  </a:moveTo>
                  <a:cubicBezTo>
                    <a:pt x="233" y="0"/>
                    <a:pt x="208" y="4"/>
                    <a:pt x="184" y="9"/>
                  </a:cubicBezTo>
                  <a:cubicBezTo>
                    <a:pt x="165" y="13"/>
                    <a:pt x="146" y="19"/>
                    <a:pt x="127" y="27"/>
                  </a:cubicBezTo>
                  <a:cubicBezTo>
                    <a:pt x="111" y="34"/>
                    <a:pt x="96" y="41"/>
                    <a:pt x="81" y="50"/>
                  </a:cubicBezTo>
                  <a:cubicBezTo>
                    <a:pt x="67" y="59"/>
                    <a:pt x="53" y="70"/>
                    <a:pt x="40" y="81"/>
                  </a:cubicBezTo>
                  <a:cubicBezTo>
                    <a:pt x="25" y="94"/>
                    <a:pt x="12" y="108"/>
                    <a:pt x="0" y="123"/>
                  </a:cubicBezTo>
                  <a:cubicBezTo>
                    <a:pt x="9" y="155"/>
                    <a:pt x="9" y="190"/>
                    <a:pt x="0" y="223"/>
                  </a:cubicBezTo>
                  <a:cubicBezTo>
                    <a:pt x="56" y="133"/>
                    <a:pt x="105" y="23"/>
                    <a:pt x="263" y="1"/>
                  </a:cubicBezTo>
                  <a:cubicBezTo>
                    <a:pt x="261" y="1"/>
                    <a:pt x="260" y="1"/>
                    <a:pt x="257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ru-RU"/>
            </a:p>
          </p:txBody>
        </p:sp>
      </p:grpSp>
      <p:sp>
        <p:nvSpPr>
          <p:cNvPr id="33" name="íş1îḑè"/>
          <p:cNvSpPr/>
          <p:nvPr/>
        </p:nvSpPr>
        <p:spPr bwMode="auto">
          <a:xfrm>
            <a:off x="879292" y="3999683"/>
            <a:ext cx="1799008" cy="220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ïṥ1iḓè"/>
          <p:cNvSpPr txBox="1"/>
          <p:nvPr/>
        </p:nvSpPr>
        <p:spPr bwMode="auto">
          <a:xfrm>
            <a:off x="879292" y="3567660"/>
            <a:ext cx="1799008" cy="4320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01.Text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iSlíďe"/>
          <p:cNvSpPr/>
          <p:nvPr/>
        </p:nvSpPr>
        <p:spPr bwMode="auto">
          <a:xfrm>
            <a:off x="3037894" y="3999683"/>
            <a:ext cx="1799008" cy="220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íṣļiďé"/>
          <p:cNvSpPr txBox="1"/>
          <p:nvPr/>
        </p:nvSpPr>
        <p:spPr bwMode="auto">
          <a:xfrm>
            <a:off x="3037894" y="3567660"/>
            <a:ext cx="1799008" cy="4320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02.Text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iSlïḍê"/>
          <p:cNvSpPr/>
          <p:nvPr/>
        </p:nvSpPr>
        <p:spPr bwMode="auto">
          <a:xfrm>
            <a:off x="5196496" y="3999683"/>
            <a:ext cx="1799008" cy="220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ïSľïḓè"/>
          <p:cNvSpPr txBox="1"/>
          <p:nvPr/>
        </p:nvSpPr>
        <p:spPr bwMode="auto">
          <a:xfrm>
            <a:off x="5196496" y="3567660"/>
            <a:ext cx="1799008" cy="4320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03.Text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išḻiḓê"/>
          <p:cNvSpPr/>
          <p:nvPr/>
        </p:nvSpPr>
        <p:spPr bwMode="auto">
          <a:xfrm>
            <a:off x="7355098" y="3999683"/>
            <a:ext cx="1799008" cy="220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îśľídè"/>
          <p:cNvSpPr txBox="1"/>
          <p:nvPr/>
        </p:nvSpPr>
        <p:spPr bwMode="auto">
          <a:xfrm>
            <a:off x="7355098" y="3567660"/>
            <a:ext cx="1799008" cy="4320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04.Text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iŝļïḑè"/>
          <p:cNvSpPr/>
          <p:nvPr/>
        </p:nvSpPr>
        <p:spPr bwMode="auto">
          <a:xfrm>
            <a:off x="9513700" y="3999683"/>
            <a:ext cx="1799008" cy="220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ïṩḻíḍé"/>
          <p:cNvSpPr txBox="1"/>
          <p:nvPr/>
        </p:nvSpPr>
        <p:spPr bwMode="auto">
          <a:xfrm>
            <a:off x="9513700" y="3567660"/>
            <a:ext cx="1799008" cy="4320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05.Text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8097" y="3725452"/>
            <a:ext cx="0" cy="275154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16699" y="3725452"/>
            <a:ext cx="0" cy="275154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175301" y="3725452"/>
            <a:ext cx="0" cy="275154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333903" y="3725452"/>
            <a:ext cx="0" cy="275154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等腰三角形 2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1" grpId="0"/>
      <p:bldP spid="32" grpId="0"/>
      <p:bldP spid="29" grpId="0"/>
      <p:bldP spid="30" grpId="0"/>
      <p:bldP spid="27" grpId="0"/>
      <p:bldP spid="28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74738" y="1002500"/>
            <a:ext cx="10629900" cy="5427662"/>
            <a:chOff x="960438" y="850100"/>
            <a:chExt cx="10629900" cy="5427662"/>
          </a:xfrm>
        </p:grpSpPr>
        <p:sp>
          <p:nvSpPr>
            <p:cNvPr id="148" name="Arrow: Right 147"/>
            <p:cNvSpPr/>
            <p:nvPr/>
          </p:nvSpPr>
          <p:spPr>
            <a:xfrm rot="18032750">
              <a:off x="8120857" y="1393818"/>
              <a:ext cx="1598612" cy="1184275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49" name="Arrow: Right 148"/>
            <p:cNvSpPr/>
            <p:nvPr/>
          </p:nvSpPr>
          <p:spPr>
            <a:xfrm rot="19122575">
              <a:off x="7461250" y="2318537"/>
              <a:ext cx="1598613" cy="1185863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rgbClr val="8EC2D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0" name="Arrow: Right 149"/>
            <p:cNvSpPr/>
            <p:nvPr/>
          </p:nvSpPr>
          <p:spPr>
            <a:xfrm rot="19995028">
              <a:off x="6602413" y="3071012"/>
              <a:ext cx="1598612" cy="1184275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1" name="Arrow: Right 150"/>
            <p:cNvSpPr/>
            <p:nvPr/>
          </p:nvSpPr>
          <p:spPr>
            <a:xfrm rot="20732750">
              <a:off x="5519738" y="3580600"/>
              <a:ext cx="1598612" cy="1184275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2" name="Arrow: Right 151"/>
            <p:cNvSpPr/>
            <p:nvPr/>
          </p:nvSpPr>
          <p:spPr>
            <a:xfrm rot="54009">
              <a:off x="4362450" y="3831425"/>
              <a:ext cx="1598613" cy="1185862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rgbClr val="8EC2D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3" name="Arrow: Right 152"/>
            <p:cNvSpPr/>
            <p:nvPr/>
          </p:nvSpPr>
          <p:spPr>
            <a:xfrm rot="792684">
              <a:off x="3416300" y="3779037"/>
              <a:ext cx="1598613" cy="1184275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4" name="Arrow: Right 153"/>
            <p:cNvSpPr/>
            <p:nvPr/>
          </p:nvSpPr>
          <p:spPr>
            <a:xfrm rot="1601346">
              <a:off x="2024063" y="3477412"/>
              <a:ext cx="1598612" cy="1184275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55" name="Arrow: Right 154"/>
            <p:cNvSpPr/>
            <p:nvPr/>
          </p:nvSpPr>
          <p:spPr>
            <a:xfrm rot="2248077">
              <a:off x="960438" y="2901150"/>
              <a:ext cx="1598612" cy="1185862"/>
            </a:xfrm>
            <a:prstGeom prst="rightArrow">
              <a:avLst>
                <a:gd name="adj1" fmla="val 58717"/>
                <a:gd name="adj2" fmla="val 54712"/>
              </a:avLst>
            </a:prstGeom>
            <a:solidFill>
              <a:srgbClr val="8EC2D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grpSp>
          <p:nvGrpSpPr>
            <p:cNvPr id="156" name="Group 414"/>
            <p:cNvGrpSpPr>
              <a:grpSpLocks noChangeAspect="1"/>
            </p:cNvGrpSpPr>
            <p:nvPr/>
          </p:nvGrpSpPr>
          <p:grpSpPr bwMode="auto">
            <a:xfrm>
              <a:off x="5199403" y="4219051"/>
              <a:ext cx="436264" cy="407379"/>
              <a:chOff x="1874" y="1455"/>
              <a:chExt cx="1903" cy="1777"/>
            </a:xfrm>
            <a:solidFill>
              <a:schemeClr val="bg1"/>
            </a:solidFill>
          </p:grpSpPr>
          <p:sp>
            <p:nvSpPr>
              <p:cNvPr id="157" name="Freeform 416"/>
              <p:cNvSpPr/>
              <p:nvPr/>
            </p:nvSpPr>
            <p:spPr bwMode="auto">
              <a:xfrm>
                <a:off x="2366" y="1455"/>
                <a:ext cx="1411" cy="995"/>
              </a:xfrm>
              <a:custGeom>
                <a:avLst/>
                <a:gdLst>
                  <a:gd name="T0" fmla="*/ 166 w 2823"/>
                  <a:gd name="T1" fmla="*/ 0 h 1990"/>
                  <a:gd name="T2" fmla="*/ 2658 w 2823"/>
                  <a:gd name="T3" fmla="*/ 0 h 1990"/>
                  <a:gd name="T4" fmla="*/ 2691 w 2823"/>
                  <a:gd name="T5" fmla="*/ 4 h 1990"/>
                  <a:gd name="T6" fmla="*/ 2721 w 2823"/>
                  <a:gd name="T7" fmla="*/ 13 h 1990"/>
                  <a:gd name="T8" fmla="*/ 2750 w 2823"/>
                  <a:gd name="T9" fmla="*/ 29 h 1990"/>
                  <a:gd name="T10" fmla="*/ 2774 w 2823"/>
                  <a:gd name="T11" fmla="*/ 49 h 1990"/>
                  <a:gd name="T12" fmla="*/ 2795 w 2823"/>
                  <a:gd name="T13" fmla="*/ 73 h 1990"/>
                  <a:gd name="T14" fmla="*/ 2810 w 2823"/>
                  <a:gd name="T15" fmla="*/ 102 h 1990"/>
                  <a:gd name="T16" fmla="*/ 2819 w 2823"/>
                  <a:gd name="T17" fmla="*/ 133 h 1990"/>
                  <a:gd name="T18" fmla="*/ 2823 w 2823"/>
                  <a:gd name="T19" fmla="*/ 166 h 1990"/>
                  <a:gd name="T20" fmla="*/ 2819 w 2823"/>
                  <a:gd name="T21" fmla="*/ 200 h 1990"/>
                  <a:gd name="T22" fmla="*/ 2810 w 2823"/>
                  <a:gd name="T23" fmla="*/ 231 h 1990"/>
                  <a:gd name="T24" fmla="*/ 2794 w 2823"/>
                  <a:gd name="T25" fmla="*/ 260 h 1990"/>
                  <a:gd name="T26" fmla="*/ 2773 w 2823"/>
                  <a:gd name="T27" fmla="*/ 284 h 1990"/>
                  <a:gd name="T28" fmla="*/ 2748 w 2823"/>
                  <a:gd name="T29" fmla="*/ 305 h 1990"/>
                  <a:gd name="T30" fmla="*/ 2748 w 2823"/>
                  <a:gd name="T31" fmla="*/ 1884 h 1990"/>
                  <a:gd name="T32" fmla="*/ 2744 w 2823"/>
                  <a:gd name="T33" fmla="*/ 1908 h 1990"/>
                  <a:gd name="T34" fmla="*/ 2736 w 2823"/>
                  <a:gd name="T35" fmla="*/ 1930 h 1990"/>
                  <a:gd name="T36" fmla="*/ 2723 w 2823"/>
                  <a:gd name="T37" fmla="*/ 1949 h 1990"/>
                  <a:gd name="T38" fmla="*/ 2707 w 2823"/>
                  <a:gd name="T39" fmla="*/ 1967 h 1990"/>
                  <a:gd name="T40" fmla="*/ 2688 w 2823"/>
                  <a:gd name="T41" fmla="*/ 1980 h 1990"/>
                  <a:gd name="T42" fmla="*/ 2665 w 2823"/>
                  <a:gd name="T43" fmla="*/ 1988 h 1990"/>
                  <a:gd name="T44" fmla="*/ 2640 w 2823"/>
                  <a:gd name="T45" fmla="*/ 1990 h 1990"/>
                  <a:gd name="T46" fmla="*/ 923 w 2823"/>
                  <a:gd name="T47" fmla="*/ 1990 h 1990"/>
                  <a:gd name="T48" fmla="*/ 945 w 2823"/>
                  <a:gd name="T49" fmla="*/ 1944 h 1990"/>
                  <a:gd name="T50" fmla="*/ 964 w 2823"/>
                  <a:gd name="T51" fmla="*/ 1899 h 1990"/>
                  <a:gd name="T52" fmla="*/ 989 w 2823"/>
                  <a:gd name="T53" fmla="*/ 1837 h 1990"/>
                  <a:gd name="T54" fmla="*/ 1011 w 2823"/>
                  <a:gd name="T55" fmla="*/ 1807 h 1990"/>
                  <a:gd name="T56" fmla="*/ 1029 w 2823"/>
                  <a:gd name="T57" fmla="*/ 1776 h 1990"/>
                  <a:gd name="T58" fmla="*/ 2534 w 2823"/>
                  <a:gd name="T59" fmla="*/ 1776 h 1990"/>
                  <a:gd name="T60" fmla="*/ 2534 w 2823"/>
                  <a:gd name="T61" fmla="*/ 332 h 1990"/>
                  <a:gd name="T62" fmla="*/ 290 w 2823"/>
                  <a:gd name="T63" fmla="*/ 332 h 1990"/>
                  <a:gd name="T64" fmla="*/ 290 w 2823"/>
                  <a:gd name="T65" fmla="*/ 452 h 1990"/>
                  <a:gd name="T66" fmla="*/ 113 w 2823"/>
                  <a:gd name="T67" fmla="*/ 452 h 1990"/>
                  <a:gd name="T68" fmla="*/ 76 w 2823"/>
                  <a:gd name="T69" fmla="*/ 453 h 1990"/>
                  <a:gd name="T70" fmla="*/ 76 w 2823"/>
                  <a:gd name="T71" fmla="*/ 305 h 1990"/>
                  <a:gd name="T72" fmla="*/ 51 w 2823"/>
                  <a:gd name="T73" fmla="*/ 284 h 1990"/>
                  <a:gd name="T74" fmla="*/ 30 w 2823"/>
                  <a:gd name="T75" fmla="*/ 260 h 1990"/>
                  <a:gd name="T76" fmla="*/ 14 w 2823"/>
                  <a:gd name="T77" fmla="*/ 231 h 1990"/>
                  <a:gd name="T78" fmla="*/ 4 w 2823"/>
                  <a:gd name="T79" fmla="*/ 200 h 1990"/>
                  <a:gd name="T80" fmla="*/ 0 w 2823"/>
                  <a:gd name="T81" fmla="*/ 166 h 1990"/>
                  <a:gd name="T82" fmla="*/ 4 w 2823"/>
                  <a:gd name="T83" fmla="*/ 133 h 1990"/>
                  <a:gd name="T84" fmla="*/ 14 w 2823"/>
                  <a:gd name="T85" fmla="*/ 102 h 1990"/>
                  <a:gd name="T86" fmla="*/ 29 w 2823"/>
                  <a:gd name="T87" fmla="*/ 73 h 1990"/>
                  <a:gd name="T88" fmla="*/ 49 w 2823"/>
                  <a:gd name="T89" fmla="*/ 49 h 1990"/>
                  <a:gd name="T90" fmla="*/ 74 w 2823"/>
                  <a:gd name="T91" fmla="*/ 29 h 1990"/>
                  <a:gd name="T92" fmla="*/ 102 w 2823"/>
                  <a:gd name="T93" fmla="*/ 13 h 1990"/>
                  <a:gd name="T94" fmla="*/ 133 w 2823"/>
                  <a:gd name="T95" fmla="*/ 4 h 1990"/>
                  <a:gd name="T96" fmla="*/ 166 w 2823"/>
                  <a:gd name="T97" fmla="*/ 0 h 1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23" h="1990">
                    <a:moveTo>
                      <a:pt x="166" y="0"/>
                    </a:moveTo>
                    <a:lnTo>
                      <a:pt x="2658" y="0"/>
                    </a:lnTo>
                    <a:lnTo>
                      <a:pt x="2691" y="4"/>
                    </a:lnTo>
                    <a:lnTo>
                      <a:pt x="2721" y="13"/>
                    </a:lnTo>
                    <a:lnTo>
                      <a:pt x="2750" y="29"/>
                    </a:lnTo>
                    <a:lnTo>
                      <a:pt x="2774" y="49"/>
                    </a:lnTo>
                    <a:lnTo>
                      <a:pt x="2795" y="73"/>
                    </a:lnTo>
                    <a:lnTo>
                      <a:pt x="2810" y="102"/>
                    </a:lnTo>
                    <a:lnTo>
                      <a:pt x="2819" y="133"/>
                    </a:lnTo>
                    <a:lnTo>
                      <a:pt x="2823" y="166"/>
                    </a:lnTo>
                    <a:lnTo>
                      <a:pt x="2819" y="200"/>
                    </a:lnTo>
                    <a:lnTo>
                      <a:pt x="2810" y="231"/>
                    </a:lnTo>
                    <a:lnTo>
                      <a:pt x="2794" y="260"/>
                    </a:lnTo>
                    <a:lnTo>
                      <a:pt x="2773" y="284"/>
                    </a:lnTo>
                    <a:lnTo>
                      <a:pt x="2748" y="305"/>
                    </a:lnTo>
                    <a:lnTo>
                      <a:pt x="2748" y="1884"/>
                    </a:lnTo>
                    <a:lnTo>
                      <a:pt x="2744" y="1908"/>
                    </a:lnTo>
                    <a:lnTo>
                      <a:pt x="2736" y="1930"/>
                    </a:lnTo>
                    <a:lnTo>
                      <a:pt x="2723" y="1949"/>
                    </a:lnTo>
                    <a:lnTo>
                      <a:pt x="2707" y="1967"/>
                    </a:lnTo>
                    <a:lnTo>
                      <a:pt x="2688" y="1980"/>
                    </a:lnTo>
                    <a:lnTo>
                      <a:pt x="2665" y="1988"/>
                    </a:lnTo>
                    <a:lnTo>
                      <a:pt x="2640" y="1990"/>
                    </a:lnTo>
                    <a:lnTo>
                      <a:pt x="923" y="1990"/>
                    </a:lnTo>
                    <a:lnTo>
                      <a:pt x="945" y="1944"/>
                    </a:lnTo>
                    <a:lnTo>
                      <a:pt x="964" y="1899"/>
                    </a:lnTo>
                    <a:lnTo>
                      <a:pt x="989" y="1837"/>
                    </a:lnTo>
                    <a:lnTo>
                      <a:pt x="1011" y="1807"/>
                    </a:lnTo>
                    <a:lnTo>
                      <a:pt x="1029" y="1776"/>
                    </a:lnTo>
                    <a:lnTo>
                      <a:pt x="2534" y="1776"/>
                    </a:lnTo>
                    <a:lnTo>
                      <a:pt x="2534" y="332"/>
                    </a:lnTo>
                    <a:lnTo>
                      <a:pt x="290" y="332"/>
                    </a:lnTo>
                    <a:lnTo>
                      <a:pt x="290" y="452"/>
                    </a:lnTo>
                    <a:lnTo>
                      <a:pt x="113" y="452"/>
                    </a:lnTo>
                    <a:lnTo>
                      <a:pt x="76" y="453"/>
                    </a:lnTo>
                    <a:lnTo>
                      <a:pt x="76" y="305"/>
                    </a:lnTo>
                    <a:lnTo>
                      <a:pt x="51" y="284"/>
                    </a:lnTo>
                    <a:lnTo>
                      <a:pt x="30" y="260"/>
                    </a:lnTo>
                    <a:lnTo>
                      <a:pt x="14" y="231"/>
                    </a:lnTo>
                    <a:lnTo>
                      <a:pt x="4" y="200"/>
                    </a:lnTo>
                    <a:lnTo>
                      <a:pt x="0" y="166"/>
                    </a:lnTo>
                    <a:lnTo>
                      <a:pt x="4" y="133"/>
                    </a:lnTo>
                    <a:lnTo>
                      <a:pt x="14" y="102"/>
                    </a:lnTo>
                    <a:lnTo>
                      <a:pt x="29" y="73"/>
                    </a:lnTo>
                    <a:lnTo>
                      <a:pt x="49" y="49"/>
                    </a:lnTo>
                    <a:lnTo>
                      <a:pt x="74" y="29"/>
                    </a:lnTo>
                    <a:lnTo>
                      <a:pt x="102" y="13"/>
                    </a:lnTo>
                    <a:lnTo>
                      <a:pt x="133" y="4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158" name="Freeform 417"/>
              <p:cNvSpPr/>
              <p:nvPr/>
            </p:nvSpPr>
            <p:spPr bwMode="auto">
              <a:xfrm>
                <a:off x="2866" y="1748"/>
                <a:ext cx="597" cy="399"/>
              </a:xfrm>
              <a:custGeom>
                <a:avLst/>
                <a:gdLst>
                  <a:gd name="T0" fmla="*/ 1045 w 1193"/>
                  <a:gd name="T1" fmla="*/ 0 h 798"/>
                  <a:gd name="T2" fmla="*/ 1066 w 1193"/>
                  <a:gd name="T3" fmla="*/ 4 h 798"/>
                  <a:gd name="T4" fmla="*/ 1086 w 1193"/>
                  <a:gd name="T5" fmla="*/ 12 h 798"/>
                  <a:gd name="T6" fmla="*/ 1103 w 1193"/>
                  <a:gd name="T7" fmla="*/ 25 h 798"/>
                  <a:gd name="T8" fmla="*/ 1117 w 1193"/>
                  <a:gd name="T9" fmla="*/ 42 h 798"/>
                  <a:gd name="T10" fmla="*/ 1127 w 1193"/>
                  <a:gd name="T11" fmla="*/ 61 h 798"/>
                  <a:gd name="T12" fmla="*/ 1133 w 1193"/>
                  <a:gd name="T13" fmla="*/ 83 h 798"/>
                  <a:gd name="T14" fmla="*/ 1193 w 1193"/>
                  <a:gd name="T15" fmla="*/ 497 h 798"/>
                  <a:gd name="T16" fmla="*/ 1193 w 1193"/>
                  <a:gd name="T17" fmla="*/ 520 h 798"/>
                  <a:gd name="T18" fmla="*/ 1189 w 1193"/>
                  <a:gd name="T19" fmla="*/ 542 h 798"/>
                  <a:gd name="T20" fmla="*/ 1180 w 1193"/>
                  <a:gd name="T21" fmla="*/ 562 h 798"/>
                  <a:gd name="T22" fmla="*/ 1168 w 1193"/>
                  <a:gd name="T23" fmla="*/ 578 h 798"/>
                  <a:gd name="T24" fmla="*/ 1151 w 1193"/>
                  <a:gd name="T25" fmla="*/ 593 h 798"/>
                  <a:gd name="T26" fmla="*/ 1132 w 1193"/>
                  <a:gd name="T27" fmla="*/ 602 h 798"/>
                  <a:gd name="T28" fmla="*/ 1110 w 1193"/>
                  <a:gd name="T29" fmla="*/ 608 h 798"/>
                  <a:gd name="T30" fmla="*/ 1103 w 1193"/>
                  <a:gd name="T31" fmla="*/ 609 h 798"/>
                  <a:gd name="T32" fmla="*/ 1096 w 1193"/>
                  <a:gd name="T33" fmla="*/ 609 h 798"/>
                  <a:gd name="T34" fmla="*/ 1073 w 1193"/>
                  <a:gd name="T35" fmla="*/ 607 h 798"/>
                  <a:gd name="T36" fmla="*/ 1051 w 1193"/>
                  <a:gd name="T37" fmla="*/ 599 h 798"/>
                  <a:gd name="T38" fmla="*/ 1033 w 1193"/>
                  <a:gd name="T39" fmla="*/ 586 h 798"/>
                  <a:gd name="T40" fmla="*/ 1016 w 1193"/>
                  <a:gd name="T41" fmla="*/ 569 h 798"/>
                  <a:gd name="T42" fmla="*/ 1005 w 1193"/>
                  <a:gd name="T43" fmla="*/ 549 h 798"/>
                  <a:gd name="T44" fmla="*/ 999 w 1193"/>
                  <a:gd name="T45" fmla="*/ 526 h 798"/>
                  <a:gd name="T46" fmla="*/ 974 w 1193"/>
                  <a:gd name="T47" fmla="*/ 351 h 798"/>
                  <a:gd name="T48" fmla="*/ 675 w 1193"/>
                  <a:gd name="T49" fmla="*/ 757 h 798"/>
                  <a:gd name="T50" fmla="*/ 660 w 1193"/>
                  <a:gd name="T51" fmla="*/ 775 h 798"/>
                  <a:gd name="T52" fmla="*/ 641 w 1193"/>
                  <a:gd name="T53" fmla="*/ 786 h 798"/>
                  <a:gd name="T54" fmla="*/ 621 w 1193"/>
                  <a:gd name="T55" fmla="*/ 794 h 798"/>
                  <a:gd name="T56" fmla="*/ 600 w 1193"/>
                  <a:gd name="T57" fmla="*/ 798 h 798"/>
                  <a:gd name="T58" fmla="*/ 578 w 1193"/>
                  <a:gd name="T59" fmla="*/ 796 h 798"/>
                  <a:gd name="T60" fmla="*/ 556 w 1193"/>
                  <a:gd name="T61" fmla="*/ 790 h 798"/>
                  <a:gd name="T62" fmla="*/ 69 w 1193"/>
                  <a:gd name="T63" fmla="*/ 575 h 798"/>
                  <a:gd name="T64" fmla="*/ 41 w 1193"/>
                  <a:gd name="T65" fmla="*/ 605 h 798"/>
                  <a:gd name="T66" fmla="*/ 38 w 1193"/>
                  <a:gd name="T67" fmla="*/ 544 h 798"/>
                  <a:gd name="T68" fmla="*/ 30 w 1193"/>
                  <a:gd name="T69" fmla="*/ 483 h 798"/>
                  <a:gd name="T70" fmla="*/ 17 w 1193"/>
                  <a:gd name="T71" fmla="*/ 426 h 798"/>
                  <a:gd name="T72" fmla="*/ 0 w 1193"/>
                  <a:gd name="T73" fmla="*/ 370 h 798"/>
                  <a:gd name="T74" fmla="*/ 19 w 1193"/>
                  <a:gd name="T75" fmla="*/ 362 h 798"/>
                  <a:gd name="T76" fmla="*/ 40 w 1193"/>
                  <a:gd name="T77" fmla="*/ 359 h 798"/>
                  <a:gd name="T78" fmla="*/ 62 w 1193"/>
                  <a:gd name="T79" fmla="*/ 361 h 798"/>
                  <a:gd name="T80" fmla="*/ 83 w 1193"/>
                  <a:gd name="T81" fmla="*/ 367 h 798"/>
                  <a:gd name="T82" fmla="*/ 563 w 1193"/>
                  <a:gd name="T83" fmla="*/ 578 h 798"/>
                  <a:gd name="T84" fmla="*/ 821 w 1193"/>
                  <a:gd name="T85" fmla="*/ 227 h 798"/>
                  <a:gd name="T86" fmla="*/ 636 w 1193"/>
                  <a:gd name="T87" fmla="*/ 254 h 798"/>
                  <a:gd name="T88" fmla="*/ 614 w 1193"/>
                  <a:gd name="T89" fmla="*/ 254 h 798"/>
                  <a:gd name="T90" fmla="*/ 592 w 1193"/>
                  <a:gd name="T91" fmla="*/ 250 h 798"/>
                  <a:gd name="T92" fmla="*/ 572 w 1193"/>
                  <a:gd name="T93" fmla="*/ 241 h 798"/>
                  <a:gd name="T94" fmla="*/ 555 w 1193"/>
                  <a:gd name="T95" fmla="*/ 228 h 798"/>
                  <a:gd name="T96" fmla="*/ 541 w 1193"/>
                  <a:gd name="T97" fmla="*/ 212 h 798"/>
                  <a:gd name="T98" fmla="*/ 531 w 1193"/>
                  <a:gd name="T99" fmla="*/ 192 h 798"/>
                  <a:gd name="T100" fmla="*/ 525 w 1193"/>
                  <a:gd name="T101" fmla="*/ 171 h 798"/>
                  <a:gd name="T102" fmla="*/ 525 w 1193"/>
                  <a:gd name="T103" fmla="*/ 147 h 798"/>
                  <a:gd name="T104" fmla="*/ 528 w 1193"/>
                  <a:gd name="T105" fmla="*/ 127 h 798"/>
                  <a:gd name="T106" fmla="*/ 538 w 1193"/>
                  <a:gd name="T107" fmla="*/ 107 h 798"/>
                  <a:gd name="T108" fmla="*/ 550 w 1193"/>
                  <a:gd name="T109" fmla="*/ 90 h 798"/>
                  <a:gd name="T110" fmla="*/ 566 w 1193"/>
                  <a:gd name="T111" fmla="*/ 76 h 798"/>
                  <a:gd name="T112" fmla="*/ 586 w 1193"/>
                  <a:gd name="T113" fmla="*/ 65 h 798"/>
                  <a:gd name="T114" fmla="*/ 608 w 1193"/>
                  <a:gd name="T115" fmla="*/ 60 h 798"/>
                  <a:gd name="T116" fmla="*/ 1022 w 1193"/>
                  <a:gd name="T117" fmla="*/ 0 h 798"/>
                  <a:gd name="T118" fmla="*/ 1045 w 1193"/>
                  <a:gd name="T119" fmla="*/ 0 h 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93" h="798">
                    <a:moveTo>
                      <a:pt x="1045" y="0"/>
                    </a:moveTo>
                    <a:lnTo>
                      <a:pt x="1066" y="4"/>
                    </a:lnTo>
                    <a:lnTo>
                      <a:pt x="1086" y="12"/>
                    </a:lnTo>
                    <a:lnTo>
                      <a:pt x="1103" y="25"/>
                    </a:lnTo>
                    <a:lnTo>
                      <a:pt x="1117" y="42"/>
                    </a:lnTo>
                    <a:lnTo>
                      <a:pt x="1127" y="61"/>
                    </a:lnTo>
                    <a:lnTo>
                      <a:pt x="1133" y="83"/>
                    </a:lnTo>
                    <a:lnTo>
                      <a:pt x="1193" y="497"/>
                    </a:lnTo>
                    <a:lnTo>
                      <a:pt x="1193" y="520"/>
                    </a:lnTo>
                    <a:lnTo>
                      <a:pt x="1189" y="542"/>
                    </a:lnTo>
                    <a:lnTo>
                      <a:pt x="1180" y="562"/>
                    </a:lnTo>
                    <a:lnTo>
                      <a:pt x="1168" y="578"/>
                    </a:lnTo>
                    <a:lnTo>
                      <a:pt x="1151" y="593"/>
                    </a:lnTo>
                    <a:lnTo>
                      <a:pt x="1132" y="602"/>
                    </a:lnTo>
                    <a:lnTo>
                      <a:pt x="1110" y="608"/>
                    </a:lnTo>
                    <a:lnTo>
                      <a:pt x="1103" y="609"/>
                    </a:lnTo>
                    <a:lnTo>
                      <a:pt x="1096" y="609"/>
                    </a:lnTo>
                    <a:lnTo>
                      <a:pt x="1073" y="607"/>
                    </a:lnTo>
                    <a:lnTo>
                      <a:pt x="1051" y="599"/>
                    </a:lnTo>
                    <a:lnTo>
                      <a:pt x="1033" y="586"/>
                    </a:lnTo>
                    <a:lnTo>
                      <a:pt x="1016" y="569"/>
                    </a:lnTo>
                    <a:lnTo>
                      <a:pt x="1005" y="549"/>
                    </a:lnTo>
                    <a:lnTo>
                      <a:pt x="999" y="526"/>
                    </a:lnTo>
                    <a:lnTo>
                      <a:pt x="974" y="351"/>
                    </a:lnTo>
                    <a:lnTo>
                      <a:pt x="675" y="757"/>
                    </a:lnTo>
                    <a:lnTo>
                      <a:pt x="660" y="775"/>
                    </a:lnTo>
                    <a:lnTo>
                      <a:pt x="641" y="786"/>
                    </a:lnTo>
                    <a:lnTo>
                      <a:pt x="621" y="794"/>
                    </a:lnTo>
                    <a:lnTo>
                      <a:pt x="600" y="798"/>
                    </a:lnTo>
                    <a:lnTo>
                      <a:pt x="578" y="796"/>
                    </a:lnTo>
                    <a:lnTo>
                      <a:pt x="556" y="790"/>
                    </a:lnTo>
                    <a:lnTo>
                      <a:pt x="69" y="575"/>
                    </a:lnTo>
                    <a:lnTo>
                      <a:pt x="41" y="605"/>
                    </a:lnTo>
                    <a:lnTo>
                      <a:pt x="38" y="544"/>
                    </a:lnTo>
                    <a:lnTo>
                      <a:pt x="30" y="483"/>
                    </a:lnTo>
                    <a:lnTo>
                      <a:pt x="17" y="426"/>
                    </a:lnTo>
                    <a:lnTo>
                      <a:pt x="0" y="370"/>
                    </a:lnTo>
                    <a:lnTo>
                      <a:pt x="19" y="362"/>
                    </a:lnTo>
                    <a:lnTo>
                      <a:pt x="40" y="359"/>
                    </a:lnTo>
                    <a:lnTo>
                      <a:pt x="62" y="361"/>
                    </a:lnTo>
                    <a:lnTo>
                      <a:pt x="83" y="367"/>
                    </a:lnTo>
                    <a:lnTo>
                      <a:pt x="563" y="578"/>
                    </a:lnTo>
                    <a:lnTo>
                      <a:pt x="821" y="227"/>
                    </a:lnTo>
                    <a:lnTo>
                      <a:pt x="636" y="254"/>
                    </a:lnTo>
                    <a:lnTo>
                      <a:pt x="614" y="254"/>
                    </a:lnTo>
                    <a:lnTo>
                      <a:pt x="592" y="250"/>
                    </a:lnTo>
                    <a:lnTo>
                      <a:pt x="572" y="241"/>
                    </a:lnTo>
                    <a:lnTo>
                      <a:pt x="555" y="228"/>
                    </a:lnTo>
                    <a:lnTo>
                      <a:pt x="541" y="212"/>
                    </a:lnTo>
                    <a:lnTo>
                      <a:pt x="531" y="192"/>
                    </a:lnTo>
                    <a:lnTo>
                      <a:pt x="525" y="171"/>
                    </a:lnTo>
                    <a:lnTo>
                      <a:pt x="525" y="147"/>
                    </a:lnTo>
                    <a:lnTo>
                      <a:pt x="528" y="127"/>
                    </a:lnTo>
                    <a:lnTo>
                      <a:pt x="538" y="107"/>
                    </a:lnTo>
                    <a:lnTo>
                      <a:pt x="550" y="90"/>
                    </a:lnTo>
                    <a:lnTo>
                      <a:pt x="566" y="76"/>
                    </a:lnTo>
                    <a:lnTo>
                      <a:pt x="586" y="65"/>
                    </a:lnTo>
                    <a:lnTo>
                      <a:pt x="608" y="60"/>
                    </a:lnTo>
                    <a:lnTo>
                      <a:pt x="1022" y="0"/>
                    </a:lnTo>
                    <a:lnTo>
                      <a:pt x="104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159" name="Freeform 418"/>
              <p:cNvSpPr>
                <a:spLocks noEditPoints="1"/>
              </p:cNvSpPr>
              <p:nvPr/>
            </p:nvSpPr>
            <p:spPr bwMode="auto">
              <a:xfrm>
                <a:off x="1874" y="1773"/>
                <a:ext cx="1204" cy="1459"/>
              </a:xfrm>
              <a:custGeom>
                <a:avLst/>
                <a:gdLst>
                  <a:gd name="T0" fmla="*/ 1322 w 2407"/>
                  <a:gd name="T1" fmla="*/ 1566 h 2919"/>
                  <a:gd name="T2" fmla="*/ 1302 w 2407"/>
                  <a:gd name="T3" fmla="*/ 1681 h 2919"/>
                  <a:gd name="T4" fmla="*/ 1304 w 2407"/>
                  <a:gd name="T5" fmla="*/ 1891 h 2919"/>
                  <a:gd name="T6" fmla="*/ 1336 w 2407"/>
                  <a:gd name="T7" fmla="*/ 1921 h 2919"/>
                  <a:gd name="T8" fmla="*/ 1462 w 2407"/>
                  <a:gd name="T9" fmla="*/ 1773 h 2919"/>
                  <a:gd name="T10" fmla="*/ 1448 w 2407"/>
                  <a:gd name="T11" fmla="*/ 1534 h 2919"/>
                  <a:gd name="T12" fmla="*/ 959 w 2407"/>
                  <a:gd name="T13" fmla="*/ 1534 h 2919"/>
                  <a:gd name="T14" fmla="*/ 945 w 2407"/>
                  <a:gd name="T15" fmla="*/ 1773 h 2919"/>
                  <a:gd name="T16" fmla="*/ 1071 w 2407"/>
                  <a:gd name="T17" fmla="*/ 1921 h 2919"/>
                  <a:gd name="T18" fmla="*/ 1103 w 2407"/>
                  <a:gd name="T19" fmla="*/ 1891 h 2919"/>
                  <a:gd name="T20" fmla="*/ 1105 w 2407"/>
                  <a:gd name="T21" fmla="*/ 1681 h 2919"/>
                  <a:gd name="T22" fmla="*/ 1085 w 2407"/>
                  <a:gd name="T23" fmla="*/ 1566 h 2919"/>
                  <a:gd name="T24" fmla="*/ 1044 w 2407"/>
                  <a:gd name="T25" fmla="*/ 634 h 2919"/>
                  <a:gd name="T26" fmla="*/ 862 w 2407"/>
                  <a:gd name="T27" fmla="*/ 674 h 2919"/>
                  <a:gd name="T28" fmla="*/ 794 w 2407"/>
                  <a:gd name="T29" fmla="*/ 726 h 2919"/>
                  <a:gd name="T30" fmla="*/ 749 w 2407"/>
                  <a:gd name="T31" fmla="*/ 805 h 2919"/>
                  <a:gd name="T32" fmla="*/ 762 w 2407"/>
                  <a:gd name="T33" fmla="*/ 902 h 2919"/>
                  <a:gd name="T34" fmla="*/ 827 w 2407"/>
                  <a:gd name="T35" fmla="*/ 1050 h 2919"/>
                  <a:gd name="T36" fmla="*/ 946 w 2407"/>
                  <a:gd name="T37" fmla="*/ 1256 h 2919"/>
                  <a:gd name="T38" fmla="*/ 1078 w 2407"/>
                  <a:gd name="T39" fmla="*/ 1376 h 2919"/>
                  <a:gd name="T40" fmla="*/ 1329 w 2407"/>
                  <a:gd name="T41" fmla="*/ 1376 h 2919"/>
                  <a:gd name="T42" fmla="*/ 1461 w 2407"/>
                  <a:gd name="T43" fmla="*/ 1256 h 2919"/>
                  <a:gd name="T44" fmla="*/ 1580 w 2407"/>
                  <a:gd name="T45" fmla="*/ 1050 h 2919"/>
                  <a:gd name="T46" fmla="*/ 1646 w 2407"/>
                  <a:gd name="T47" fmla="*/ 902 h 2919"/>
                  <a:gd name="T48" fmla="*/ 1658 w 2407"/>
                  <a:gd name="T49" fmla="*/ 805 h 2919"/>
                  <a:gd name="T50" fmla="*/ 1606 w 2407"/>
                  <a:gd name="T51" fmla="*/ 781 h 2919"/>
                  <a:gd name="T52" fmla="*/ 1566 w 2407"/>
                  <a:gd name="T53" fmla="*/ 772 h 2919"/>
                  <a:gd name="T54" fmla="*/ 1360 w 2407"/>
                  <a:gd name="T55" fmla="*/ 791 h 2919"/>
                  <a:gd name="T56" fmla="*/ 1205 w 2407"/>
                  <a:gd name="T57" fmla="*/ 686 h 2919"/>
                  <a:gd name="T58" fmla="*/ 1044 w 2407"/>
                  <a:gd name="T59" fmla="*/ 634 h 2919"/>
                  <a:gd name="T60" fmla="*/ 1463 w 2407"/>
                  <a:gd name="T61" fmla="*/ 30 h 2919"/>
                  <a:gd name="T62" fmla="*/ 1694 w 2407"/>
                  <a:gd name="T63" fmla="*/ 195 h 2919"/>
                  <a:gd name="T64" fmla="*/ 1806 w 2407"/>
                  <a:gd name="T65" fmla="*/ 461 h 2919"/>
                  <a:gd name="T66" fmla="*/ 1837 w 2407"/>
                  <a:gd name="T67" fmla="*/ 753 h 2919"/>
                  <a:gd name="T68" fmla="*/ 1817 w 2407"/>
                  <a:gd name="T69" fmla="*/ 975 h 2919"/>
                  <a:gd name="T70" fmla="*/ 1725 w 2407"/>
                  <a:gd name="T71" fmla="*/ 1160 h 2919"/>
                  <a:gd name="T72" fmla="*/ 1589 w 2407"/>
                  <a:gd name="T73" fmla="*/ 1380 h 2919"/>
                  <a:gd name="T74" fmla="*/ 1617 w 2407"/>
                  <a:gd name="T75" fmla="*/ 1485 h 2919"/>
                  <a:gd name="T76" fmla="*/ 2090 w 2407"/>
                  <a:gd name="T77" fmla="*/ 1682 h 2919"/>
                  <a:gd name="T78" fmla="*/ 2199 w 2407"/>
                  <a:gd name="T79" fmla="*/ 1901 h 2919"/>
                  <a:gd name="T80" fmla="*/ 2288 w 2407"/>
                  <a:gd name="T81" fmla="*/ 2189 h 2919"/>
                  <a:gd name="T82" fmla="*/ 2353 w 2407"/>
                  <a:gd name="T83" fmla="*/ 2481 h 2919"/>
                  <a:gd name="T84" fmla="*/ 2393 w 2407"/>
                  <a:gd name="T85" fmla="*/ 2712 h 2919"/>
                  <a:gd name="T86" fmla="*/ 2407 w 2407"/>
                  <a:gd name="T87" fmla="*/ 2819 h 2919"/>
                  <a:gd name="T88" fmla="*/ 2334 w 2407"/>
                  <a:gd name="T89" fmla="*/ 2915 h 2919"/>
                  <a:gd name="T90" fmla="*/ 29 w 2407"/>
                  <a:gd name="T91" fmla="*/ 2890 h 2919"/>
                  <a:gd name="T92" fmla="*/ 1 w 2407"/>
                  <a:gd name="T93" fmla="*/ 2804 h 2919"/>
                  <a:gd name="T94" fmla="*/ 10 w 2407"/>
                  <a:gd name="T95" fmla="*/ 2745 h 2919"/>
                  <a:gd name="T96" fmla="*/ 45 w 2407"/>
                  <a:gd name="T97" fmla="*/ 2542 h 2919"/>
                  <a:gd name="T98" fmla="*/ 105 w 2407"/>
                  <a:gd name="T99" fmla="*/ 2259 h 2919"/>
                  <a:gd name="T100" fmla="*/ 188 w 2407"/>
                  <a:gd name="T101" fmla="*/ 1962 h 2919"/>
                  <a:gd name="T102" fmla="*/ 294 w 2407"/>
                  <a:gd name="T103" fmla="*/ 1720 h 2919"/>
                  <a:gd name="T104" fmla="*/ 420 w 2407"/>
                  <a:gd name="T105" fmla="*/ 1597 h 2919"/>
                  <a:gd name="T106" fmla="*/ 848 w 2407"/>
                  <a:gd name="T107" fmla="*/ 1415 h 2919"/>
                  <a:gd name="T108" fmla="*/ 709 w 2407"/>
                  <a:gd name="T109" fmla="*/ 1213 h 2919"/>
                  <a:gd name="T110" fmla="*/ 606 w 2407"/>
                  <a:gd name="T111" fmla="*/ 998 h 2919"/>
                  <a:gd name="T112" fmla="*/ 568 w 2407"/>
                  <a:gd name="T113" fmla="*/ 779 h 2919"/>
                  <a:gd name="T114" fmla="*/ 598 w 2407"/>
                  <a:gd name="T115" fmla="*/ 521 h 2919"/>
                  <a:gd name="T116" fmla="*/ 680 w 2407"/>
                  <a:gd name="T117" fmla="*/ 242 h 2919"/>
                  <a:gd name="T118" fmla="*/ 890 w 2407"/>
                  <a:gd name="T119" fmla="*/ 53 h 2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07" h="2919">
                    <a:moveTo>
                      <a:pt x="1426" y="1529"/>
                    </a:moveTo>
                    <a:lnTo>
                      <a:pt x="1415" y="1533"/>
                    </a:lnTo>
                    <a:lnTo>
                      <a:pt x="1374" y="1551"/>
                    </a:lnTo>
                    <a:lnTo>
                      <a:pt x="1334" y="1562"/>
                    </a:lnTo>
                    <a:lnTo>
                      <a:pt x="1322" y="1566"/>
                    </a:lnTo>
                    <a:lnTo>
                      <a:pt x="1314" y="1573"/>
                    </a:lnTo>
                    <a:lnTo>
                      <a:pt x="1309" y="1584"/>
                    </a:lnTo>
                    <a:lnTo>
                      <a:pt x="1306" y="1595"/>
                    </a:lnTo>
                    <a:lnTo>
                      <a:pt x="1306" y="1678"/>
                    </a:lnTo>
                    <a:lnTo>
                      <a:pt x="1302" y="1681"/>
                    </a:lnTo>
                    <a:lnTo>
                      <a:pt x="1297" y="1684"/>
                    </a:lnTo>
                    <a:lnTo>
                      <a:pt x="1294" y="1688"/>
                    </a:lnTo>
                    <a:lnTo>
                      <a:pt x="1287" y="1699"/>
                    </a:lnTo>
                    <a:lnTo>
                      <a:pt x="1285" y="1713"/>
                    </a:lnTo>
                    <a:lnTo>
                      <a:pt x="1304" y="1891"/>
                    </a:lnTo>
                    <a:lnTo>
                      <a:pt x="1307" y="1903"/>
                    </a:lnTo>
                    <a:lnTo>
                      <a:pt x="1315" y="1913"/>
                    </a:lnTo>
                    <a:lnTo>
                      <a:pt x="1328" y="1920"/>
                    </a:lnTo>
                    <a:lnTo>
                      <a:pt x="1333" y="1920"/>
                    </a:lnTo>
                    <a:lnTo>
                      <a:pt x="1336" y="1921"/>
                    </a:lnTo>
                    <a:lnTo>
                      <a:pt x="1347" y="1918"/>
                    </a:lnTo>
                    <a:lnTo>
                      <a:pt x="1356" y="1914"/>
                    </a:lnTo>
                    <a:lnTo>
                      <a:pt x="1364" y="1907"/>
                    </a:lnTo>
                    <a:lnTo>
                      <a:pt x="1457" y="1782"/>
                    </a:lnTo>
                    <a:lnTo>
                      <a:pt x="1462" y="1773"/>
                    </a:lnTo>
                    <a:lnTo>
                      <a:pt x="1464" y="1763"/>
                    </a:lnTo>
                    <a:lnTo>
                      <a:pt x="1464" y="1563"/>
                    </a:lnTo>
                    <a:lnTo>
                      <a:pt x="1462" y="1551"/>
                    </a:lnTo>
                    <a:lnTo>
                      <a:pt x="1456" y="1542"/>
                    </a:lnTo>
                    <a:lnTo>
                      <a:pt x="1448" y="1534"/>
                    </a:lnTo>
                    <a:lnTo>
                      <a:pt x="1437" y="1530"/>
                    </a:lnTo>
                    <a:lnTo>
                      <a:pt x="1426" y="1529"/>
                    </a:lnTo>
                    <a:close/>
                    <a:moveTo>
                      <a:pt x="982" y="1529"/>
                    </a:moveTo>
                    <a:lnTo>
                      <a:pt x="970" y="1530"/>
                    </a:lnTo>
                    <a:lnTo>
                      <a:pt x="959" y="1534"/>
                    </a:lnTo>
                    <a:lnTo>
                      <a:pt x="951" y="1542"/>
                    </a:lnTo>
                    <a:lnTo>
                      <a:pt x="945" y="1551"/>
                    </a:lnTo>
                    <a:lnTo>
                      <a:pt x="943" y="1563"/>
                    </a:lnTo>
                    <a:lnTo>
                      <a:pt x="943" y="1763"/>
                    </a:lnTo>
                    <a:lnTo>
                      <a:pt x="945" y="1773"/>
                    </a:lnTo>
                    <a:lnTo>
                      <a:pt x="950" y="1782"/>
                    </a:lnTo>
                    <a:lnTo>
                      <a:pt x="1044" y="1907"/>
                    </a:lnTo>
                    <a:lnTo>
                      <a:pt x="1051" y="1915"/>
                    </a:lnTo>
                    <a:lnTo>
                      <a:pt x="1060" y="1918"/>
                    </a:lnTo>
                    <a:lnTo>
                      <a:pt x="1071" y="1921"/>
                    </a:lnTo>
                    <a:lnTo>
                      <a:pt x="1074" y="1921"/>
                    </a:lnTo>
                    <a:lnTo>
                      <a:pt x="1079" y="1920"/>
                    </a:lnTo>
                    <a:lnTo>
                      <a:pt x="1092" y="1914"/>
                    </a:lnTo>
                    <a:lnTo>
                      <a:pt x="1100" y="1903"/>
                    </a:lnTo>
                    <a:lnTo>
                      <a:pt x="1103" y="1891"/>
                    </a:lnTo>
                    <a:lnTo>
                      <a:pt x="1122" y="1713"/>
                    </a:lnTo>
                    <a:lnTo>
                      <a:pt x="1120" y="1699"/>
                    </a:lnTo>
                    <a:lnTo>
                      <a:pt x="1114" y="1688"/>
                    </a:lnTo>
                    <a:lnTo>
                      <a:pt x="1110" y="1684"/>
                    </a:lnTo>
                    <a:lnTo>
                      <a:pt x="1105" y="1681"/>
                    </a:lnTo>
                    <a:lnTo>
                      <a:pt x="1101" y="1678"/>
                    </a:lnTo>
                    <a:lnTo>
                      <a:pt x="1101" y="1595"/>
                    </a:lnTo>
                    <a:lnTo>
                      <a:pt x="1099" y="1584"/>
                    </a:lnTo>
                    <a:lnTo>
                      <a:pt x="1093" y="1573"/>
                    </a:lnTo>
                    <a:lnTo>
                      <a:pt x="1085" y="1566"/>
                    </a:lnTo>
                    <a:lnTo>
                      <a:pt x="1073" y="1562"/>
                    </a:lnTo>
                    <a:lnTo>
                      <a:pt x="1033" y="1551"/>
                    </a:lnTo>
                    <a:lnTo>
                      <a:pt x="992" y="1533"/>
                    </a:lnTo>
                    <a:lnTo>
                      <a:pt x="982" y="1529"/>
                    </a:lnTo>
                    <a:close/>
                    <a:moveTo>
                      <a:pt x="1044" y="634"/>
                    </a:moveTo>
                    <a:lnTo>
                      <a:pt x="1004" y="637"/>
                    </a:lnTo>
                    <a:lnTo>
                      <a:pt x="965" y="642"/>
                    </a:lnTo>
                    <a:lnTo>
                      <a:pt x="928" y="652"/>
                    </a:lnTo>
                    <a:lnTo>
                      <a:pt x="893" y="662"/>
                    </a:lnTo>
                    <a:lnTo>
                      <a:pt x="862" y="674"/>
                    </a:lnTo>
                    <a:lnTo>
                      <a:pt x="834" y="685"/>
                    </a:lnTo>
                    <a:lnTo>
                      <a:pt x="812" y="695"/>
                    </a:lnTo>
                    <a:lnTo>
                      <a:pt x="802" y="704"/>
                    </a:lnTo>
                    <a:lnTo>
                      <a:pt x="796" y="714"/>
                    </a:lnTo>
                    <a:lnTo>
                      <a:pt x="794" y="726"/>
                    </a:lnTo>
                    <a:lnTo>
                      <a:pt x="794" y="786"/>
                    </a:lnTo>
                    <a:lnTo>
                      <a:pt x="780" y="786"/>
                    </a:lnTo>
                    <a:lnTo>
                      <a:pt x="767" y="788"/>
                    </a:lnTo>
                    <a:lnTo>
                      <a:pt x="757" y="795"/>
                    </a:lnTo>
                    <a:lnTo>
                      <a:pt x="749" y="805"/>
                    </a:lnTo>
                    <a:lnTo>
                      <a:pt x="747" y="819"/>
                    </a:lnTo>
                    <a:lnTo>
                      <a:pt x="747" y="873"/>
                    </a:lnTo>
                    <a:lnTo>
                      <a:pt x="749" y="885"/>
                    </a:lnTo>
                    <a:lnTo>
                      <a:pt x="754" y="894"/>
                    </a:lnTo>
                    <a:lnTo>
                      <a:pt x="762" y="902"/>
                    </a:lnTo>
                    <a:lnTo>
                      <a:pt x="794" y="923"/>
                    </a:lnTo>
                    <a:lnTo>
                      <a:pt x="796" y="937"/>
                    </a:lnTo>
                    <a:lnTo>
                      <a:pt x="803" y="973"/>
                    </a:lnTo>
                    <a:lnTo>
                      <a:pt x="814" y="1011"/>
                    </a:lnTo>
                    <a:lnTo>
                      <a:pt x="827" y="1050"/>
                    </a:lnTo>
                    <a:lnTo>
                      <a:pt x="845" y="1090"/>
                    </a:lnTo>
                    <a:lnTo>
                      <a:pt x="865" y="1132"/>
                    </a:lnTo>
                    <a:lnTo>
                      <a:pt x="890" y="1174"/>
                    </a:lnTo>
                    <a:lnTo>
                      <a:pt x="916" y="1214"/>
                    </a:lnTo>
                    <a:lnTo>
                      <a:pt x="946" y="1256"/>
                    </a:lnTo>
                    <a:lnTo>
                      <a:pt x="976" y="1290"/>
                    </a:lnTo>
                    <a:lnTo>
                      <a:pt x="1004" y="1320"/>
                    </a:lnTo>
                    <a:lnTo>
                      <a:pt x="1030" y="1345"/>
                    </a:lnTo>
                    <a:lnTo>
                      <a:pt x="1056" y="1362"/>
                    </a:lnTo>
                    <a:lnTo>
                      <a:pt x="1078" y="1376"/>
                    </a:lnTo>
                    <a:lnTo>
                      <a:pt x="1097" y="1383"/>
                    </a:lnTo>
                    <a:lnTo>
                      <a:pt x="1114" y="1385"/>
                    </a:lnTo>
                    <a:lnTo>
                      <a:pt x="1294" y="1385"/>
                    </a:lnTo>
                    <a:lnTo>
                      <a:pt x="1310" y="1383"/>
                    </a:lnTo>
                    <a:lnTo>
                      <a:pt x="1329" y="1376"/>
                    </a:lnTo>
                    <a:lnTo>
                      <a:pt x="1351" y="1362"/>
                    </a:lnTo>
                    <a:lnTo>
                      <a:pt x="1377" y="1345"/>
                    </a:lnTo>
                    <a:lnTo>
                      <a:pt x="1403" y="1320"/>
                    </a:lnTo>
                    <a:lnTo>
                      <a:pt x="1431" y="1290"/>
                    </a:lnTo>
                    <a:lnTo>
                      <a:pt x="1461" y="1256"/>
                    </a:lnTo>
                    <a:lnTo>
                      <a:pt x="1491" y="1214"/>
                    </a:lnTo>
                    <a:lnTo>
                      <a:pt x="1517" y="1174"/>
                    </a:lnTo>
                    <a:lnTo>
                      <a:pt x="1542" y="1132"/>
                    </a:lnTo>
                    <a:lnTo>
                      <a:pt x="1562" y="1090"/>
                    </a:lnTo>
                    <a:lnTo>
                      <a:pt x="1580" y="1050"/>
                    </a:lnTo>
                    <a:lnTo>
                      <a:pt x="1594" y="1010"/>
                    </a:lnTo>
                    <a:lnTo>
                      <a:pt x="1604" y="973"/>
                    </a:lnTo>
                    <a:lnTo>
                      <a:pt x="1611" y="937"/>
                    </a:lnTo>
                    <a:lnTo>
                      <a:pt x="1613" y="923"/>
                    </a:lnTo>
                    <a:lnTo>
                      <a:pt x="1646" y="902"/>
                    </a:lnTo>
                    <a:lnTo>
                      <a:pt x="1654" y="894"/>
                    </a:lnTo>
                    <a:lnTo>
                      <a:pt x="1658" y="885"/>
                    </a:lnTo>
                    <a:lnTo>
                      <a:pt x="1661" y="873"/>
                    </a:lnTo>
                    <a:lnTo>
                      <a:pt x="1661" y="819"/>
                    </a:lnTo>
                    <a:lnTo>
                      <a:pt x="1658" y="805"/>
                    </a:lnTo>
                    <a:lnTo>
                      <a:pt x="1650" y="795"/>
                    </a:lnTo>
                    <a:lnTo>
                      <a:pt x="1640" y="788"/>
                    </a:lnTo>
                    <a:lnTo>
                      <a:pt x="1627" y="786"/>
                    </a:lnTo>
                    <a:lnTo>
                      <a:pt x="1609" y="786"/>
                    </a:lnTo>
                    <a:lnTo>
                      <a:pt x="1606" y="781"/>
                    </a:lnTo>
                    <a:lnTo>
                      <a:pt x="1603" y="777"/>
                    </a:lnTo>
                    <a:lnTo>
                      <a:pt x="1598" y="774"/>
                    </a:lnTo>
                    <a:lnTo>
                      <a:pt x="1588" y="769"/>
                    </a:lnTo>
                    <a:lnTo>
                      <a:pt x="1577" y="769"/>
                    </a:lnTo>
                    <a:lnTo>
                      <a:pt x="1566" y="772"/>
                    </a:lnTo>
                    <a:lnTo>
                      <a:pt x="1522" y="789"/>
                    </a:lnTo>
                    <a:lnTo>
                      <a:pt x="1478" y="798"/>
                    </a:lnTo>
                    <a:lnTo>
                      <a:pt x="1434" y="802"/>
                    </a:lnTo>
                    <a:lnTo>
                      <a:pt x="1396" y="799"/>
                    </a:lnTo>
                    <a:lnTo>
                      <a:pt x="1360" y="791"/>
                    </a:lnTo>
                    <a:lnTo>
                      <a:pt x="1326" y="779"/>
                    </a:lnTo>
                    <a:lnTo>
                      <a:pt x="1292" y="760"/>
                    </a:lnTo>
                    <a:lnTo>
                      <a:pt x="1260" y="737"/>
                    </a:lnTo>
                    <a:lnTo>
                      <a:pt x="1230" y="709"/>
                    </a:lnTo>
                    <a:lnTo>
                      <a:pt x="1205" y="686"/>
                    </a:lnTo>
                    <a:lnTo>
                      <a:pt x="1177" y="668"/>
                    </a:lnTo>
                    <a:lnTo>
                      <a:pt x="1147" y="653"/>
                    </a:lnTo>
                    <a:lnTo>
                      <a:pt x="1115" y="642"/>
                    </a:lnTo>
                    <a:lnTo>
                      <a:pt x="1080" y="637"/>
                    </a:lnTo>
                    <a:lnTo>
                      <a:pt x="1044" y="634"/>
                    </a:lnTo>
                    <a:close/>
                    <a:moveTo>
                      <a:pt x="1119" y="0"/>
                    </a:moveTo>
                    <a:lnTo>
                      <a:pt x="1288" y="0"/>
                    </a:lnTo>
                    <a:lnTo>
                      <a:pt x="1349" y="4"/>
                    </a:lnTo>
                    <a:lnTo>
                      <a:pt x="1408" y="14"/>
                    </a:lnTo>
                    <a:lnTo>
                      <a:pt x="1463" y="30"/>
                    </a:lnTo>
                    <a:lnTo>
                      <a:pt x="1517" y="53"/>
                    </a:lnTo>
                    <a:lnTo>
                      <a:pt x="1567" y="81"/>
                    </a:lnTo>
                    <a:lnTo>
                      <a:pt x="1613" y="115"/>
                    </a:lnTo>
                    <a:lnTo>
                      <a:pt x="1656" y="153"/>
                    </a:lnTo>
                    <a:lnTo>
                      <a:pt x="1694" y="195"/>
                    </a:lnTo>
                    <a:lnTo>
                      <a:pt x="1727" y="242"/>
                    </a:lnTo>
                    <a:lnTo>
                      <a:pt x="1756" y="292"/>
                    </a:lnTo>
                    <a:lnTo>
                      <a:pt x="1778" y="346"/>
                    </a:lnTo>
                    <a:lnTo>
                      <a:pt x="1796" y="402"/>
                    </a:lnTo>
                    <a:lnTo>
                      <a:pt x="1806" y="461"/>
                    </a:lnTo>
                    <a:lnTo>
                      <a:pt x="1809" y="521"/>
                    </a:lnTo>
                    <a:lnTo>
                      <a:pt x="1809" y="685"/>
                    </a:lnTo>
                    <a:lnTo>
                      <a:pt x="1822" y="707"/>
                    </a:lnTo>
                    <a:lnTo>
                      <a:pt x="1831" y="729"/>
                    </a:lnTo>
                    <a:lnTo>
                      <a:pt x="1837" y="753"/>
                    </a:lnTo>
                    <a:lnTo>
                      <a:pt x="1839" y="779"/>
                    </a:lnTo>
                    <a:lnTo>
                      <a:pt x="1839" y="895"/>
                    </a:lnTo>
                    <a:lnTo>
                      <a:pt x="1836" y="923"/>
                    </a:lnTo>
                    <a:lnTo>
                      <a:pt x="1829" y="950"/>
                    </a:lnTo>
                    <a:lnTo>
                      <a:pt x="1817" y="975"/>
                    </a:lnTo>
                    <a:lnTo>
                      <a:pt x="1801" y="998"/>
                    </a:lnTo>
                    <a:lnTo>
                      <a:pt x="1782" y="1018"/>
                    </a:lnTo>
                    <a:lnTo>
                      <a:pt x="1767" y="1062"/>
                    </a:lnTo>
                    <a:lnTo>
                      <a:pt x="1748" y="1107"/>
                    </a:lnTo>
                    <a:lnTo>
                      <a:pt x="1725" y="1160"/>
                    </a:lnTo>
                    <a:lnTo>
                      <a:pt x="1699" y="1213"/>
                    </a:lnTo>
                    <a:lnTo>
                      <a:pt x="1669" y="1266"/>
                    </a:lnTo>
                    <a:lnTo>
                      <a:pt x="1635" y="1318"/>
                    </a:lnTo>
                    <a:lnTo>
                      <a:pt x="1614" y="1348"/>
                    </a:lnTo>
                    <a:lnTo>
                      <a:pt x="1589" y="1380"/>
                    </a:lnTo>
                    <a:lnTo>
                      <a:pt x="1559" y="1415"/>
                    </a:lnTo>
                    <a:lnTo>
                      <a:pt x="1579" y="1430"/>
                    </a:lnTo>
                    <a:lnTo>
                      <a:pt x="1595" y="1447"/>
                    </a:lnTo>
                    <a:lnTo>
                      <a:pt x="1607" y="1466"/>
                    </a:lnTo>
                    <a:lnTo>
                      <a:pt x="1617" y="1485"/>
                    </a:lnTo>
                    <a:lnTo>
                      <a:pt x="1987" y="1597"/>
                    </a:lnTo>
                    <a:lnTo>
                      <a:pt x="2015" y="1609"/>
                    </a:lnTo>
                    <a:lnTo>
                      <a:pt x="2040" y="1627"/>
                    </a:lnTo>
                    <a:lnTo>
                      <a:pt x="2066" y="1652"/>
                    </a:lnTo>
                    <a:lnTo>
                      <a:pt x="2090" y="1682"/>
                    </a:lnTo>
                    <a:lnTo>
                      <a:pt x="2113" y="1718"/>
                    </a:lnTo>
                    <a:lnTo>
                      <a:pt x="2136" y="1758"/>
                    </a:lnTo>
                    <a:lnTo>
                      <a:pt x="2158" y="1802"/>
                    </a:lnTo>
                    <a:lnTo>
                      <a:pt x="2180" y="1850"/>
                    </a:lnTo>
                    <a:lnTo>
                      <a:pt x="2199" y="1901"/>
                    </a:lnTo>
                    <a:lnTo>
                      <a:pt x="2219" y="1955"/>
                    </a:lnTo>
                    <a:lnTo>
                      <a:pt x="2237" y="2012"/>
                    </a:lnTo>
                    <a:lnTo>
                      <a:pt x="2255" y="2070"/>
                    </a:lnTo>
                    <a:lnTo>
                      <a:pt x="2272" y="2129"/>
                    </a:lnTo>
                    <a:lnTo>
                      <a:pt x="2288" y="2189"/>
                    </a:lnTo>
                    <a:lnTo>
                      <a:pt x="2303" y="2249"/>
                    </a:lnTo>
                    <a:lnTo>
                      <a:pt x="2317" y="2309"/>
                    </a:lnTo>
                    <a:lnTo>
                      <a:pt x="2330" y="2368"/>
                    </a:lnTo>
                    <a:lnTo>
                      <a:pt x="2342" y="2424"/>
                    </a:lnTo>
                    <a:lnTo>
                      <a:pt x="2353" y="2481"/>
                    </a:lnTo>
                    <a:lnTo>
                      <a:pt x="2363" y="2534"/>
                    </a:lnTo>
                    <a:lnTo>
                      <a:pt x="2372" y="2584"/>
                    </a:lnTo>
                    <a:lnTo>
                      <a:pt x="2381" y="2631"/>
                    </a:lnTo>
                    <a:lnTo>
                      <a:pt x="2388" y="2674"/>
                    </a:lnTo>
                    <a:lnTo>
                      <a:pt x="2393" y="2712"/>
                    </a:lnTo>
                    <a:lnTo>
                      <a:pt x="2398" y="2745"/>
                    </a:lnTo>
                    <a:lnTo>
                      <a:pt x="2403" y="2773"/>
                    </a:lnTo>
                    <a:lnTo>
                      <a:pt x="2405" y="2795"/>
                    </a:lnTo>
                    <a:lnTo>
                      <a:pt x="2407" y="2811"/>
                    </a:lnTo>
                    <a:lnTo>
                      <a:pt x="2407" y="2819"/>
                    </a:lnTo>
                    <a:lnTo>
                      <a:pt x="2404" y="2846"/>
                    </a:lnTo>
                    <a:lnTo>
                      <a:pt x="2393" y="2869"/>
                    </a:lnTo>
                    <a:lnTo>
                      <a:pt x="2378" y="2890"/>
                    </a:lnTo>
                    <a:lnTo>
                      <a:pt x="2359" y="2905"/>
                    </a:lnTo>
                    <a:lnTo>
                      <a:pt x="2334" y="2915"/>
                    </a:lnTo>
                    <a:lnTo>
                      <a:pt x="2309" y="2919"/>
                    </a:lnTo>
                    <a:lnTo>
                      <a:pt x="98" y="2919"/>
                    </a:lnTo>
                    <a:lnTo>
                      <a:pt x="73" y="2915"/>
                    </a:lnTo>
                    <a:lnTo>
                      <a:pt x="48" y="2905"/>
                    </a:lnTo>
                    <a:lnTo>
                      <a:pt x="29" y="2890"/>
                    </a:lnTo>
                    <a:lnTo>
                      <a:pt x="14" y="2869"/>
                    </a:lnTo>
                    <a:lnTo>
                      <a:pt x="3" y="2846"/>
                    </a:lnTo>
                    <a:lnTo>
                      <a:pt x="0" y="2819"/>
                    </a:lnTo>
                    <a:lnTo>
                      <a:pt x="0" y="2811"/>
                    </a:lnTo>
                    <a:lnTo>
                      <a:pt x="1" y="2804"/>
                    </a:lnTo>
                    <a:lnTo>
                      <a:pt x="1" y="2804"/>
                    </a:lnTo>
                    <a:lnTo>
                      <a:pt x="2" y="2800"/>
                    </a:lnTo>
                    <a:lnTo>
                      <a:pt x="3" y="2788"/>
                    </a:lnTo>
                    <a:lnTo>
                      <a:pt x="6" y="2770"/>
                    </a:lnTo>
                    <a:lnTo>
                      <a:pt x="10" y="2745"/>
                    </a:lnTo>
                    <a:lnTo>
                      <a:pt x="15" y="2714"/>
                    </a:lnTo>
                    <a:lnTo>
                      <a:pt x="21" y="2678"/>
                    </a:lnTo>
                    <a:lnTo>
                      <a:pt x="28" y="2637"/>
                    </a:lnTo>
                    <a:lnTo>
                      <a:pt x="36" y="2592"/>
                    </a:lnTo>
                    <a:lnTo>
                      <a:pt x="45" y="2542"/>
                    </a:lnTo>
                    <a:lnTo>
                      <a:pt x="55" y="2490"/>
                    </a:lnTo>
                    <a:lnTo>
                      <a:pt x="66" y="2435"/>
                    </a:lnTo>
                    <a:lnTo>
                      <a:pt x="78" y="2378"/>
                    </a:lnTo>
                    <a:lnTo>
                      <a:pt x="91" y="2319"/>
                    </a:lnTo>
                    <a:lnTo>
                      <a:pt x="105" y="2259"/>
                    </a:lnTo>
                    <a:lnTo>
                      <a:pt x="120" y="2199"/>
                    </a:lnTo>
                    <a:lnTo>
                      <a:pt x="136" y="2138"/>
                    </a:lnTo>
                    <a:lnTo>
                      <a:pt x="152" y="2079"/>
                    </a:lnTo>
                    <a:lnTo>
                      <a:pt x="170" y="2020"/>
                    </a:lnTo>
                    <a:lnTo>
                      <a:pt x="188" y="1962"/>
                    </a:lnTo>
                    <a:lnTo>
                      <a:pt x="208" y="1908"/>
                    </a:lnTo>
                    <a:lnTo>
                      <a:pt x="228" y="1855"/>
                    </a:lnTo>
                    <a:lnTo>
                      <a:pt x="249" y="1806"/>
                    </a:lnTo>
                    <a:lnTo>
                      <a:pt x="271" y="1760"/>
                    </a:lnTo>
                    <a:lnTo>
                      <a:pt x="294" y="1720"/>
                    </a:lnTo>
                    <a:lnTo>
                      <a:pt x="317" y="1683"/>
                    </a:lnTo>
                    <a:lnTo>
                      <a:pt x="342" y="1653"/>
                    </a:lnTo>
                    <a:lnTo>
                      <a:pt x="367" y="1627"/>
                    </a:lnTo>
                    <a:lnTo>
                      <a:pt x="392" y="1609"/>
                    </a:lnTo>
                    <a:lnTo>
                      <a:pt x="420" y="1597"/>
                    </a:lnTo>
                    <a:lnTo>
                      <a:pt x="792" y="1485"/>
                    </a:lnTo>
                    <a:lnTo>
                      <a:pt x="800" y="1466"/>
                    </a:lnTo>
                    <a:lnTo>
                      <a:pt x="812" y="1447"/>
                    </a:lnTo>
                    <a:lnTo>
                      <a:pt x="829" y="1430"/>
                    </a:lnTo>
                    <a:lnTo>
                      <a:pt x="848" y="1415"/>
                    </a:lnTo>
                    <a:lnTo>
                      <a:pt x="819" y="1380"/>
                    </a:lnTo>
                    <a:lnTo>
                      <a:pt x="794" y="1348"/>
                    </a:lnTo>
                    <a:lnTo>
                      <a:pt x="772" y="1318"/>
                    </a:lnTo>
                    <a:lnTo>
                      <a:pt x="739" y="1266"/>
                    </a:lnTo>
                    <a:lnTo>
                      <a:pt x="709" y="1213"/>
                    </a:lnTo>
                    <a:lnTo>
                      <a:pt x="682" y="1160"/>
                    </a:lnTo>
                    <a:lnTo>
                      <a:pt x="659" y="1107"/>
                    </a:lnTo>
                    <a:lnTo>
                      <a:pt x="642" y="1062"/>
                    </a:lnTo>
                    <a:lnTo>
                      <a:pt x="625" y="1018"/>
                    </a:lnTo>
                    <a:lnTo>
                      <a:pt x="606" y="998"/>
                    </a:lnTo>
                    <a:lnTo>
                      <a:pt x="590" y="975"/>
                    </a:lnTo>
                    <a:lnTo>
                      <a:pt x="578" y="950"/>
                    </a:lnTo>
                    <a:lnTo>
                      <a:pt x="571" y="923"/>
                    </a:lnTo>
                    <a:lnTo>
                      <a:pt x="568" y="895"/>
                    </a:lnTo>
                    <a:lnTo>
                      <a:pt x="568" y="779"/>
                    </a:lnTo>
                    <a:lnTo>
                      <a:pt x="570" y="753"/>
                    </a:lnTo>
                    <a:lnTo>
                      <a:pt x="576" y="729"/>
                    </a:lnTo>
                    <a:lnTo>
                      <a:pt x="585" y="707"/>
                    </a:lnTo>
                    <a:lnTo>
                      <a:pt x="598" y="685"/>
                    </a:lnTo>
                    <a:lnTo>
                      <a:pt x="598" y="521"/>
                    </a:lnTo>
                    <a:lnTo>
                      <a:pt x="601" y="461"/>
                    </a:lnTo>
                    <a:lnTo>
                      <a:pt x="612" y="402"/>
                    </a:lnTo>
                    <a:lnTo>
                      <a:pt x="629" y="346"/>
                    </a:lnTo>
                    <a:lnTo>
                      <a:pt x="651" y="292"/>
                    </a:lnTo>
                    <a:lnTo>
                      <a:pt x="680" y="242"/>
                    </a:lnTo>
                    <a:lnTo>
                      <a:pt x="713" y="195"/>
                    </a:lnTo>
                    <a:lnTo>
                      <a:pt x="751" y="153"/>
                    </a:lnTo>
                    <a:lnTo>
                      <a:pt x="794" y="115"/>
                    </a:lnTo>
                    <a:lnTo>
                      <a:pt x="840" y="81"/>
                    </a:lnTo>
                    <a:lnTo>
                      <a:pt x="890" y="53"/>
                    </a:lnTo>
                    <a:lnTo>
                      <a:pt x="944" y="30"/>
                    </a:lnTo>
                    <a:lnTo>
                      <a:pt x="999" y="14"/>
                    </a:lnTo>
                    <a:lnTo>
                      <a:pt x="1058" y="4"/>
                    </a:lnTo>
                    <a:lnTo>
                      <a:pt x="11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160" name="Group 464"/>
            <p:cNvGrpSpPr>
              <a:grpSpLocks noChangeAspect="1"/>
            </p:cNvGrpSpPr>
            <p:nvPr/>
          </p:nvGrpSpPr>
          <p:grpSpPr bwMode="auto">
            <a:xfrm>
              <a:off x="1848830" y="3448749"/>
              <a:ext cx="335256" cy="428331"/>
              <a:chOff x="1444" y="1549"/>
              <a:chExt cx="1466" cy="1873"/>
            </a:xfrm>
            <a:solidFill>
              <a:schemeClr val="bg1"/>
            </a:solidFill>
          </p:grpSpPr>
          <p:sp>
            <p:nvSpPr>
              <p:cNvPr id="161" name="Freeform 466"/>
              <p:cNvSpPr/>
              <p:nvPr/>
            </p:nvSpPr>
            <p:spPr bwMode="auto">
              <a:xfrm>
                <a:off x="1945" y="2601"/>
                <a:ext cx="462" cy="149"/>
              </a:xfrm>
              <a:custGeom>
                <a:avLst/>
                <a:gdLst>
                  <a:gd name="T0" fmla="*/ 0 w 924"/>
                  <a:gd name="T1" fmla="*/ 0 h 296"/>
                  <a:gd name="T2" fmla="*/ 924 w 924"/>
                  <a:gd name="T3" fmla="*/ 0 h 296"/>
                  <a:gd name="T4" fmla="*/ 889 w 924"/>
                  <a:gd name="T5" fmla="*/ 20 h 296"/>
                  <a:gd name="T6" fmla="*/ 858 w 924"/>
                  <a:gd name="T7" fmla="*/ 43 h 296"/>
                  <a:gd name="T8" fmla="*/ 829 w 924"/>
                  <a:gd name="T9" fmla="*/ 69 h 296"/>
                  <a:gd name="T10" fmla="*/ 799 w 924"/>
                  <a:gd name="T11" fmla="*/ 100 h 296"/>
                  <a:gd name="T12" fmla="*/ 774 w 924"/>
                  <a:gd name="T13" fmla="*/ 134 h 296"/>
                  <a:gd name="T14" fmla="*/ 751 w 924"/>
                  <a:gd name="T15" fmla="*/ 172 h 296"/>
                  <a:gd name="T16" fmla="*/ 733 w 924"/>
                  <a:gd name="T17" fmla="*/ 211 h 296"/>
                  <a:gd name="T18" fmla="*/ 720 w 924"/>
                  <a:gd name="T19" fmla="*/ 253 h 296"/>
                  <a:gd name="T20" fmla="*/ 708 w 924"/>
                  <a:gd name="T21" fmla="*/ 296 h 296"/>
                  <a:gd name="T22" fmla="*/ 708 w 924"/>
                  <a:gd name="T23" fmla="*/ 296 h 296"/>
                  <a:gd name="T24" fmla="*/ 216 w 924"/>
                  <a:gd name="T25" fmla="*/ 296 h 296"/>
                  <a:gd name="T26" fmla="*/ 204 w 924"/>
                  <a:gd name="T27" fmla="*/ 248 h 296"/>
                  <a:gd name="T28" fmla="*/ 187 w 924"/>
                  <a:gd name="T29" fmla="*/ 203 h 296"/>
                  <a:gd name="T30" fmla="*/ 166 w 924"/>
                  <a:gd name="T31" fmla="*/ 161 h 296"/>
                  <a:gd name="T32" fmla="*/ 140 w 924"/>
                  <a:gd name="T33" fmla="*/ 122 h 296"/>
                  <a:gd name="T34" fmla="*/ 112 w 924"/>
                  <a:gd name="T35" fmla="*/ 85 h 296"/>
                  <a:gd name="T36" fmla="*/ 77 w 924"/>
                  <a:gd name="T37" fmla="*/ 53 h 296"/>
                  <a:gd name="T38" fmla="*/ 41 w 924"/>
                  <a:gd name="T39" fmla="*/ 25 h 296"/>
                  <a:gd name="T40" fmla="*/ 0 w 924"/>
                  <a:gd name="T41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4" h="296">
                    <a:moveTo>
                      <a:pt x="0" y="0"/>
                    </a:moveTo>
                    <a:lnTo>
                      <a:pt x="924" y="0"/>
                    </a:lnTo>
                    <a:lnTo>
                      <a:pt x="889" y="20"/>
                    </a:lnTo>
                    <a:lnTo>
                      <a:pt x="858" y="43"/>
                    </a:lnTo>
                    <a:lnTo>
                      <a:pt x="829" y="69"/>
                    </a:lnTo>
                    <a:lnTo>
                      <a:pt x="799" y="100"/>
                    </a:lnTo>
                    <a:lnTo>
                      <a:pt x="774" y="134"/>
                    </a:lnTo>
                    <a:lnTo>
                      <a:pt x="751" y="172"/>
                    </a:lnTo>
                    <a:lnTo>
                      <a:pt x="733" y="211"/>
                    </a:lnTo>
                    <a:lnTo>
                      <a:pt x="720" y="253"/>
                    </a:lnTo>
                    <a:lnTo>
                      <a:pt x="708" y="296"/>
                    </a:lnTo>
                    <a:lnTo>
                      <a:pt x="708" y="296"/>
                    </a:lnTo>
                    <a:lnTo>
                      <a:pt x="216" y="296"/>
                    </a:lnTo>
                    <a:lnTo>
                      <a:pt x="204" y="248"/>
                    </a:lnTo>
                    <a:lnTo>
                      <a:pt x="187" y="203"/>
                    </a:lnTo>
                    <a:lnTo>
                      <a:pt x="166" y="161"/>
                    </a:lnTo>
                    <a:lnTo>
                      <a:pt x="140" y="122"/>
                    </a:lnTo>
                    <a:lnTo>
                      <a:pt x="112" y="85"/>
                    </a:lnTo>
                    <a:lnTo>
                      <a:pt x="77" y="53"/>
                    </a:lnTo>
                    <a:lnTo>
                      <a:pt x="41" y="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162" name="Freeform 467"/>
              <p:cNvSpPr/>
              <p:nvPr/>
            </p:nvSpPr>
            <p:spPr bwMode="auto">
              <a:xfrm>
                <a:off x="1492" y="1549"/>
                <a:ext cx="1369" cy="1201"/>
              </a:xfrm>
              <a:custGeom>
                <a:avLst/>
                <a:gdLst>
                  <a:gd name="T0" fmla="*/ 1395 w 2738"/>
                  <a:gd name="T1" fmla="*/ 4 h 2402"/>
                  <a:gd name="T2" fmla="*/ 1444 w 2738"/>
                  <a:gd name="T3" fmla="*/ 23 h 2402"/>
                  <a:gd name="T4" fmla="*/ 1481 w 2738"/>
                  <a:gd name="T5" fmla="*/ 59 h 2402"/>
                  <a:gd name="T6" fmla="*/ 1501 w 2738"/>
                  <a:gd name="T7" fmla="*/ 109 h 2402"/>
                  <a:gd name="T8" fmla="*/ 1503 w 2738"/>
                  <a:gd name="T9" fmla="*/ 282 h 2402"/>
                  <a:gd name="T10" fmla="*/ 2619 w 2738"/>
                  <a:gd name="T11" fmla="*/ 285 h 2402"/>
                  <a:gd name="T12" fmla="*/ 2672 w 2738"/>
                  <a:gd name="T13" fmla="*/ 307 h 2402"/>
                  <a:gd name="T14" fmla="*/ 2712 w 2738"/>
                  <a:gd name="T15" fmla="*/ 347 h 2402"/>
                  <a:gd name="T16" fmla="*/ 2734 w 2738"/>
                  <a:gd name="T17" fmla="*/ 401 h 2402"/>
                  <a:gd name="T18" fmla="*/ 2734 w 2738"/>
                  <a:gd name="T19" fmla="*/ 460 h 2402"/>
                  <a:gd name="T20" fmla="*/ 2712 w 2738"/>
                  <a:gd name="T21" fmla="*/ 513 h 2402"/>
                  <a:gd name="T22" fmla="*/ 2672 w 2738"/>
                  <a:gd name="T23" fmla="*/ 552 h 2402"/>
                  <a:gd name="T24" fmla="*/ 2619 w 2738"/>
                  <a:gd name="T25" fmla="*/ 575 h 2402"/>
                  <a:gd name="T26" fmla="*/ 2552 w 2738"/>
                  <a:gd name="T27" fmla="*/ 579 h 2402"/>
                  <a:gd name="T28" fmla="*/ 2589 w 2738"/>
                  <a:gd name="T29" fmla="*/ 2106 h 2402"/>
                  <a:gd name="T30" fmla="*/ 2646 w 2738"/>
                  <a:gd name="T31" fmla="*/ 2118 h 2402"/>
                  <a:gd name="T32" fmla="*/ 2694 w 2738"/>
                  <a:gd name="T33" fmla="*/ 2150 h 2402"/>
                  <a:gd name="T34" fmla="*/ 2725 w 2738"/>
                  <a:gd name="T35" fmla="*/ 2197 h 2402"/>
                  <a:gd name="T36" fmla="*/ 2738 w 2738"/>
                  <a:gd name="T37" fmla="*/ 2254 h 2402"/>
                  <a:gd name="T38" fmla="*/ 2725 w 2738"/>
                  <a:gd name="T39" fmla="*/ 2312 h 2402"/>
                  <a:gd name="T40" fmla="*/ 2694 w 2738"/>
                  <a:gd name="T41" fmla="*/ 2359 h 2402"/>
                  <a:gd name="T42" fmla="*/ 2646 w 2738"/>
                  <a:gd name="T43" fmla="*/ 2391 h 2402"/>
                  <a:gd name="T44" fmla="*/ 2589 w 2738"/>
                  <a:gd name="T45" fmla="*/ 2402 h 2402"/>
                  <a:gd name="T46" fmla="*/ 2538 w 2738"/>
                  <a:gd name="T47" fmla="*/ 2353 h 2402"/>
                  <a:gd name="T48" fmla="*/ 2499 w 2738"/>
                  <a:gd name="T49" fmla="*/ 2264 h 2402"/>
                  <a:gd name="T50" fmla="*/ 2442 w 2738"/>
                  <a:gd name="T51" fmla="*/ 2188 h 2402"/>
                  <a:gd name="T52" fmla="*/ 2369 w 2738"/>
                  <a:gd name="T53" fmla="*/ 2127 h 2402"/>
                  <a:gd name="T54" fmla="*/ 2283 w 2738"/>
                  <a:gd name="T55" fmla="*/ 2083 h 2402"/>
                  <a:gd name="T56" fmla="*/ 455 w 2738"/>
                  <a:gd name="T57" fmla="*/ 579 h 2402"/>
                  <a:gd name="T58" fmla="*/ 413 w 2738"/>
                  <a:gd name="T59" fmla="*/ 2100 h 2402"/>
                  <a:gd name="T60" fmla="*/ 339 w 2738"/>
                  <a:gd name="T61" fmla="*/ 2147 h 2402"/>
                  <a:gd name="T62" fmla="*/ 277 w 2738"/>
                  <a:gd name="T63" fmla="*/ 2206 h 2402"/>
                  <a:gd name="T64" fmla="*/ 229 w 2738"/>
                  <a:gd name="T65" fmla="*/ 2278 h 2402"/>
                  <a:gd name="T66" fmla="*/ 196 w 2738"/>
                  <a:gd name="T67" fmla="*/ 2359 h 2402"/>
                  <a:gd name="T68" fmla="*/ 147 w 2738"/>
                  <a:gd name="T69" fmla="*/ 2402 h 2402"/>
                  <a:gd name="T70" fmla="*/ 90 w 2738"/>
                  <a:gd name="T71" fmla="*/ 2391 h 2402"/>
                  <a:gd name="T72" fmla="*/ 43 w 2738"/>
                  <a:gd name="T73" fmla="*/ 2359 h 2402"/>
                  <a:gd name="T74" fmla="*/ 11 w 2738"/>
                  <a:gd name="T75" fmla="*/ 2312 h 2402"/>
                  <a:gd name="T76" fmla="*/ 0 w 2738"/>
                  <a:gd name="T77" fmla="*/ 2254 h 2402"/>
                  <a:gd name="T78" fmla="*/ 11 w 2738"/>
                  <a:gd name="T79" fmla="*/ 2197 h 2402"/>
                  <a:gd name="T80" fmla="*/ 43 w 2738"/>
                  <a:gd name="T81" fmla="*/ 2150 h 2402"/>
                  <a:gd name="T82" fmla="*/ 90 w 2738"/>
                  <a:gd name="T83" fmla="*/ 2118 h 2402"/>
                  <a:gd name="T84" fmla="*/ 147 w 2738"/>
                  <a:gd name="T85" fmla="*/ 2106 h 2402"/>
                  <a:gd name="T86" fmla="*/ 185 w 2738"/>
                  <a:gd name="T87" fmla="*/ 579 h 2402"/>
                  <a:gd name="T88" fmla="*/ 117 w 2738"/>
                  <a:gd name="T89" fmla="*/ 575 h 2402"/>
                  <a:gd name="T90" fmla="*/ 65 w 2738"/>
                  <a:gd name="T91" fmla="*/ 552 h 2402"/>
                  <a:gd name="T92" fmla="*/ 25 w 2738"/>
                  <a:gd name="T93" fmla="*/ 513 h 2402"/>
                  <a:gd name="T94" fmla="*/ 2 w 2738"/>
                  <a:gd name="T95" fmla="*/ 460 h 2402"/>
                  <a:gd name="T96" fmla="*/ 2 w 2738"/>
                  <a:gd name="T97" fmla="*/ 401 h 2402"/>
                  <a:gd name="T98" fmla="*/ 25 w 2738"/>
                  <a:gd name="T99" fmla="*/ 347 h 2402"/>
                  <a:gd name="T100" fmla="*/ 65 w 2738"/>
                  <a:gd name="T101" fmla="*/ 307 h 2402"/>
                  <a:gd name="T102" fmla="*/ 117 w 2738"/>
                  <a:gd name="T103" fmla="*/ 285 h 2402"/>
                  <a:gd name="T104" fmla="*/ 1233 w 2738"/>
                  <a:gd name="T105" fmla="*/ 282 h 2402"/>
                  <a:gd name="T106" fmla="*/ 1237 w 2738"/>
                  <a:gd name="T107" fmla="*/ 109 h 2402"/>
                  <a:gd name="T108" fmla="*/ 1257 w 2738"/>
                  <a:gd name="T109" fmla="*/ 59 h 2402"/>
                  <a:gd name="T110" fmla="*/ 1292 w 2738"/>
                  <a:gd name="T111" fmla="*/ 23 h 2402"/>
                  <a:gd name="T112" fmla="*/ 1341 w 2738"/>
                  <a:gd name="T113" fmla="*/ 4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38" h="2402">
                    <a:moveTo>
                      <a:pt x="1369" y="0"/>
                    </a:moveTo>
                    <a:lnTo>
                      <a:pt x="1395" y="4"/>
                    </a:lnTo>
                    <a:lnTo>
                      <a:pt x="1421" y="10"/>
                    </a:lnTo>
                    <a:lnTo>
                      <a:pt x="1444" y="23"/>
                    </a:lnTo>
                    <a:lnTo>
                      <a:pt x="1464" y="40"/>
                    </a:lnTo>
                    <a:lnTo>
                      <a:pt x="1481" y="59"/>
                    </a:lnTo>
                    <a:lnTo>
                      <a:pt x="1493" y="82"/>
                    </a:lnTo>
                    <a:lnTo>
                      <a:pt x="1501" y="109"/>
                    </a:lnTo>
                    <a:lnTo>
                      <a:pt x="1503" y="136"/>
                    </a:lnTo>
                    <a:lnTo>
                      <a:pt x="1503" y="282"/>
                    </a:lnTo>
                    <a:lnTo>
                      <a:pt x="2589" y="282"/>
                    </a:lnTo>
                    <a:lnTo>
                      <a:pt x="2619" y="285"/>
                    </a:lnTo>
                    <a:lnTo>
                      <a:pt x="2646" y="293"/>
                    </a:lnTo>
                    <a:lnTo>
                      <a:pt x="2672" y="307"/>
                    </a:lnTo>
                    <a:lnTo>
                      <a:pt x="2694" y="325"/>
                    </a:lnTo>
                    <a:lnTo>
                      <a:pt x="2712" y="347"/>
                    </a:lnTo>
                    <a:lnTo>
                      <a:pt x="2725" y="372"/>
                    </a:lnTo>
                    <a:lnTo>
                      <a:pt x="2734" y="401"/>
                    </a:lnTo>
                    <a:lnTo>
                      <a:pt x="2738" y="430"/>
                    </a:lnTo>
                    <a:lnTo>
                      <a:pt x="2734" y="460"/>
                    </a:lnTo>
                    <a:lnTo>
                      <a:pt x="2725" y="487"/>
                    </a:lnTo>
                    <a:lnTo>
                      <a:pt x="2712" y="513"/>
                    </a:lnTo>
                    <a:lnTo>
                      <a:pt x="2694" y="534"/>
                    </a:lnTo>
                    <a:lnTo>
                      <a:pt x="2672" y="552"/>
                    </a:lnTo>
                    <a:lnTo>
                      <a:pt x="2646" y="566"/>
                    </a:lnTo>
                    <a:lnTo>
                      <a:pt x="2619" y="575"/>
                    </a:lnTo>
                    <a:lnTo>
                      <a:pt x="2589" y="579"/>
                    </a:lnTo>
                    <a:lnTo>
                      <a:pt x="2552" y="579"/>
                    </a:lnTo>
                    <a:lnTo>
                      <a:pt x="2552" y="2106"/>
                    </a:lnTo>
                    <a:lnTo>
                      <a:pt x="2589" y="2106"/>
                    </a:lnTo>
                    <a:lnTo>
                      <a:pt x="2619" y="2109"/>
                    </a:lnTo>
                    <a:lnTo>
                      <a:pt x="2646" y="2118"/>
                    </a:lnTo>
                    <a:lnTo>
                      <a:pt x="2672" y="2132"/>
                    </a:lnTo>
                    <a:lnTo>
                      <a:pt x="2694" y="2150"/>
                    </a:lnTo>
                    <a:lnTo>
                      <a:pt x="2712" y="2172"/>
                    </a:lnTo>
                    <a:lnTo>
                      <a:pt x="2725" y="2197"/>
                    </a:lnTo>
                    <a:lnTo>
                      <a:pt x="2734" y="2224"/>
                    </a:lnTo>
                    <a:lnTo>
                      <a:pt x="2738" y="2254"/>
                    </a:lnTo>
                    <a:lnTo>
                      <a:pt x="2734" y="2284"/>
                    </a:lnTo>
                    <a:lnTo>
                      <a:pt x="2725" y="2312"/>
                    </a:lnTo>
                    <a:lnTo>
                      <a:pt x="2712" y="2337"/>
                    </a:lnTo>
                    <a:lnTo>
                      <a:pt x="2694" y="2359"/>
                    </a:lnTo>
                    <a:lnTo>
                      <a:pt x="2672" y="2377"/>
                    </a:lnTo>
                    <a:lnTo>
                      <a:pt x="2646" y="2391"/>
                    </a:lnTo>
                    <a:lnTo>
                      <a:pt x="2619" y="2399"/>
                    </a:lnTo>
                    <a:lnTo>
                      <a:pt x="2589" y="2402"/>
                    </a:lnTo>
                    <a:lnTo>
                      <a:pt x="2551" y="2402"/>
                    </a:lnTo>
                    <a:lnTo>
                      <a:pt x="2538" y="2353"/>
                    </a:lnTo>
                    <a:lnTo>
                      <a:pt x="2521" y="2307"/>
                    </a:lnTo>
                    <a:lnTo>
                      <a:pt x="2499" y="2264"/>
                    </a:lnTo>
                    <a:lnTo>
                      <a:pt x="2473" y="2224"/>
                    </a:lnTo>
                    <a:lnTo>
                      <a:pt x="2442" y="2188"/>
                    </a:lnTo>
                    <a:lnTo>
                      <a:pt x="2408" y="2156"/>
                    </a:lnTo>
                    <a:lnTo>
                      <a:pt x="2369" y="2127"/>
                    </a:lnTo>
                    <a:lnTo>
                      <a:pt x="2328" y="2102"/>
                    </a:lnTo>
                    <a:lnTo>
                      <a:pt x="2283" y="2083"/>
                    </a:lnTo>
                    <a:lnTo>
                      <a:pt x="2283" y="579"/>
                    </a:lnTo>
                    <a:lnTo>
                      <a:pt x="455" y="579"/>
                    </a:lnTo>
                    <a:lnTo>
                      <a:pt x="455" y="2082"/>
                    </a:lnTo>
                    <a:lnTo>
                      <a:pt x="413" y="2100"/>
                    </a:lnTo>
                    <a:lnTo>
                      <a:pt x="374" y="2122"/>
                    </a:lnTo>
                    <a:lnTo>
                      <a:pt x="339" y="2147"/>
                    </a:lnTo>
                    <a:lnTo>
                      <a:pt x="306" y="2175"/>
                    </a:lnTo>
                    <a:lnTo>
                      <a:pt x="277" y="2206"/>
                    </a:lnTo>
                    <a:lnTo>
                      <a:pt x="251" y="2240"/>
                    </a:lnTo>
                    <a:lnTo>
                      <a:pt x="229" y="2278"/>
                    </a:lnTo>
                    <a:lnTo>
                      <a:pt x="211" y="2317"/>
                    </a:lnTo>
                    <a:lnTo>
                      <a:pt x="196" y="2359"/>
                    </a:lnTo>
                    <a:lnTo>
                      <a:pt x="186" y="2402"/>
                    </a:lnTo>
                    <a:lnTo>
                      <a:pt x="147" y="2402"/>
                    </a:lnTo>
                    <a:lnTo>
                      <a:pt x="117" y="2399"/>
                    </a:lnTo>
                    <a:lnTo>
                      <a:pt x="90" y="2391"/>
                    </a:lnTo>
                    <a:lnTo>
                      <a:pt x="65" y="2377"/>
                    </a:lnTo>
                    <a:lnTo>
                      <a:pt x="43" y="2359"/>
                    </a:lnTo>
                    <a:lnTo>
                      <a:pt x="25" y="2337"/>
                    </a:lnTo>
                    <a:lnTo>
                      <a:pt x="11" y="2312"/>
                    </a:lnTo>
                    <a:lnTo>
                      <a:pt x="2" y="2284"/>
                    </a:lnTo>
                    <a:lnTo>
                      <a:pt x="0" y="2254"/>
                    </a:lnTo>
                    <a:lnTo>
                      <a:pt x="2" y="2224"/>
                    </a:lnTo>
                    <a:lnTo>
                      <a:pt x="11" y="2197"/>
                    </a:lnTo>
                    <a:lnTo>
                      <a:pt x="25" y="2172"/>
                    </a:lnTo>
                    <a:lnTo>
                      <a:pt x="43" y="2150"/>
                    </a:lnTo>
                    <a:lnTo>
                      <a:pt x="65" y="2132"/>
                    </a:lnTo>
                    <a:lnTo>
                      <a:pt x="90" y="2118"/>
                    </a:lnTo>
                    <a:lnTo>
                      <a:pt x="117" y="2109"/>
                    </a:lnTo>
                    <a:lnTo>
                      <a:pt x="147" y="2106"/>
                    </a:lnTo>
                    <a:lnTo>
                      <a:pt x="185" y="2106"/>
                    </a:lnTo>
                    <a:lnTo>
                      <a:pt x="185" y="579"/>
                    </a:lnTo>
                    <a:lnTo>
                      <a:pt x="147" y="579"/>
                    </a:lnTo>
                    <a:lnTo>
                      <a:pt x="117" y="575"/>
                    </a:lnTo>
                    <a:lnTo>
                      <a:pt x="90" y="566"/>
                    </a:lnTo>
                    <a:lnTo>
                      <a:pt x="65" y="552"/>
                    </a:lnTo>
                    <a:lnTo>
                      <a:pt x="43" y="535"/>
                    </a:lnTo>
                    <a:lnTo>
                      <a:pt x="25" y="513"/>
                    </a:lnTo>
                    <a:lnTo>
                      <a:pt x="11" y="487"/>
                    </a:lnTo>
                    <a:lnTo>
                      <a:pt x="2" y="460"/>
                    </a:lnTo>
                    <a:lnTo>
                      <a:pt x="0" y="430"/>
                    </a:lnTo>
                    <a:lnTo>
                      <a:pt x="2" y="401"/>
                    </a:lnTo>
                    <a:lnTo>
                      <a:pt x="11" y="372"/>
                    </a:lnTo>
                    <a:lnTo>
                      <a:pt x="25" y="347"/>
                    </a:lnTo>
                    <a:lnTo>
                      <a:pt x="43" y="325"/>
                    </a:lnTo>
                    <a:lnTo>
                      <a:pt x="65" y="307"/>
                    </a:lnTo>
                    <a:lnTo>
                      <a:pt x="90" y="293"/>
                    </a:lnTo>
                    <a:lnTo>
                      <a:pt x="117" y="285"/>
                    </a:lnTo>
                    <a:lnTo>
                      <a:pt x="147" y="282"/>
                    </a:lnTo>
                    <a:lnTo>
                      <a:pt x="1233" y="282"/>
                    </a:lnTo>
                    <a:lnTo>
                      <a:pt x="1233" y="136"/>
                    </a:lnTo>
                    <a:lnTo>
                      <a:pt x="1237" y="109"/>
                    </a:lnTo>
                    <a:lnTo>
                      <a:pt x="1245" y="82"/>
                    </a:lnTo>
                    <a:lnTo>
                      <a:pt x="1257" y="59"/>
                    </a:lnTo>
                    <a:lnTo>
                      <a:pt x="1273" y="40"/>
                    </a:lnTo>
                    <a:lnTo>
                      <a:pt x="1292" y="23"/>
                    </a:lnTo>
                    <a:lnTo>
                      <a:pt x="1316" y="10"/>
                    </a:lnTo>
                    <a:lnTo>
                      <a:pt x="1341" y="4"/>
                    </a:lnTo>
                    <a:lnTo>
                      <a:pt x="13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2" name="Freeform 468"/>
              <p:cNvSpPr/>
              <p:nvPr/>
            </p:nvSpPr>
            <p:spPr bwMode="auto">
              <a:xfrm>
                <a:off x="1860" y="2126"/>
                <a:ext cx="101" cy="342"/>
              </a:xfrm>
              <a:custGeom>
                <a:avLst/>
                <a:gdLst>
                  <a:gd name="T0" fmla="*/ 101 w 202"/>
                  <a:gd name="T1" fmla="*/ 0 h 684"/>
                  <a:gd name="T2" fmla="*/ 124 w 202"/>
                  <a:gd name="T3" fmla="*/ 2 h 684"/>
                  <a:gd name="T4" fmla="*/ 146 w 202"/>
                  <a:gd name="T5" fmla="*/ 10 h 684"/>
                  <a:gd name="T6" fmla="*/ 164 w 202"/>
                  <a:gd name="T7" fmla="*/ 22 h 684"/>
                  <a:gd name="T8" fmla="*/ 180 w 202"/>
                  <a:gd name="T9" fmla="*/ 38 h 684"/>
                  <a:gd name="T10" fmla="*/ 191 w 202"/>
                  <a:gd name="T11" fmla="*/ 56 h 684"/>
                  <a:gd name="T12" fmla="*/ 199 w 202"/>
                  <a:gd name="T13" fmla="*/ 78 h 684"/>
                  <a:gd name="T14" fmla="*/ 202 w 202"/>
                  <a:gd name="T15" fmla="*/ 100 h 684"/>
                  <a:gd name="T16" fmla="*/ 202 w 202"/>
                  <a:gd name="T17" fmla="*/ 583 h 684"/>
                  <a:gd name="T18" fmla="*/ 199 w 202"/>
                  <a:gd name="T19" fmla="*/ 606 h 684"/>
                  <a:gd name="T20" fmla="*/ 191 w 202"/>
                  <a:gd name="T21" fmla="*/ 628 h 684"/>
                  <a:gd name="T22" fmla="*/ 180 w 202"/>
                  <a:gd name="T23" fmla="*/ 646 h 684"/>
                  <a:gd name="T24" fmla="*/ 164 w 202"/>
                  <a:gd name="T25" fmla="*/ 662 h 684"/>
                  <a:gd name="T26" fmla="*/ 146 w 202"/>
                  <a:gd name="T27" fmla="*/ 673 h 684"/>
                  <a:gd name="T28" fmla="*/ 124 w 202"/>
                  <a:gd name="T29" fmla="*/ 681 h 684"/>
                  <a:gd name="T30" fmla="*/ 101 w 202"/>
                  <a:gd name="T31" fmla="*/ 684 h 684"/>
                  <a:gd name="T32" fmla="*/ 77 w 202"/>
                  <a:gd name="T33" fmla="*/ 681 h 684"/>
                  <a:gd name="T34" fmla="*/ 57 w 202"/>
                  <a:gd name="T35" fmla="*/ 673 h 684"/>
                  <a:gd name="T36" fmla="*/ 37 w 202"/>
                  <a:gd name="T37" fmla="*/ 662 h 684"/>
                  <a:gd name="T38" fmla="*/ 21 w 202"/>
                  <a:gd name="T39" fmla="*/ 646 h 684"/>
                  <a:gd name="T40" fmla="*/ 10 w 202"/>
                  <a:gd name="T41" fmla="*/ 628 h 684"/>
                  <a:gd name="T42" fmla="*/ 2 w 202"/>
                  <a:gd name="T43" fmla="*/ 606 h 684"/>
                  <a:gd name="T44" fmla="*/ 0 w 202"/>
                  <a:gd name="T45" fmla="*/ 583 h 684"/>
                  <a:gd name="T46" fmla="*/ 0 w 202"/>
                  <a:gd name="T47" fmla="*/ 100 h 684"/>
                  <a:gd name="T48" fmla="*/ 2 w 202"/>
                  <a:gd name="T49" fmla="*/ 78 h 684"/>
                  <a:gd name="T50" fmla="*/ 10 w 202"/>
                  <a:gd name="T51" fmla="*/ 56 h 684"/>
                  <a:gd name="T52" fmla="*/ 21 w 202"/>
                  <a:gd name="T53" fmla="*/ 38 h 684"/>
                  <a:gd name="T54" fmla="*/ 37 w 202"/>
                  <a:gd name="T55" fmla="*/ 22 h 684"/>
                  <a:gd name="T56" fmla="*/ 57 w 202"/>
                  <a:gd name="T57" fmla="*/ 10 h 684"/>
                  <a:gd name="T58" fmla="*/ 77 w 202"/>
                  <a:gd name="T59" fmla="*/ 2 h 684"/>
                  <a:gd name="T60" fmla="*/ 101 w 202"/>
                  <a:gd name="T6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2" h="684">
                    <a:moveTo>
                      <a:pt x="101" y="0"/>
                    </a:moveTo>
                    <a:lnTo>
                      <a:pt x="124" y="2"/>
                    </a:lnTo>
                    <a:lnTo>
                      <a:pt x="146" y="10"/>
                    </a:lnTo>
                    <a:lnTo>
                      <a:pt x="164" y="22"/>
                    </a:lnTo>
                    <a:lnTo>
                      <a:pt x="180" y="38"/>
                    </a:lnTo>
                    <a:lnTo>
                      <a:pt x="191" y="56"/>
                    </a:lnTo>
                    <a:lnTo>
                      <a:pt x="199" y="78"/>
                    </a:lnTo>
                    <a:lnTo>
                      <a:pt x="202" y="100"/>
                    </a:lnTo>
                    <a:lnTo>
                      <a:pt x="202" y="583"/>
                    </a:lnTo>
                    <a:lnTo>
                      <a:pt x="199" y="606"/>
                    </a:lnTo>
                    <a:lnTo>
                      <a:pt x="191" y="628"/>
                    </a:lnTo>
                    <a:lnTo>
                      <a:pt x="180" y="646"/>
                    </a:lnTo>
                    <a:lnTo>
                      <a:pt x="164" y="662"/>
                    </a:lnTo>
                    <a:lnTo>
                      <a:pt x="146" y="673"/>
                    </a:lnTo>
                    <a:lnTo>
                      <a:pt x="124" y="681"/>
                    </a:lnTo>
                    <a:lnTo>
                      <a:pt x="101" y="684"/>
                    </a:lnTo>
                    <a:lnTo>
                      <a:pt x="77" y="681"/>
                    </a:lnTo>
                    <a:lnTo>
                      <a:pt x="57" y="673"/>
                    </a:lnTo>
                    <a:lnTo>
                      <a:pt x="37" y="662"/>
                    </a:lnTo>
                    <a:lnTo>
                      <a:pt x="21" y="646"/>
                    </a:lnTo>
                    <a:lnTo>
                      <a:pt x="10" y="628"/>
                    </a:lnTo>
                    <a:lnTo>
                      <a:pt x="2" y="606"/>
                    </a:lnTo>
                    <a:lnTo>
                      <a:pt x="0" y="583"/>
                    </a:lnTo>
                    <a:lnTo>
                      <a:pt x="0" y="100"/>
                    </a:lnTo>
                    <a:lnTo>
                      <a:pt x="2" y="78"/>
                    </a:lnTo>
                    <a:lnTo>
                      <a:pt x="10" y="56"/>
                    </a:lnTo>
                    <a:lnTo>
                      <a:pt x="21" y="38"/>
                    </a:lnTo>
                    <a:lnTo>
                      <a:pt x="37" y="22"/>
                    </a:lnTo>
                    <a:lnTo>
                      <a:pt x="57" y="10"/>
                    </a:lnTo>
                    <a:lnTo>
                      <a:pt x="77" y="2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3" name="Freeform 469"/>
              <p:cNvSpPr/>
              <p:nvPr/>
            </p:nvSpPr>
            <p:spPr bwMode="auto">
              <a:xfrm>
                <a:off x="2038" y="1949"/>
                <a:ext cx="101" cy="519"/>
              </a:xfrm>
              <a:custGeom>
                <a:avLst/>
                <a:gdLst>
                  <a:gd name="T0" fmla="*/ 100 w 201"/>
                  <a:gd name="T1" fmla="*/ 0 h 1039"/>
                  <a:gd name="T2" fmla="*/ 124 w 201"/>
                  <a:gd name="T3" fmla="*/ 2 h 1039"/>
                  <a:gd name="T4" fmla="*/ 144 w 201"/>
                  <a:gd name="T5" fmla="*/ 10 h 1039"/>
                  <a:gd name="T6" fmla="*/ 164 w 201"/>
                  <a:gd name="T7" fmla="*/ 22 h 1039"/>
                  <a:gd name="T8" fmla="*/ 180 w 201"/>
                  <a:gd name="T9" fmla="*/ 38 h 1039"/>
                  <a:gd name="T10" fmla="*/ 191 w 201"/>
                  <a:gd name="T11" fmla="*/ 57 h 1039"/>
                  <a:gd name="T12" fmla="*/ 199 w 201"/>
                  <a:gd name="T13" fmla="*/ 78 h 1039"/>
                  <a:gd name="T14" fmla="*/ 201 w 201"/>
                  <a:gd name="T15" fmla="*/ 102 h 1039"/>
                  <a:gd name="T16" fmla="*/ 201 w 201"/>
                  <a:gd name="T17" fmla="*/ 938 h 1039"/>
                  <a:gd name="T18" fmla="*/ 199 w 201"/>
                  <a:gd name="T19" fmla="*/ 961 h 1039"/>
                  <a:gd name="T20" fmla="*/ 191 w 201"/>
                  <a:gd name="T21" fmla="*/ 983 h 1039"/>
                  <a:gd name="T22" fmla="*/ 180 w 201"/>
                  <a:gd name="T23" fmla="*/ 1001 h 1039"/>
                  <a:gd name="T24" fmla="*/ 164 w 201"/>
                  <a:gd name="T25" fmla="*/ 1017 h 1039"/>
                  <a:gd name="T26" fmla="*/ 144 w 201"/>
                  <a:gd name="T27" fmla="*/ 1028 h 1039"/>
                  <a:gd name="T28" fmla="*/ 124 w 201"/>
                  <a:gd name="T29" fmla="*/ 1036 h 1039"/>
                  <a:gd name="T30" fmla="*/ 100 w 201"/>
                  <a:gd name="T31" fmla="*/ 1039 h 1039"/>
                  <a:gd name="T32" fmla="*/ 77 w 201"/>
                  <a:gd name="T33" fmla="*/ 1036 h 1039"/>
                  <a:gd name="T34" fmla="*/ 55 w 201"/>
                  <a:gd name="T35" fmla="*/ 1028 h 1039"/>
                  <a:gd name="T36" fmla="*/ 37 w 201"/>
                  <a:gd name="T37" fmla="*/ 1017 h 1039"/>
                  <a:gd name="T38" fmla="*/ 21 w 201"/>
                  <a:gd name="T39" fmla="*/ 1001 h 1039"/>
                  <a:gd name="T40" fmla="*/ 10 w 201"/>
                  <a:gd name="T41" fmla="*/ 983 h 1039"/>
                  <a:gd name="T42" fmla="*/ 2 w 201"/>
                  <a:gd name="T43" fmla="*/ 961 h 1039"/>
                  <a:gd name="T44" fmla="*/ 0 w 201"/>
                  <a:gd name="T45" fmla="*/ 938 h 1039"/>
                  <a:gd name="T46" fmla="*/ 0 w 201"/>
                  <a:gd name="T47" fmla="*/ 102 h 1039"/>
                  <a:gd name="T48" fmla="*/ 2 w 201"/>
                  <a:gd name="T49" fmla="*/ 78 h 1039"/>
                  <a:gd name="T50" fmla="*/ 10 w 201"/>
                  <a:gd name="T51" fmla="*/ 57 h 1039"/>
                  <a:gd name="T52" fmla="*/ 21 w 201"/>
                  <a:gd name="T53" fmla="*/ 38 h 1039"/>
                  <a:gd name="T54" fmla="*/ 37 w 201"/>
                  <a:gd name="T55" fmla="*/ 22 h 1039"/>
                  <a:gd name="T56" fmla="*/ 55 w 201"/>
                  <a:gd name="T57" fmla="*/ 10 h 1039"/>
                  <a:gd name="T58" fmla="*/ 77 w 201"/>
                  <a:gd name="T59" fmla="*/ 2 h 1039"/>
                  <a:gd name="T60" fmla="*/ 100 w 201"/>
                  <a:gd name="T61" fmla="*/ 0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1" h="1039">
                    <a:moveTo>
                      <a:pt x="100" y="0"/>
                    </a:moveTo>
                    <a:lnTo>
                      <a:pt x="124" y="2"/>
                    </a:lnTo>
                    <a:lnTo>
                      <a:pt x="144" y="10"/>
                    </a:lnTo>
                    <a:lnTo>
                      <a:pt x="164" y="22"/>
                    </a:lnTo>
                    <a:lnTo>
                      <a:pt x="180" y="38"/>
                    </a:lnTo>
                    <a:lnTo>
                      <a:pt x="191" y="57"/>
                    </a:lnTo>
                    <a:lnTo>
                      <a:pt x="199" y="78"/>
                    </a:lnTo>
                    <a:lnTo>
                      <a:pt x="201" y="102"/>
                    </a:lnTo>
                    <a:lnTo>
                      <a:pt x="201" y="938"/>
                    </a:lnTo>
                    <a:lnTo>
                      <a:pt x="199" y="961"/>
                    </a:lnTo>
                    <a:lnTo>
                      <a:pt x="191" y="983"/>
                    </a:lnTo>
                    <a:lnTo>
                      <a:pt x="180" y="1001"/>
                    </a:lnTo>
                    <a:lnTo>
                      <a:pt x="164" y="1017"/>
                    </a:lnTo>
                    <a:lnTo>
                      <a:pt x="144" y="1028"/>
                    </a:lnTo>
                    <a:lnTo>
                      <a:pt x="124" y="1036"/>
                    </a:lnTo>
                    <a:lnTo>
                      <a:pt x="100" y="1039"/>
                    </a:lnTo>
                    <a:lnTo>
                      <a:pt x="77" y="1036"/>
                    </a:lnTo>
                    <a:lnTo>
                      <a:pt x="55" y="1028"/>
                    </a:lnTo>
                    <a:lnTo>
                      <a:pt x="37" y="1017"/>
                    </a:lnTo>
                    <a:lnTo>
                      <a:pt x="21" y="1001"/>
                    </a:lnTo>
                    <a:lnTo>
                      <a:pt x="10" y="983"/>
                    </a:lnTo>
                    <a:lnTo>
                      <a:pt x="2" y="961"/>
                    </a:lnTo>
                    <a:lnTo>
                      <a:pt x="0" y="938"/>
                    </a:lnTo>
                    <a:lnTo>
                      <a:pt x="0" y="102"/>
                    </a:lnTo>
                    <a:lnTo>
                      <a:pt x="2" y="78"/>
                    </a:lnTo>
                    <a:lnTo>
                      <a:pt x="10" y="57"/>
                    </a:lnTo>
                    <a:lnTo>
                      <a:pt x="21" y="38"/>
                    </a:lnTo>
                    <a:lnTo>
                      <a:pt x="37" y="22"/>
                    </a:lnTo>
                    <a:lnTo>
                      <a:pt x="55" y="10"/>
                    </a:lnTo>
                    <a:lnTo>
                      <a:pt x="77" y="2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4" name="Freeform 470"/>
              <p:cNvSpPr/>
              <p:nvPr/>
            </p:nvSpPr>
            <p:spPr bwMode="auto">
              <a:xfrm>
                <a:off x="2215" y="2055"/>
                <a:ext cx="101" cy="413"/>
              </a:xfrm>
              <a:custGeom>
                <a:avLst/>
                <a:gdLst>
                  <a:gd name="T0" fmla="*/ 102 w 203"/>
                  <a:gd name="T1" fmla="*/ 0 h 827"/>
                  <a:gd name="T2" fmla="*/ 124 w 203"/>
                  <a:gd name="T3" fmla="*/ 4 h 827"/>
                  <a:gd name="T4" fmla="*/ 146 w 203"/>
                  <a:gd name="T5" fmla="*/ 11 h 827"/>
                  <a:gd name="T6" fmla="*/ 164 w 203"/>
                  <a:gd name="T7" fmla="*/ 23 h 827"/>
                  <a:gd name="T8" fmla="*/ 180 w 203"/>
                  <a:gd name="T9" fmla="*/ 38 h 827"/>
                  <a:gd name="T10" fmla="*/ 193 w 203"/>
                  <a:gd name="T11" fmla="*/ 57 h 827"/>
                  <a:gd name="T12" fmla="*/ 200 w 203"/>
                  <a:gd name="T13" fmla="*/ 79 h 827"/>
                  <a:gd name="T14" fmla="*/ 203 w 203"/>
                  <a:gd name="T15" fmla="*/ 102 h 827"/>
                  <a:gd name="T16" fmla="*/ 203 w 203"/>
                  <a:gd name="T17" fmla="*/ 726 h 827"/>
                  <a:gd name="T18" fmla="*/ 200 w 203"/>
                  <a:gd name="T19" fmla="*/ 749 h 827"/>
                  <a:gd name="T20" fmla="*/ 193 w 203"/>
                  <a:gd name="T21" fmla="*/ 771 h 827"/>
                  <a:gd name="T22" fmla="*/ 180 w 203"/>
                  <a:gd name="T23" fmla="*/ 789 h 827"/>
                  <a:gd name="T24" fmla="*/ 164 w 203"/>
                  <a:gd name="T25" fmla="*/ 805 h 827"/>
                  <a:gd name="T26" fmla="*/ 146 w 203"/>
                  <a:gd name="T27" fmla="*/ 816 h 827"/>
                  <a:gd name="T28" fmla="*/ 124 w 203"/>
                  <a:gd name="T29" fmla="*/ 824 h 827"/>
                  <a:gd name="T30" fmla="*/ 102 w 203"/>
                  <a:gd name="T31" fmla="*/ 827 h 827"/>
                  <a:gd name="T32" fmla="*/ 79 w 203"/>
                  <a:gd name="T33" fmla="*/ 824 h 827"/>
                  <a:gd name="T34" fmla="*/ 57 w 203"/>
                  <a:gd name="T35" fmla="*/ 816 h 827"/>
                  <a:gd name="T36" fmla="*/ 38 w 203"/>
                  <a:gd name="T37" fmla="*/ 805 h 827"/>
                  <a:gd name="T38" fmla="*/ 23 w 203"/>
                  <a:gd name="T39" fmla="*/ 789 h 827"/>
                  <a:gd name="T40" fmla="*/ 10 w 203"/>
                  <a:gd name="T41" fmla="*/ 771 h 827"/>
                  <a:gd name="T42" fmla="*/ 4 w 203"/>
                  <a:gd name="T43" fmla="*/ 749 h 827"/>
                  <a:gd name="T44" fmla="*/ 0 w 203"/>
                  <a:gd name="T45" fmla="*/ 726 h 827"/>
                  <a:gd name="T46" fmla="*/ 0 w 203"/>
                  <a:gd name="T47" fmla="*/ 102 h 827"/>
                  <a:gd name="T48" fmla="*/ 4 w 203"/>
                  <a:gd name="T49" fmla="*/ 79 h 827"/>
                  <a:gd name="T50" fmla="*/ 10 w 203"/>
                  <a:gd name="T51" fmla="*/ 57 h 827"/>
                  <a:gd name="T52" fmla="*/ 23 w 203"/>
                  <a:gd name="T53" fmla="*/ 38 h 827"/>
                  <a:gd name="T54" fmla="*/ 38 w 203"/>
                  <a:gd name="T55" fmla="*/ 23 h 827"/>
                  <a:gd name="T56" fmla="*/ 57 w 203"/>
                  <a:gd name="T57" fmla="*/ 11 h 827"/>
                  <a:gd name="T58" fmla="*/ 79 w 203"/>
                  <a:gd name="T59" fmla="*/ 4 h 827"/>
                  <a:gd name="T60" fmla="*/ 102 w 203"/>
                  <a:gd name="T61" fmla="*/ 0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3" h="827">
                    <a:moveTo>
                      <a:pt x="102" y="0"/>
                    </a:moveTo>
                    <a:lnTo>
                      <a:pt x="124" y="4"/>
                    </a:lnTo>
                    <a:lnTo>
                      <a:pt x="146" y="11"/>
                    </a:lnTo>
                    <a:lnTo>
                      <a:pt x="164" y="23"/>
                    </a:lnTo>
                    <a:lnTo>
                      <a:pt x="180" y="38"/>
                    </a:lnTo>
                    <a:lnTo>
                      <a:pt x="193" y="57"/>
                    </a:lnTo>
                    <a:lnTo>
                      <a:pt x="200" y="79"/>
                    </a:lnTo>
                    <a:lnTo>
                      <a:pt x="203" y="102"/>
                    </a:lnTo>
                    <a:lnTo>
                      <a:pt x="203" y="726"/>
                    </a:lnTo>
                    <a:lnTo>
                      <a:pt x="200" y="749"/>
                    </a:lnTo>
                    <a:lnTo>
                      <a:pt x="193" y="771"/>
                    </a:lnTo>
                    <a:lnTo>
                      <a:pt x="180" y="789"/>
                    </a:lnTo>
                    <a:lnTo>
                      <a:pt x="164" y="805"/>
                    </a:lnTo>
                    <a:lnTo>
                      <a:pt x="146" y="816"/>
                    </a:lnTo>
                    <a:lnTo>
                      <a:pt x="124" y="824"/>
                    </a:lnTo>
                    <a:lnTo>
                      <a:pt x="102" y="827"/>
                    </a:lnTo>
                    <a:lnTo>
                      <a:pt x="79" y="824"/>
                    </a:lnTo>
                    <a:lnTo>
                      <a:pt x="57" y="816"/>
                    </a:lnTo>
                    <a:lnTo>
                      <a:pt x="38" y="805"/>
                    </a:lnTo>
                    <a:lnTo>
                      <a:pt x="23" y="789"/>
                    </a:lnTo>
                    <a:lnTo>
                      <a:pt x="10" y="771"/>
                    </a:lnTo>
                    <a:lnTo>
                      <a:pt x="4" y="749"/>
                    </a:lnTo>
                    <a:lnTo>
                      <a:pt x="0" y="726"/>
                    </a:lnTo>
                    <a:lnTo>
                      <a:pt x="0" y="102"/>
                    </a:lnTo>
                    <a:lnTo>
                      <a:pt x="4" y="79"/>
                    </a:lnTo>
                    <a:lnTo>
                      <a:pt x="10" y="57"/>
                    </a:lnTo>
                    <a:lnTo>
                      <a:pt x="23" y="38"/>
                    </a:lnTo>
                    <a:lnTo>
                      <a:pt x="38" y="23"/>
                    </a:lnTo>
                    <a:lnTo>
                      <a:pt x="57" y="11"/>
                    </a:lnTo>
                    <a:lnTo>
                      <a:pt x="79" y="4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5" name="Freeform 471"/>
              <p:cNvSpPr/>
              <p:nvPr/>
            </p:nvSpPr>
            <p:spPr bwMode="auto">
              <a:xfrm>
                <a:off x="2392" y="2002"/>
                <a:ext cx="101" cy="466"/>
              </a:xfrm>
              <a:custGeom>
                <a:avLst/>
                <a:gdLst>
                  <a:gd name="T0" fmla="*/ 101 w 202"/>
                  <a:gd name="T1" fmla="*/ 0 h 933"/>
                  <a:gd name="T2" fmla="*/ 124 w 202"/>
                  <a:gd name="T3" fmla="*/ 3 h 933"/>
                  <a:gd name="T4" fmla="*/ 146 w 202"/>
                  <a:gd name="T5" fmla="*/ 11 h 933"/>
                  <a:gd name="T6" fmla="*/ 164 w 202"/>
                  <a:gd name="T7" fmla="*/ 23 h 933"/>
                  <a:gd name="T8" fmla="*/ 180 w 202"/>
                  <a:gd name="T9" fmla="*/ 38 h 933"/>
                  <a:gd name="T10" fmla="*/ 192 w 202"/>
                  <a:gd name="T11" fmla="*/ 57 h 933"/>
                  <a:gd name="T12" fmla="*/ 200 w 202"/>
                  <a:gd name="T13" fmla="*/ 78 h 933"/>
                  <a:gd name="T14" fmla="*/ 202 w 202"/>
                  <a:gd name="T15" fmla="*/ 102 h 933"/>
                  <a:gd name="T16" fmla="*/ 202 w 202"/>
                  <a:gd name="T17" fmla="*/ 832 h 933"/>
                  <a:gd name="T18" fmla="*/ 200 w 202"/>
                  <a:gd name="T19" fmla="*/ 855 h 933"/>
                  <a:gd name="T20" fmla="*/ 192 w 202"/>
                  <a:gd name="T21" fmla="*/ 877 h 933"/>
                  <a:gd name="T22" fmla="*/ 180 w 202"/>
                  <a:gd name="T23" fmla="*/ 895 h 933"/>
                  <a:gd name="T24" fmla="*/ 164 w 202"/>
                  <a:gd name="T25" fmla="*/ 911 h 933"/>
                  <a:gd name="T26" fmla="*/ 146 w 202"/>
                  <a:gd name="T27" fmla="*/ 922 h 933"/>
                  <a:gd name="T28" fmla="*/ 124 w 202"/>
                  <a:gd name="T29" fmla="*/ 930 h 933"/>
                  <a:gd name="T30" fmla="*/ 101 w 202"/>
                  <a:gd name="T31" fmla="*/ 933 h 933"/>
                  <a:gd name="T32" fmla="*/ 77 w 202"/>
                  <a:gd name="T33" fmla="*/ 930 h 933"/>
                  <a:gd name="T34" fmla="*/ 57 w 202"/>
                  <a:gd name="T35" fmla="*/ 922 h 933"/>
                  <a:gd name="T36" fmla="*/ 38 w 202"/>
                  <a:gd name="T37" fmla="*/ 911 h 933"/>
                  <a:gd name="T38" fmla="*/ 22 w 202"/>
                  <a:gd name="T39" fmla="*/ 895 h 933"/>
                  <a:gd name="T40" fmla="*/ 10 w 202"/>
                  <a:gd name="T41" fmla="*/ 877 h 933"/>
                  <a:gd name="T42" fmla="*/ 2 w 202"/>
                  <a:gd name="T43" fmla="*/ 855 h 933"/>
                  <a:gd name="T44" fmla="*/ 0 w 202"/>
                  <a:gd name="T45" fmla="*/ 832 h 933"/>
                  <a:gd name="T46" fmla="*/ 0 w 202"/>
                  <a:gd name="T47" fmla="*/ 102 h 933"/>
                  <a:gd name="T48" fmla="*/ 2 w 202"/>
                  <a:gd name="T49" fmla="*/ 78 h 933"/>
                  <a:gd name="T50" fmla="*/ 10 w 202"/>
                  <a:gd name="T51" fmla="*/ 57 h 933"/>
                  <a:gd name="T52" fmla="*/ 22 w 202"/>
                  <a:gd name="T53" fmla="*/ 38 h 933"/>
                  <a:gd name="T54" fmla="*/ 38 w 202"/>
                  <a:gd name="T55" fmla="*/ 23 h 933"/>
                  <a:gd name="T56" fmla="*/ 57 w 202"/>
                  <a:gd name="T57" fmla="*/ 11 h 933"/>
                  <a:gd name="T58" fmla="*/ 77 w 202"/>
                  <a:gd name="T59" fmla="*/ 3 h 933"/>
                  <a:gd name="T60" fmla="*/ 101 w 202"/>
                  <a:gd name="T61" fmla="*/ 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2" h="933">
                    <a:moveTo>
                      <a:pt x="101" y="0"/>
                    </a:moveTo>
                    <a:lnTo>
                      <a:pt x="124" y="3"/>
                    </a:lnTo>
                    <a:lnTo>
                      <a:pt x="146" y="11"/>
                    </a:lnTo>
                    <a:lnTo>
                      <a:pt x="164" y="23"/>
                    </a:lnTo>
                    <a:lnTo>
                      <a:pt x="180" y="38"/>
                    </a:lnTo>
                    <a:lnTo>
                      <a:pt x="192" y="57"/>
                    </a:lnTo>
                    <a:lnTo>
                      <a:pt x="200" y="78"/>
                    </a:lnTo>
                    <a:lnTo>
                      <a:pt x="202" y="102"/>
                    </a:lnTo>
                    <a:lnTo>
                      <a:pt x="202" y="832"/>
                    </a:lnTo>
                    <a:lnTo>
                      <a:pt x="200" y="855"/>
                    </a:lnTo>
                    <a:lnTo>
                      <a:pt x="192" y="877"/>
                    </a:lnTo>
                    <a:lnTo>
                      <a:pt x="180" y="895"/>
                    </a:lnTo>
                    <a:lnTo>
                      <a:pt x="164" y="911"/>
                    </a:lnTo>
                    <a:lnTo>
                      <a:pt x="146" y="922"/>
                    </a:lnTo>
                    <a:lnTo>
                      <a:pt x="124" y="930"/>
                    </a:lnTo>
                    <a:lnTo>
                      <a:pt x="101" y="933"/>
                    </a:lnTo>
                    <a:lnTo>
                      <a:pt x="77" y="930"/>
                    </a:lnTo>
                    <a:lnTo>
                      <a:pt x="57" y="922"/>
                    </a:lnTo>
                    <a:lnTo>
                      <a:pt x="38" y="911"/>
                    </a:lnTo>
                    <a:lnTo>
                      <a:pt x="22" y="895"/>
                    </a:lnTo>
                    <a:lnTo>
                      <a:pt x="10" y="877"/>
                    </a:lnTo>
                    <a:lnTo>
                      <a:pt x="2" y="855"/>
                    </a:lnTo>
                    <a:lnTo>
                      <a:pt x="0" y="832"/>
                    </a:lnTo>
                    <a:lnTo>
                      <a:pt x="0" y="102"/>
                    </a:lnTo>
                    <a:lnTo>
                      <a:pt x="2" y="78"/>
                    </a:lnTo>
                    <a:lnTo>
                      <a:pt x="10" y="57"/>
                    </a:lnTo>
                    <a:lnTo>
                      <a:pt x="22" y="38"/>
                    </a:lnTo>
                    <a:lnTo>
                      <a:pt x="38" y="23"/>
                    </a:lnTo>
                    <a:lnTo>
                      <a:pt x="57" y="11"/>
                    </a:lnTo>
                    <a:lnTo>
                      <a:pt x="77" y="3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6" name="Freeform 472"/>
              <p:cNvSpPr/>
              <p:nvPr/>
            </p:nvSpPr>
            <p:spPr bwMode="auto">
              <a:xfrm>
                <a:off x="1642" y="2633"/>
                <a:ext cx="355" cy="426"/>
              </a:xfrm>
              <a:custGeom>
                <a:avLst/>
                <a:gdLst>
                  <a:gd name="T0" fmla="*/ 355 w 709"/>
                  <a:gd name="T1" fmla="*/ 0 h 851"/>
                  <a:gd name="T2" fmla="*/ 355 w 709"/>
                  <a:gd name="T3" fmla="*/ 0 h 851"/>
                  <a:gd name="T4" fmla="*/ 356 w 709"/>
                  <a:gd name="T5" fmla="*/ 0 h 851"/>
                  <a:gd name="T6" fmla="*/ 357 w 709"/>
                  <a:gd name="T7" fmla="*/ 0 h 851"/>
                  <a:gd name="T8" fmla="*/ 452 w 709"/>
                  <a:gd name="T9" fmla="*/ 11 h 851"/>
                  <a:gd name="T10" fmla="*/ 534 w 709"/>
                  <a:gd name="T11" fmla="*/ 38 h 851"/>
                  <a:gd name="T12" fmla="*/ 602 w 709"/>
                  <a:gd name="T13" fmla="*/ 82 h 851"/>
                  <a:gd name="T14" fmla="*/ 655 w 709"/>
                  <a:gd name="T15" fmla="*/ 140 h 851"/>
                  <a:gd name="T16" fmla="*/ 690 w 709"/>
                  <a:gd name="T17" fmla="*/ 213 h 851"/>
                  <a:gd name="T18" fmla="*/ 708 w 709"/>
                  <a:gd name="T19" fmla="*/ 300 h 851"/>
                  <a:gd name="T20" fmla="*/ 707 w 709"/>
                  <a:gd name="T21" fmla="*/ 414 h 851"/>
                  <a:gd name="T22" fmla="*/ 690 w 709"/>
                  <a:gd name="T23" fmla="*/ 534 h 851"/>
                  <a:gd name="T24" fmla="*/ 659 w 709"/>
                  <a:gd name="T25" fmla="*/ 635 h 851"/>
                  <a:gd name="T26" fmla="*/ 614 w 709"/>
                  <a:gd name="T27" fmla="*/ 719 h 851"/>
                  <a:gd name="T28" fmla="*/ 555 w 709"/>
                  <a:gd name="T29" fmla="*/ 784 h 851"/>
                  <a:gd name="T30" fmla="*/ 484 w 709"/>
                  <a:gd name="T31" fmla="*/ 827 h 851"/>
                  <a:gd name="T32" fmla="*/ 401 w 709"/>
                  <a:gd name="T33" fmla="*/ 849 h 851"/>
                  <a:gd name="T34" fmla="*/ 356 w 709"/>
                  <a:gd name="T35" fmla="*/ 851 h 851"/>
                  <a:gd name="T36" fmla="*/ 353 w 709"/>
                  <a:gd name="T37" fmla="*/ 851 h 851"/>
                  <a:gd name="T38" fmla="*/ 266 w 709"/>
                  <a:gd name="T39" fmla="*/ 841 h 851"/>
                  <a:gd name="T40" fmla="*/ 189 w 709"/>
                  <a:gd name="T41" fmla="*/ 808 h 851"/>
                  <a:gd name="T42" fmla="*/ 124 w 709"/>
                  <a:gd name="T43" fmla="*/ 754 h 851"/>
                  <a:gd name="T44" fmla="*/ 73 w 709"/>
                  <a:gd name="T45" fmla="*/ 680 h 851"/>
                  <a:gd name="T46" fmla="*/ 34 w 709"/>
                  <a:gd name="T47" fmla="*/ 586 h 851"/>
                  <a:gd name="T48" fmla="*/ 9 w 709"/>
                  <a:gd name="T49" fmla="*/ 475 h 851"/>
                  <a:gd name="T50" fmla="*/ 0 w 709"/>
                  <a:gd name="T51" fmla="*/ 349 h 851"/>
                  <a:gd name="T52" fmla="*/ 9 w 709"/>
                  <a:gd name="T53" fmla="*/ 255 h 851"/>
                  <a:gd name="T54" fmla="*/ 35 w 709"/>
                  <a:gd name="T55" fmla="*/ 174 h 851"/>
                  <a:gd name="T56" fmla="*/ 80 w 709"/>
                  <a:gd name="T57" fmla="*/ 109 h 851"/>
                  <a:gd name="T58" fmla="*/ 140 w 709"/>
                  <a:gd name="T59" fmla="*/ 58 h 851"/>
                  <a:gd name="T60" fmla="*/ 215 w 709"/>
                  <a:gd name="T61" fmla="*/ 22 h 851"/>
                  <a:gd name="T62" fmla="*/ 304 w 709"/>
                  <a:gd name="T63" fmla="*/ 3 h 851"/>
                  <a:gd name="T64" fmla="*/ 353 w 709"/>
                  <a:gd name="T65" fmla="*/ 0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09" h="851">
                    <a:moveTo>
                      <a:pt x="353" y="0"/>
                    </a:moveTo>
                    <a:lnTo>
                      <a:pt x="355" y="0"/>
                    </a:lnTo>
                    <a:lnTo>
                      <a:pt x="355" y="0"/>
                    </a:lnTo>
                    <a:lnTo>
                      <a:pt x="355" y="0"/>
                    </a:lnTo>
                    <a:lnTo>
                      <a:pt x="356" y="0"/>
                    </a:lnTo>
                    <a:lnTo>
                      <a:pt x="356" y="0"/>
                    </a:lnTo>
                    <a:lnTo>
                      <a:pt x="357" y="0"/>
                    </a:lnTo>
                    <a:lnTo>
                      <a:pt x="357" y="0"/>
                    </a:lnTo>
                    <a:lnTo>
                      <a:pt x="406" y="3"/>
                    </a:lnTo>
                    <a:lnTo>
                      <a:pt x="452" y="11"/>
                    </a:lnTo>
                    <a:lnTo>
                      <a:pt x="495" y="22"/>
                    </a:lnTo>
                    <a:lnTo>
                      <a:pt x="534" y="38"/>
                    </a:lnTo>
                    <a:lnTo>
                      <a:pt x="570" y="58"/>
                    </a:lnTo>
                    <a:lnTo>
                      <a:pt x="602" y="82"/>
                    </a:lnTo>
                    <a:lnTo>
                      <a:pt x="631" y="109"/>
                    </a:lnTo>
                    <a:lnTo>
                      <a:pt x="655" y="140"/>
                    </a:lnTo>
                    <a:lnTo>
                      <a:pt x="674" y="174"/>
                    </a:lnTo>
                    <a:lnTo>
                      <a:pt x="690" y="213"/>
                    </a:lnTo>
                    <a:lnTo>
                      <a:pt x="701" y="255"/>
                    </a:lnTo>
                    <a:lnTo>
                      <a:pt x="708" y="300"/>
                    </a:lnTo>
                    <a:lnTo>
                      <a:pt x="709" y="349"/>
                    </a:lnTo>
                    <a:lnTo>
                      <a:pt x="707" y="414"/>
                    </a:lnTo>
                    <a:lnTo>
                      <a:pt x="700" y="475"/>
                    </a:lnTo>
                    <a:lnTo>
                      <a:pt x="690" y="534"/>
                    </a:lnTo>
                    <a:lnTo>
                      <a:pt x="676" y="586"/>
                    </a:lnTo>
                    <a:lnTo>
                      <a:pt x="659" y="635"/>
                    </a:lnTo>
                    <a:lnTo>
                      <a:pt x="638" y="680"/>
                    </a:lnTo>
                    <a:lnTo>
                      <a:pt x="614" y="719"/>
                    </a:lnTo>
                    <a:lnTo>
                      <a:pt x="586" y="754"/>
                    </a:lnTo>
                    <a:lnTo>
                      <a:pt x="555" y="784"/>
                    </a:lnTo>
                    <a:lnTo>
                      <a:pt x="521" y="808"/>
                    </a:lnTo>
                    <a:lnTo>
                      <a:pt x="484" y="827"/>
                    </a:lnTo>
                    <a:lnTo>
                      <a:pt x="444" y="841"/>
                    </a:lnTo>
                    <a:lnTo>
                      <a:pt x="401" y="849"/>
                    </a:lnTo>
                    <a:lnTo>
                      <a:pt x="356" y="851"/>
                    </a:lnTo>
                    <a:lnTo>
                      <a:pt x="356" y="851"/>
                    </a:lnTo>
                    <a:lnTo>
                      <a:pt x="353" y="851"/>
                    </a:lnTo>
                    <a:lnTo>
                      <a:pt x="353" y="851"/>
                    </a:lnTo>
                    <a:lnTo>
                      <a:pt x="309" y="849"/>
                    </a:lnTo>
                    <a:lnTo>
                      <a:pt x="266" y="841"/>
                    </a:lnTo>
                    <a:lnTo>
                      <a:pt x="226" y="827"/>
                    </a:lnTo>
                    <a:lnTo>
                      <a:pt x="189" y="808"/>
                    </a:lnTo>
                    <a:lnTo>
                      <a:pt x="155" y="784"/>
                    </a:lnTo>
                    <a:lnTo>
                      <a:pt x="124" y="754"/>
                    </a:lnTo>
                    <a:lnTo>
                      <a:pt x="97" y="719"/>
                    </a:lnTo>
                    <a:lnTo>
                      <a:pt x="73" y="680"/>
                    </a:lnTo>
                    <a:lnTo>
                      <a:pt x="51" y="635"/>
                    </a:lnTo>
                    <a:lnTo>
                      <a:pt x="34" y="586"/>
                    </a:lnTo>
                    <a:lnTo>
                      <a:pt x="20" y="534"/>
                    </a:lnTo>
                    <a:lnTo>
                      <a:pt x="9" y="475"/>
                    </a:lnTo>
                    <a:lnTo>
                      <a:pt x="3" y="414"/>
                    </a:lnTo>
                    <a:lnTo>
                      <a:pt x="0" y="349"/>
                    </a:lnTo>
                    <a:lnTo>
                      <a:pt x="2" y="300"/>
                    </a:lnTo>
                    <a:lnTo>
                      <a:pt x="9" y="255"/>
                    </a:lnTo>
                    <a:lnTo>
                      <a:pt x="20" y="213"/>
                    </a:lnTo>
                    <a:lnTo>
                      <a:pt x="35" y="174"/>
                    </a:lnTo>
                    <a:lnTo>
                      <a:pt x="56" y="140"/>
                    </a:lnTo>
                    <a:lnTo>
                      <a:pt x="80" y="109"/>
                    </a:lnTo>
                    <a:lnTo>
                      <a:pt x="108" y="82"/>
                    </a:lnTo>
                    <a:lnTo>
                      <a:pt x="140" y="58"/>
                    </a:lnTo>
                    <a:lnTo>
                      <a:pt x="176" y="38"/>
                    </a:lnTo>
                    <a:lnTo>
                      <a:pt x="215" y="22"/>
                    </a:lnTo>
                    <a:lnTo>
                      <a:pt x="258" y="11"/>
                    </a:lnTo>
                    <a:lnTo>
                      <a:pt x="304" y="3"/>
                    </a:lnTo>
                    <a:lnTo>
                      <a:pt x="353" y="0"/>
                    </a:lnTo>
                    <a:lnTo>
                      <a:pt x="35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7" name="Freeform 473"/>
              <p:cNvSpPr/>
              <p:nvPr/>
            </p:nvSpPr>
            <p:spPr bwMode="auto">
              <a:xfrm>
                <a:off x="2357" y="2633"/>
                <a:ext cx="354" cy="426"/>
              </a:xfrm>
              <a:custGeom>
                <a:avLst/>
                <a:gdLst>
                  <a:gd name="T0" fmla="*/ 354 w 710"/>
                  <a:gd name="T1" fmla="*/ 0 h 851"/>
                  <a:gd name="T2" fmla="*/ 355 w 710"/>
                  <a:gd name="T3" fmla="*/ 0 h 851"/>
                  <a:gd name="T4" fmla="*/ 355 w 710"/>
                  <a:gd name="T5" fmla="*/ 0 h 851"/>
                  <a:gd name="T6" fmla="*/ 356 w 710"/>
                  <a:gd name="T7" fmla="*/ 0 h 851"/>
                  <a:gd name="T8" fmla="*/ 452 w 710"/>
                  <a:gd name="T9" fmla="*/ 11 h 851"/>
                  <a:gd name="T10" fmla="*/ 534 w 710"/>
                  <a:gd name="T11" fmla="*/ 38 h 851"/>
                  <a:gd name="T12" fmla="*/ 601 w 710"/>
                  <a:gd name="T13" fmla="*/ 82 h 851"/>
                  <a:gd name="T14" fmla="*/ 654 w 710"/>
                  <a:gd name="T15" fmla="*/ 140 h 851"/>
                  <a:gd name="T16" fmla="*/ 689 w 710"/>
                  <a:gd name="T17" fmla="*/ 213 h 851"/>
                  <a:gd name="T18" fmla="*/ 707 w 710"/>
                  <a:gd name="T19" fmla="*/ 300 h 851"/>
                  <a:gd name="T20" fmla="*/ 706 w 710"/>
                  <a:gd name="T21" fmla="*/ 414 h 851"/>
                  <a:gd name="T22" fmla="*/ 690 w 710"/>
                  <a:gd name="T23" fmla="*/ 534 h 851"/>
                  <a:gd name="T24" fmla="*/ 658 w 710"/>
                  <a:gd name="T25" fmla="*/ 635 h 851"/>
                  <a:gd name="T26" fmla="*/ 613 w 710"/>
                  <a:gd name="T27" fmla="*/ 719 h 851"/>
                  <a:gd name="T28" fmla="*/ 555 w 710"/>
                  <a:gd name="T29" fmla="*/ 784 h 851"/>
                  <a:gd name="T30" fmla="*/ 484 w 710"/>
                  <a:gd name="T31" fmla="*/ 827 h 851"/>
                  <a:gd name="T32" fmla="*/ 401 w 710"/>
                  <a:gd name="T33" fmla="*/ 849 h 851"/>
                  <a:gd name="T34" fmla="*/ 356 w 710"/>
                  <a:gd name="T35" fmla="*/ 851 h 851"/>
                  <a:gd name="T36" fmla="*/ 354 w 710"/>
                  <a:gd name="T37" fmla="*/ 851 h 851"/>
                  <a:gd name="T38" fmla="*/ 266 w 710"/>
                  <a:gd name="T39" fmla="*/ 841 h 851"/>
                  <a:gd name="T40" fmla="*/ 188 w 710"/>
                  <a:gd name="T41" fmla="*/ 808 h 851"/>
                  <a:gd name="T42" fmla="*/ 123 w 710"/>
                  <a:gd name="T43" fmla="*/ 754 h 851"/>
                  <a:gd name="T44" fmla="*/ 72 w 710"/>
                  <a:gd name="T45" fmla="*/ 680 h 851"/>
                  <a:gd name="T46" fmla="*/ 33 w 710"/>
                  <a:gd name="T47" fmla="*/ 586 h 851"/>
                  <a:gd name="T48" fmla="*/ 9 w 710"/>
                  <a:gd name="T49" fmla="*/ 475 h 851"/>
                  <a:gd name="T50" fmla="*/ 0 w 710"/>
                  <a:gd name="T51" fmla="*/ 349 h 851"/>
                  <a:gd name="T52" fmla="*/ 8 w 710"/>
                  <a:gd name="T53" fmla="*/ 255 h 851"/>
                  <a:gd name="T54" fmla="*/ 36 w 710"/>
                  <a:gd name="T55" fmla="*/ 174 h 851"/>
                  <a:gd name="T56" fmla="*/ 79 w 710"/>
                  <a:gd name="T57" fmla="*/ 109 h 851"/>
                  <a:gd name="T58" fmla="*/ 139 w 710"/>
                  <a:gd name="T59" fmla="*/ 58 h 851"/>
                  <a:gd name="T60" fmla="*/ 215 w 710"/>
                  <a:gd name="T61" fmla="*/ 22 h 851"/>
                  <a:gd name="T62" fmla="*/ 304 w 710"/>
                  <a:gd name="T63" fmla="*/ 3 h 851"/>
                  <a:gd name="T64" fmla="*/ 354 w 710"/>
                  <a:gd name="T65" fmla="*/ 0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10" h="851">
                    <a:moveTo>
                      <a:pt x="354" y="0"/>
                    </a:moveTo>
                    <a:lnTo>
                      <a:pt x="354" y="0"/>
                    </a:lnTo>
                    <a:lnTo>
                      <a:pt x="354" y="0"/>
                    </a:lnTo>
                    <a:lnTo>
                      <a:pt x="355" y="0"/>
                    </a:lnTo>
                    <a:lnTo>
                      <a:pt x="355" y="0"/>
                    </a:lnTo>
                    <a:lnTo>
                      <a:pt x="355" y="0"/>
                    </a:lnTo>
                    <a:lnTo>
                      <a:pt x="356" y="0"/>
                    </a:lnTo>
                    <a:lnTo>
                      <a:pt x="356" y="0"/>
                    </a:lnTo>
                    <a:lnTo>
                      <a:pt x="405" y="3"/>
                    </a:lnTo>
                    <a:lnTo>
                      <a:pt x="452" y="11"/>
                    </a:lnTo>
                    <a:lnTo>
                      <a:pt x="494" y="22"/>
                    </a:lnTo>
                    <a:lnTo>
                      <a:pt x="534" y="38"/>
                    </a:lnTo>
                    <a:lnTo>
                      <a:pt x="569" y="58"/>
                    </a:lnTo>
                    <a:lnTo>
                      <a:pt x="601" y="82"/>
                    </a:lnTo>
                    <a:lnTo>
                      <a:pt x="630" y="109"/>
                    </a:lnTo>
                    <a:lnTo>
                      <a:pt x="654" y="140"/>
                    </a:lnTo>
                    <a:lnTo>
                      <a:pt x="674" y="174"/>
                    </a:lnTo>
                    <a:lnTo>
                      <a:pt x="689" y="213"/>
                    </a:lnTo>
                    <a:lnTo>
                      <a:pt x="701" y="255"/>
                    </a:lnTo>
                    <a:lnTo>
                      <a:pt x="707" y="300"/>
                    </a:lnTo>
                    <a:lnTo>
                      <a:pt x="710" y="349"/>
                    </a:lnTo>
                    <a:lnTo>
                      <a:pt x="706" y="414"/>
                    </a:lnTo>
                    <a:lnTo>
                      <a:pt x="701" y="475"/>
                    </a:lnTo>
                    <a:lnTo>
                      <a:pt x="690" y="534"/>
                    </a:lnTo>
                    <a:lnTo>
                      <a:pt x="676" y="586"/>
                    </a:lnTo>
                    <a:lnTo>
                      <a:pt x="658" y="635"/>
                    </a:lnTo>
                    <a:lnTo>
                      <a:pt x="638" y="680"/>
                    </a:lnTo>
                    <a:lnTo>
                      <a:pt x="613" y="719"/>
                    </a:lnTo>
                    <a:lnTo>
                      <a:pt x="585" y="754"/>
                    </a:lnTo>
                    <a:lnTo>
                      <a:pt x="555" y="784"/>
                    </a:lnTo>
                    <a:lnTo>
                      <a:pt x="520" y="808"/>
                    </a:lnTo>
                    <a:lnTo>
                      <a:pt x="484" y="827"/>
                    </a:lnTo>
                    <a:lnTo>
                      <a:pt x="444" y="841"/>
                    </a:lnTo>
                    <a:lnTo>
                      <a:pt x="401" y="849"/>
                    </a:lnTo>
                    <a:lnTo>
                      <a:pt x="356" y="851"/>
                    </a:lnTo>
                    <a:lnTo>
                      <a:pt x="356" y="851"/>
                    </a:lnTo>
                    <a:lnTo>
                      <a:pt x="354" y="851"/>
                    </a:lnTo>
                    <a:lnTo>
                      <a:pt x="354" y="851"/>
                    </a:lnTo>
                    <a:lnTo>
                      <a:pt x="308" y="849"/>
                    </a:lnTo>
                    <a:lnTo>
                      <a:pt x="266" y="841"/>
                    </a:lnTo>
                    <a:lnTo>
                      <a:pt x="226" y="827"/>
                    </a:lnTo>
                    <a:lnTo>
                      <a:pt x="188" y="808"/>
                    </a:lnTo>
                    <a:lnTo>
                      <a:pt x="155" y="784"/>
                    </a:lnTo>
                    <a:lnTo>
                      <a:pt x="123" y="754"/>
                    </a:lnTo>
                    <a:lnTo>
                      <a:pt x="96" y="719"/>
                    </a:lnTo>
                    <a:lnTo>
                      <a:pt x="72" y="680"/>
                    </a:lnTo>
                    <a:lnTo>
                      <a:pt x="50" y="635"/>
                    </a:lnTo>
                    <a:lnTo>
                      <a:pt x="33" y="586"/>
                    </a:lnTo>
                    <a:lnTo>
                      <a:pt x="20" y="534"/>
                    </a:lnTo>
                    <a:lnTo>
                      <a:pt x="9" y="475"/>
                    </a:lnTo>
                    <a:lnTo>
                      <a:pt x="2" y="414"/>
                    </a:lnTo>
                    <a:lnTo>
                      <a:pt x="0" y="349"/>
                    </a:lnTo>
                    <a:lnTo>
                      <a:pt x="1" y="300"/>
                    </a:lnTo>
                    <a:lnTo>
                      <a:pt x="8" y="255"/>
                    </a:lnTo>
                    <a:lnTo>
                      <a:pt x="20" y="213"/>
                    </a:lnTo>
                    <a:lnTo>
                      <a:pt x="36" y="174"/>
                    </a:lnTo>
                    <a:lnTo>
                      <a:pt x="55" y="140"/>
                    </a:lnTo>
                    <a:lnTo>
                      <a:pt x="79" y="109"/>
                    </a:lnTo>
                    <a:lnTo>
                      <a:pt x="107" y="82"/>
                    </a:lnTo>
                    <a:lnTo>
                      <a:pt x="139" y="58"/>
                    </a:lnTo>
                    <a:lnTo>
                      <a:pt x="176" y="38"/>
                    </a:lnTo>
                    <a:lnTo>
                      <a:pt x="215" y="22"/>
                    </a:lnTo>
                    <a:lnTo>
                      <a:pt x="258" y="11"/>
                    </a:lnTo>
                    <a:lnTo>
                      <a:pt x="304" y="3"/>
                    </a:lnTo>
                    <a:lnTo>
                      <a:pt x="354" y="0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08" name="Freeform 474"/>
              <p:cNvSpPr/>
              <p:nvPr/>
            </p:nvSpPr>
            <p:spPr bwMode="auto">
              <a:xfrm>
                <a:off x="1444" y="3066"/>
                <a:ext cx="1466" cy="356"/>
              </a:xfrm>
              <a:custGeom>
                <a:avLst/>
                <a:gdLst>
                  <a:gd name="T0" fmla="*/ 927 w 2932"/>
                  <a:gd name="T1" fmla="*/ 3 h 711"/>
                  <a:gd name="T2" fmla="*/ 1024 w 2932"/>
                  <a:gd name="T3" fmla="*/ 82 h 711"/>
                  <a:gd name="T4" fmla="*/ 1396 w 2932"/>
                  <a:gd name="T5" fmla="*/ 234 h 711"/>
                  <a:gd name="T6" fmla="*/ 1425 w 2932"/>
                  <a:gd name="T7" fmla="*/ 270 h 711"/>
                  <a:gd name="T8" fmla="*/ 1448 w 2932"/>
                  <a:gd name="T9" fmla="*/ 323 h 711"/>
                  <a:gd name="T10" fmla="*/ 1466 w 2932"/>
                  <a:gd name="T11" fmla="*/ 388 h 711"/>
                  <a:gd name="T12" fmla="*/ 1483 w 2932"/>
                  <a:gd name="T13" fmla="*/ 323 h 711"/>
                  <a:gd name="T14" fmla="*/ 1506 w 2932"/>
                  <a:gd name="T15" fmla="*/ 270 h 711"/>
                  <a:gd name="T16" fmla="*/ 1534 w 2932"/>
                  <a:gd name="T17" fmla="*/ 234 h 711"/>
                  <a:gd name="T18" fmla="*/ 1906 w 2932"/>
                  <a:gd name="T19" fmla="*/ 82 h 711"/>
                  <a:gd name="T20" fmla="*/ 2003 w 2932"/>
                  <a:gd name="T21" fmla="*/ 3 h 711"/>
                  <a:gd name="T22" fmla="*/ 2035 w 2932"/>
                  <a:gd name="T23" fmla="*/ 0 h 711"/>
                  <a:gd name="T24" fmla="*/ 2064 w 2932"/>
                  <a:gd name="T25" fmla="*/ 16 h 711"/>
                  <a:gd name="T26" fmla="*/ 2295 w 2932"/>
                  <a:gd name="T27" fmla="*/ 16 h 711"/>
                  <a:gd name="T28" fmla="*/ 2324 w 2932"/>
                  <a:gd name="T29" fmla="*/ 0 h 711"/>
                  <a:gd name="T30" fmla="*/ 2356 w 2932"/>
                  <a:gd name="T31" fmla="*/ 3 h 711"/>
                  <a:gd name="T32" fmla="*/ 2453 w 2932"/>
                  <a:gd name="T33" fmla="*/ 82 h 711"/>
                  <a:gd name="T34" fmla="*/ 2826 w 2932"/>
                  <a:gd name="T35" fmla="*/ 235 h 711"/>
                  <a:gd name="T36" fmla="*/ 2855 w 2932"/>
                  <a:gd name="T37" fmla="*/ 273 h 711"/>
                  <a:gd name="T38" fmla="*/ 2878 w 2932"/>
                  <a:gd name="T39" fmla="*/ 330 h 711"/>
                  <a:gd name="T40" fmla="*/ 2896 w 2932"/>
                  <a:gd name="T41" fmla="*/ 397 h 711"/>
                  <a:gd name="T42" fmla="*/ 2909 w 2932"/>
                  <a:gd name="T43" fmla="*/ 470 h 711"/>
                  <a:gd name="T44" fmla="*/ 2917 w 2932"/>
                  <a:gd name="T45" fmla="*/ 543 h 711"/>
                  <a:gd name="T46" fmla="*/ 2923 w 2932"/>
                  <a:gd name="T47" fmla="*/ 610 h 711"/>
                  <a:gd name="T48" fmla="*/ 2927 w 2932"/>
                  <a:gd name="T49" fmla="*/ 665 h 711"/>
                  <a:gd name="T50" fmla="*/ 2929 w 2932"/>
                  <a:gd name="T51" fmla="*/ 702 h 711"/>
                  <a:gd name="T52" fmla="*/ 0 w 2932"/>
                  <a:gd name="T53" fmla="*/ 711 h 711"/>
                  <a:gd name="T54" fmla="*/ 1 w 2932"/>
                  <a:gd name="T55" fmla="*/ 702 h 711"/>
                  <a:gd name="T56" fmla="*/ 5 w 2932"/>
                  <a:gd name="T57" fmla="*/ 665 h 711"/>
                  <a:gd name="T58" fmla="*/ 8 w 2932"/>
                  <a:gd name="T59" fmla="*/ 610 h 711"/>
                  <a:gd name="T60" fmla="*/ 14 w 2932"/>
                  <a:gd name="T61" fmla="*/ 543 h 711"/>
                  <a:gd name="T62" fmla="*/ 23 w 2932"/>
                  <a:gd name="T63" fmla="*/ 470 h 711"/>
                  <a:gd name="T64" fmla="*/ 35 w 2932"/>
                  <a:gd name="T65" fmla="*/ 397 h 711"/>
                  <a:gd name="T66" fmla="*/ 52 w 2932"/>
                  <a:gd name="T67" fmla="*/ 330 h 711"/>
                  <a:gd name="T68" fmla="*/ 75 w 2932"/>
                  <a:gd name="T69" fmla="*/ 273 h 711"/>
                  <a:gd name="T70" fmla="*/ 105 w 2932"/>
                  <a:gd name="T71" fmla="*/ 235 h 711"/>
                  <a:gd name="T72" fmla="*/ 478 w 2932"/>
                  <a:gd name="T73" fmla="*/ 82 h 711"/>
                  <a:gd name="T74" fmla="*/ 575 w 2932"/>
                  <a:gd name="T75" fmla="*/ 3 h 711"/>
                  <a:gd name="T76" fmla="*/ 607 w 2932"/>
                  <a:gd name="T77" fmla="*/ 0 h 711"/>
                  <a:gd name="T78" fmla="*/ 635 w 2932"/>
                  <a:gd name="T79" fmla="*/ 16 h 711"/>
                  <a:gd name="T80" fmla="*/ 867 w 2932"/>
                  <a:gd name="T81" fmla="*/ 16 h 711"/>
                  <a:gd name="T82" fmla="*/ 895 w 2932"/>
                  <a:gd name="T83" fmla="*/ 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932" h="711">
                    <a:moveTo>
                      <a:pt x="911" y="0"/>
                    </a:moveTo>
                    <a:lnTo>
                      <a:pt x="927" y="3"/>
                    </a:lnTo>
                    <a:lnTo>
                      <a:pt x="941" y="12"/>
                    </a:lnTo>
                    <a:lnTo>
                      <a:pt x="1024" y="82"/>
                    </a:lnTo>
                    <a:lnTo>
                      <a:pt x="1379" y="223"/>
                    </a:lnTo>
                    <a:lnTo>
                      <a:pt x="1396" y="234"/>
                    </a:lnTo>
                    <a:lnTo>
                      <a:pt x="1411" y="250"/>
                    </a:lnTo>
                    <a:lnTo>
                      <a:pt x="1425" y="270"/>
                    </a:lnTo>
                    <a:lnTo>
                      <a:pt x="1437" y="295"/>
                    </a:lnTo>
                    <a:lnTo>
                      <a:pt x="1448" y="323"/>
                    </a:lnTo>
                    <a:lnTo>
                      <a:pt x="1458" y="354"/>
                    </a:lnTo>
                    <a:lnTo>
                      <a:pt x="1466" y="388"/>
                    </a:lnTo>
                    <a:lnTo>
                      <a:pt x="1474" y="354"/>
                    </a:lnTo>
                    <a:lnTo>
                      <a:pt x="1483" y="323"/>
                    </a:lnTo>
                    <a:lnTo>
                      <a:pt x="1493" y="295"/>
                    </a:lnTo>
                    <a:lnTo>
                      <a:pt x="1506" y="270"/>
                    </a:lnTo>
                    <a:lnTo>
                      <a:pt x="1519" y="250"/>
                    </a:lnTo>
                    <a:lnTo>
                      <a:pt x="1534" y="234"/>
                    </a:lnTo>
                    <a:lnTo>
                      <a:pt x="1551" y="223"/>
                    </a:lnTo>
                    <a:lnTo>
                      <a:pt x="1906" y="82"/>
                    </a:lnTo>
                    <a:lnTo>
                      <a:pt x="1989" y="12"/>
                    </a:lnTo>
                    <a:lnTo>
                      <a:pt x="2003" y="3"/>
                    </a:lnTo>
                    <a:lnTo>
                      <a:pt x="2019" y="0"/>
                    </a:lnTo>
                    <a:lnTo>
                      <a:pt x="2035" y="0"/>
                    </a:lnTo>
                    <a:lnTo>
                      <a:pt x="2051" y="5"/>
                    </a:lnTo>
                    <a:lnTo>
                      <a:pt x="2064" y="16"/>
                    </a:lnTo>
                    <a:lnTo>
                      <a:pt x="2180" y="130"/>
                    </a:lnTo>
                    <a:lnTo>
                      <a:pt x="2295" y="16"/>
                    </a:lnTo>
                    <a:lnTo>
                      <a:pt x="2309" y="5"/>
                    </a:lnTo>
                    <a:lnTo>
                      <a:pt x="2324" y="0"/>
                    </a:lnTo>
                    <a:lnTo>
                      <a:pt x="2340" y="0"/>
                    </a:lnTo>
                    <a:lnTo>
                      <a:pt x="2356" y="3"/>
                    </a:lnTo>
                    <a:lnTo>
                      <a:pt x="2369" y="12"/>
                    </a:lnTo>
                    <a:lnTo>
                      <a:pt x="2453" y="82"/>
                    </a:lnTo>
                    <a:lnTo>
                      <a:pt x="2807" y="223"/>
                    </a:lnTo>
                    <a:lnTo>
                      <a:pt x="2826" y="235"/>
                    </a:lnTo>
                    <a:lnTo>
                      <a:pt x="2842" y="251"/>
                    </a:lnTo>
                    <a:lnTo>
                      <a:pt x="2855" y="273"/>
                    </a:lnTo>
                    <a:lnTo>
                      <a:pt x="2868" y="299"/>
                    </a:lnTo>
                    <a:lnTo>
                      <a:pt x="2878" y="330"/>
                    </a:lnTo>
                    <a:lnTo>
                      <a:pt x="2888" y="362"/>
                    </a:lnTo>
                    <a:lnTo>
                      <a:pt x="2896" y="397"/>
                    </a:lnTo>
                    <a:lnTo>
                      <a:pt x="2903" y="433"/>
                    </a:lnTo>
                    <a:lnTo>
                      <a:pt x="2909" y="470"/>
                    </a:lnTo>
                    <a:lnTo>
                      <a:pt x="2913" y="508"/>
                    </a:lnTo>
                    <a:lnTo>
                      <a:pt x="2917" y="543"/>
                    </a:lnTo>
                    <a:lnTo>
                      <a:pt x="2920" y="578"/>
                    </a:lnTo>
                    <a:lnTo>
                      <a:pt x="2923" y="610"/>
                    </a:lnTo>
                    <a:lnTo>
                      <a:pt x="2925" y="640"/>
                    </a:lnTo>
                    <a:lnTo>
                      <a:pt x="2927" y="665"/>
                    </a:lnTo>
                    <a:lnTo>
                      <a:pt x="2928" y="686"/>
                    </a:lnTo>
                    <a:lnTo>
                      <a:pt x="2929" y="702"/>
                    </a:lnTo>
                    <a:lnTo>
                      <a:pt x="2932" y="71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1" y="702"/>
                    </a:lnTo>
                    <a:lnTo>
                      <a:pt x="2" y="686"/>
                    </a:lnTo>
                    <a:lnTo>
                      <a:pt x="5" y="665"/>
                    </a:lnTo>
                    <a:lnTo>
                      <a:pt x="6" y="640"/>
                    </a:lnTo>
                    <a:lnTo>
                      <a:pt x="8" y="610"/>
                    </a:lnTo>
                    <a:lnTo>
                      <a:pt x="10" y="578"/>
                    </a:lnTo>
                    <a:lnTo>
                      <a:pt x="14" y="543"/>
                    </a:lnTo>
                    <a:lnTo>
                      <a:pt x="18" y="508"/>
                    </a:lnTo>
                    <a:lnTo>
                      <a:pt x="23" y="470"/>
                    </a:lnTo>
                    <a:lnTo>
                      <a:pt x="29" y="433"/>
                    </a:lnTo>
                    <a:lnTo>
                      <a:pt x="35" y="397"/>
                    </a:lnTo>
                    <a:lnTo>
                      <a:pt x="43" y="362"/>
                    </a:lnTo>
                    <a:lnTo>
                      <a:pt x="52" y="330"/>
                    </a:lnTo>
                    <a:lnTo>
                      <a:pt x="63" y="299"/>
                    </a:lnTo>
                    <a:lnTo>
                      <a:pt x="75" y="273"/>
                    </a:lnTo>
                    <a:lnTo>
                      <a:pt x="89" y="251"/>
                    </a:lnTo>
                    <a:lnTo>
                      <a:pt x="105" y="235"/>
                    </a:lnTo>
                    <a:lnTo>
                      <a:pt x="123" y="223"/>
                    </a:lnTo>
                    <a:lnTo>
                      <a:pt x="478" y="82"/>
                    </a:lnTo>
                    <a:lnTo>
                      <a:pt x="561" y="12"/>
                    </a:lnTo>
                    <a:lnTo>
                      <a:pt x="575" y="3"/>
                    </a:lnTo>
                    <a:lnTo>
                      <a:pt x="591" y="0"/>
                    </a:lnTo>
                    <a:lnTo>
                      <a:pt x="607" y="0"/>
                    </a:lnTo>
                    <a:lnTo>
                      <a:pt x="622" y="5"/>
                    </a:lnTo>
                    <a:lnTo>
                      <a:pt x="635" y="16"/>
                    </a:lnTo>
                    <a:lnTo>
                      <a:pt x="752" y="130"/>
                    </a:lnTo>
                    <a:lnTo>
                      <a:pt x="867" y="16"/>
                    </a:lnTo>
                    <a:lnTo>
                      <a:pt x="881" y="5"/>
                    </a:lnTo>
                    <a:lnTo>
                      <a:pt x="895" y="0"/>
                    </a:lnTo>
                    <a:lnTo>
                      <a:pt x="9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209" name="Group 568"/>
            <p:cNvGrpSpPr>
              <a:grpSpLocks noChangeAspect="1"/>
            </p:cNvGrpSpPr>
            <p:nvPr/>
          </p:nvGrpSpPr>
          <p:grpSpPr bwMode="auto">
            <a:xfrm>
              <a:off x="2828358" y="3972397"/>
              <a:ext cx="420681" cy="398970"/>
              <a:chOff x="544" y="2135"/>
              <a:chExt cx="2054" cy="1948"/>
            </a:xfrm>
            <a:solidFill>
              <a:schemeClr val="bg1"/>
            </a:solidFill>
          </p:grpSpPr>
          <p:sp>
            <p:nvSpPr>
              <p:cNvPr id="210" name="Freeform 570"/>
              <p:cNvSpPr>
                <a:spLocks noEditPoints="1"/>
              </p:cNvSpPr>
              <p:nvPr/>
            </p:nvSpPr>
            <p:spPr bwMode="auto">
              <a:xfrm>
                <a:off x="544" y="2470"/>
                <a:ext cx="1864" cy="1613"/>
              </a:xfrm>
              <a:custGeom>
                <a:avLst/>
                <a:gdLst>
                  <a:gd name="T0" fmla="*/ 1340 w 3727"/>
                  <a:gd name="T1" fmla="*/ 2819 h 3227"/>
                  <a:gd name="T2" fmla="*/ 1277 w 3727"/>
                  <a:gd name="T3" fmla="*/ 2843 h 3227"/>
                  <a:gd name="T4" fmla="*/ 1227 w 3727"/>
                  <a:gd name="T5" fmla="*/ 2885 h 3227"/>
                  <a:gd name="T6" fmla="*/ 1193 w 3727"/>
                  <a:gd name="T7" fmla="*/ 2943 h 3227"/>
                  <a:gd name="T8" fmla="*/ 1181 w 3727"/>
                  <a:gd name="T9" fmla="*/ 3010 h 3227"/>
                  <a:gd name="T10" fmla="*/ 2545 w 3727"/>
                  <a:gd name="T11" fmla="*/ 3021 h 3227"/>
                  <a:gd name="T12" fmla="*/ 2542 w 3727"/>
                  <a:gd name="T13" fmla="*/ 2975 h 3227"/>
                  <a:gd name="T14" fmla="*/ 2519 w 3727"/>
                  <a:gd name="T15" fmla="*/ 2913 h 3227"/>
                  <a:gd name="T16" fmla="*/ 2476 w 3727"/>
                  <a:gd name="T17" fmla="*/ 2861 h 3227"/>
                  <a:gd name="T18" fmla="*/ 2419 w 3727"/>
                  <a:gd name="T19" fmla="*/ 2829 h 3227"/>
                  <a:gd name="T20" fmla="*/ 2352 w 3727"/>
                  <a:gd name="T21" fmla="*/ 2817 h 3227"/>
                  <a:gd name="T22" fmla="*/ 320 w 3727"/>
                  <a:gd name="T23" fmla="*/ 0 h 3227"/>
                  <a:gd name="T24" fmla="*/ 1931 w 3727"/>
                  <a:gd name="T25" fmla="*/ 275 h 3227"/>
                  <a:gd name="T26" fmla="*/ 302 w 3727"/>
                  <a:gd name="T27" fmla="*/ 278 h 3227"/>
                  <a:gd name="T28" fmla="*/ 278 w 3727"/>
                  <a:gd name="T29" fmla="*/ 303 h 3227"/>
                  <a:gd name="T30" fmla="*/ 275 w 3727"/>
                  <a:gd name="T31" fmla="*/ 2126 h 3227"/>
                  <a:gd name="T32" fmla="*/ 288 w 3727"/>
                  <a:gd name="T33" fmla="*/ 2157 h 3227"/>
                  <a:gd name="T34" fmla="*/ 320 w 3727"/>
                  <a:gd name="T35" fmla="*/ 2171 h 3227"/>
                  <a:gd name="T36" fmla="*/ 3425 w 3727"/>
                  <a:gd name="T37" fmla="*/ 2167 h 3227"/>
                  <a:gd name="T38" fmla="*/ 3448 w 3727"/>
                  <a:gd name="T39" fmla="*/ 2143 h 3227"/>
                  <a:gd name="T40" fmla="*/ 3452 w 3727"/>
                  <a:gd name="T41" fmla="*/ 1318 h 3227"/>
                  <a:gd name="T42" fmla="*/ 3727 w 3727"/>
                  <a:gd name="T43" fmla="*/ 2126 h 3227"/>
                  <a:gd name="T44" fmla="*/ 3714 w 3727"/>
                  <a:gd name="T45" fmla="*/ 2218 h 3227"/>
                  <a:gd name="T46" fmla="*/ 3675 w 3727"/>
                  <a:gd name="T47" fmla="*/ 2299 h 3227"/>
                  <a:gd name="T48" fmla="*/ 3616 w 3727"/>
                  <a:gd name="T49" fmla="*/ 2367 h 3227"/>
                  <a:gd name="T50" fmla="*/ 3542 w 3727"/>
                  <a:gd name="T51" fmla="*/ 2416 h 3227"/>
                  <a:gd name="T52" fmla="*/ 3454 w 3727"/>
                  <a:gd name="T53" fmla="*/ 2443 h 3227"/>
                  <a:gd name="T54" fmla="*/ 2394 w 3727"/>
                  <a:gd name="T55" fmla="*/ 2445 h 3227"/>
                  <a:gd name="T56" fmla="*/ 2448 w 3727"/>
                  <a:gd name="T57" fmla="*/ 2623 h 3227"/>
                  <a:gd name="T58" fmla="*/ 2546 w 3727"/>
                  <a:gd name="T59" fmla="*/ 2662 h 3227"/>
                  <a:gd name="T60" fmla="*/ 2630 w 3727"/>
                  <a:gd name="T61" fmla="*/ 2724 h 3227"/>
                  <a:gd name="T62" fmla="*/ 2694 w 3727"/>
                  <a:gd name="T63" fmla="*/ 2805 h 3227"/>
                  <a:gd name="T64" fmla="*/ 2737 w 3727"/>
                  <a:gd name="T65" fmla="*/ 2901 h 3227"/>
                  <a:gd name="T66" fmla="*/ 2752 w 3727"/>
                  <a:gd name="T67" fmla="*/ 3010 h 3227"/>
                  <a:gd name="T68" fmla="*/ 2748 w 3727"/>
                  <a:gd name="T69" fmla="*/ 3152 h 3227"/>
                  <a:gd name="T70" fmla="*/ 2722 w 3727"/>
                  <a:gd name="T71" fmla="*/ 3197 h 3227"/>
                  <a:gd name="T72" fmla="*/ 2676 w 3727"/>
                  <a:gd name="T73" fmla="*/ 3224 h 3227"/>
                  <a:gd name="T74" fmla="*/ 1079 w 3727"/>
                  <a:gd name="T75" fmla="*/ 3227 h 3227"/>
                  <a:gd name="T76" fmla="*/ 1026 w 3727"/>
                  <a:gd name="T77" fmla="*/ 3213 h 3227"/>
                  <a:gd name="T78" fmla="*/ 989 w 3727"/>
                  <a:gd name="T79" fmla="*/ 3177 h 3227"/>
                  <a:gd name="T80" fmla="*/ 975 w 3727"/>
                  <a:gd name="T81" fmla="*/ 3125 h 3227"/>
                  <a:gd name="T82" fmla="*/ 979 w 3727"/>
                  <a:gd name="T83" fmla="*/ 2955 h 3227"/>
                  <a:gd name="T84" fmla="*/ 1008 w 3727"/>
                  <a:gd name="T85" fmla="*/ 2852 h 3227"/>
                  <a:gd name="T86" fmla="*/ 1062 w 3727"/>
                  <a:gd name="T87" fmla="*/ 2763 h 3227"/>
                  <a:gd name="T88" fmla="*/ 1137 w 3727"/>
                  <a:gd name="T89" fmla="*/ 2691 h 3227"/>
                  <a:gd name="T90" fmla="*/ 1228 w 3727"/>
                  <a:gd name="T91" fmla="*/ 2640 h 3227"/>
                  <a:gd name="T92" fmla="*/ 1333 w 3727"/>
                  <a:gd name="T93" fmla="*/ 2615 h 3227"/>
                  <a:gd name="T94" fmla="*/ 320 w 3727"/>
                  <a:gd name="T95" fmla="*/ 2445 h 3227"/>
                  <a:gd name="T96" fmla="*/ 228 w 3727"/>
                  <a:gd name="T97" fmla="*/ 2433 h 3227"/>
                  <a:gd name="T98" fmla="*/ 146 w 3727"/>
                  <a:gd name="T99" fmla="*/ 2394 h 3227"/>
                  <a:gd name="T100" fmla="*/ 78 w 3727"/>
                  <a:gd name="T101" fmla="*/ 2335 h 3227"/>
                  <a:gd name="T102" fmla="*/ 30 w 3727"/>
                  <a:gd name="T103" fmla="*/ 2261 h 3227"/>
                  <a:gd name="T104" fmla="*/ 3 w 3727"/>
                  <a:gd name="T105" fmla="*/ 2173 h 3227"/>
                  <a:gd name="T106" fmla="*/ 0 w 3727"/>
                  <a:gd name="T107" fmla="*/ 321 h 3227"/>
                  <a:gd name="T108" fmla="*/ 13 w 3727"/>
                  <a:gd name="T109" fmla="*/ 228 h 3227"/>
                  <a:gd name="T110" fmla="*/ 51 w 3727"/>
                  <a:gd name="T111" fmla="*/ 146 h 3227"/>
                  <a:gd name="T112" fmla="*/ 109 w 3727"/>
                  <a:gd name="T113" fmla="*/ 79 h 3227"/>
                  <a:gd name="T114" fmla="*/ 185 w 3727"/>
                  <a:gd name="T115" fmla="*/ 30 h 3227"/>
                  <a:gd name="T116" fmla="*/ 273 w 3727"/>
                  <a:gd name="T117" fmla="*/ 4 h 3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727" h="3227">
                    <a:moveTo>
                      <a:pt x="1375" y="2817"/>
                    </a:moveTo>
                    <a:lnTo>
                      <a:pt x="1340" y="2819"/>
                    </a:lnTo>
                    <a:lnTo>
                      <a:pt x="1307" y="2829"/>
                    </a:lnTo>
                    <a:lnTo>
                      <a:pt x="1277" y="2843"/>
                    </a:lnTo>
                    <a:lnTo>
                      <a:pt x="1251" y="2861"/>
                    </a:lnTo>
                    <a:lnTo>
                      <a:pt x="1227" y="2885"/>
                    </a:lnTo>
                    <a:lnTo>
                      <a:pt x="1208" y="2913"/>
                    </a:lnTo>
                    <a:lnTo>
                      <a:pt x="1193" y="2943"/>
                    </a:lnTo>
                    <a:lnTo>
                      <a:pt x="1185" y="2975"/>
                    </a:lnTo>
                    <a:lnTo>
                      <a:pt x="1181" y="3010"/>
                    </a:lnTo>
                    <a:lnTo>
                      <a:pt x="1181" y="3021"/>
                    </a:lnTo>
                    <a:lnTo>
                      <a:pt x="2545" y="3021"/>
                    </a:lnTo>
                    <a:lnTo>
                      <a:pt x="2545" y="3010"/>
                    </a:lnTo>
                    <a:lnTo>
                      <a:pt x="2542" y="2975"/>
                    </a:lnTo>
                    <a:lnTo>
                      <a:pt x="2534" y="2943"/>
                    </a:lnTo>
                    <a:lnTo>
                      <a:pt x="2519" y="2913"/>
                    </a:lnTo>
                    <a:lnTo>
                      <a:pt x="2500" y="2885"/>
                    </a:lnTo>
                    <a:lnTo>
                      <a:pt x="2476" y="2861"/>
                    </a:lnTo>
                    <a:lnTo>
                      <a:pt x="2450" y="2843"/>
                    </a:lnTo>
                    <a:lnTo>
                      <a:pt x="2419" y="2829"/>
                    </a:lnTo>
                    <a:lnTo>
                      <a:pt x="2387" y="2819"/>
                    </a:lnTo>
                    <a:lnTo>
                      <a:pt x="2352" y="2817"/>
                    </a:lnTo>
                    <a:lnTo>
                      <a:pt x="1375" y="2817"/>
                    </a:lnTo>
                    <a:close/>
                    <a:moveTo>
                      <a:pt x="320" y="0"/>
                    </a:moveTo>
                    <a:lnTo>
                      <a:pt x="1931" y="0"/>
                    </a:lnTo>
                    <a:lnTo>
                      <a:pt x="1931" y="275"/>
                    </a:lnTo>
                    <a:lnTo>
                      <a:pt x="320" y="275"/>
                    </a:lnTo>
                    <a:lnTo>
                      <a:pt x="302" y="278"/>
                    </a:lnTo>
                    <a:lnTo>
                      <a:pt x="288" y="288"/>
                    </a:lnTo>
                    <a:lnTo>
                      <a:pt x="278" y="303"/>
                    </a:lnTo>
                    <a:lnTo>
                      <a:pt x="275" y="321"/>
                    </a:lnTo>
                    <a:lnTo>
                      <a:pt x="275" y="2126"/>
                    </a:lnTo>
                    <a:lnTo>
                      <a:pt x="278" y="2143"/>
                    </a:lnTo>
                    <a:lnTo>
                      <a:pt x="288" y="2157"/>
                    </a:lnTo>
                    <a:lnTo>
                      <a:pt x="302" y="2167"/>
                    </a:lnTo>
                    <a:lnTo>
                      <a:pt x="320" y="2171"/>
                    </a:lnTo>
                    <a:lnTo>
                      <a:pt x="3407" y="2171"/>
                    </a:lnTo>
                    <a:lnTo>
                      <a:pt x="3425" y="2167"/>
                    </a:lnTo>
                    <a:lnTo>
                      <a:pt x="3439" y="2157"/>
                    </a:lnTo>
                    <a:lnTo>
                      <a:pt x="3448" y="2143"/>
                    </a:lnTo>
                    <a:lnTo>
                      <a:pt x="3452" y="2126"/>
                    </a:lnTo>
                    <a:lnTo>
                      <a:pt x="3452" y="1318"/>
                    </a:lnTo>
                    <a:lnTo>
                      <a:pt x="3727" y="1318"/>
                    </a:lnTo>
                    <a:lnTo>
                      <a:pt x="3727" y="2126"/>
                    </a:lnTo>
                    <a:lnTo>
                      <a:pt x="3724" y="2173"/>
                    </a:lnTo>
                    <a:lnTo>
                      <a:pt x="3714" y="2218"/>
                    </a:lnTo>
                    <a:lnTo>
                      <a:pt x="3697" y="2261"/>
                    </a:lnTo>
                    <a:lnTo>
                      <a:pt x="3675" y="2299"/>
                    </a:lnTo>
                    <a:lnTo>
                      <a:pt x="3649" y="2335"/>
                    </a:lnTo>
                    <a:lnTo>
                      <a:pt x="3616" y="2367"/>
                    </a:lnTo>
                    <a:lnTo>
                      <a:pt x="3582" y="2394"/>
                    </a:lnTo>
                    <a:lnTo>
                      <a:pt x="3542" y="2416"/>
                    </a:lnTo>
                    <a:lnTo>
                      <a:pt x="3499" y="2433"/>
                    </a:lnTo>
                    <a:lnTo>
                      <a:pt x="3454" y="2443"/>
                    </a:lnTo>
                    <a:lnTo>
                      <a:pt x="3407" y="2445"/>
                    </a:lnTo>
                    <a:lnTo>
                      <a:pt x="2394" y="2445"/>
                    </a:lnTo>
                    <a:lnTo>
                      <a:pt x="2394" y="2615"/>
                    </a:lnTo>
                    <a:lnTo>
                      <a:pt x="2448" y="2623"/>
                    </a:lnTo>
                    <a:lnTo>
                      <a:pt x="2498" y="2640"/>
                    </a:lnTo>
                    <a:lnTo>
                      <a:pt x="2546" y="2662"/>
                    </a:lnTo>
                    <a:lnTo>
                      <a:pt x="2590" y="2691"/>
                    </a:lnTo>
                    <a:lnTo>
                      <a:pt x="2630" y="2724"/>
                    </a:lnTo>
                    <a:lnTo>
                      <a:pt x="2665" y="2763"/>
                    </a:lnTo>
                    <a:lnTo>
                      <a:pt x="2694" y="2805"/>
                    </a:lnTo>
                    <a:lnTo>
                      <a:pt x="2718" y="2852"/>
                    </a:lnTo>
                    <a:lnTo>
                      <a:pt x="2737" y="2901"/>
                    </a:lnTo>
                    <a:lnTo>
                      <a:pt x="2748" y="2955"/>
                    </a:lnTo>
                    <a:lnTo>
                      <a:pt x="2752" y="3010"/>
                    </a:lnTo>
                    <a:lnTo>
                      <a:pt x="2752" y="3125"/>
                    </a:lnTo>
                    <a:lnTo>
                      <a:pt x="2748" y="3152"/>
                    </a:lnTo>
                    <a:lnTo>
                      <a:pt x="2737" y="3177"/>
                    </a:lnTo>
                    <a:lnTo>
                      <a:pt x="2722" y="3197"/>
                    </a:lnTo>
                    <a:lnTo>
                      <a:pt x="2701" y="3213"/>
                    </a:lnTo>
                    <a:lnTo>
                      <a:pt x="2676" y="3224"/>
                    </a:lnTo>
                    <a:lnTo>
                      <a:pt x="2648" y="3227"/>
                    </a:lnTo>
                    <a:lnTo>
                      <a:pt x="1079" y="3227"/>
                    </a:lnTo>
                    <a:lnTo>
                      <a:pt x="1051" y="3224"/>
                    </a:lnTo>
                    <a:lnTo>
                      <a:pt x="1026" y="3213"/>
                    </a:lnTo>
                    <a:lnTo>
                      <a:pt x="1005" y="3197"/>
                    </a:lnTo>
                    <a:lnTo>
                      <a:pt x="989" y="3177"/>
                    </a:lnTo>
                    <a:lnTo>
                      <a:pt x="979" y="3152"/>
                    </a:lnTo>
                    <a:lnTo>
                      <a:pt x="975" y="3125"/>
                    </a:lnTo>
                    <a:lnTo>
                      <a:pt x="975" y="3010"/>
                    </a:lnTo>
                    <a:lnTo>
                      <a:pt x="979" y="2955"/>
                    </a:lnTo>
                    <a:lnTo>
                      <a:pt x="990" y="2901"/>
                    </a:lnTo>
                    <a:lnTo>
                      <a:pt x="1008" y="2852"/>
                    </a:lnTo>
                    <a:lnTo>
                      <a:pt x="1033" y="2805"/>
                    </a:lnTo>
                    <a:lnTo>
                      <a:pt x="1062" y="2763"/>
                    </a:lnTo>
                    <a:lnTo>
                      <a:pt x="1097" y="2724"/>
                    </a:lnTo>
                    <a:lnTo>
                      <a:pt x="1137" y="2691"/>
                    </a:lnTo>
                    <a:lnTo>
                      <a:pt x="1181" y="2662"/>
                    </a:lnTo>
                    <a:lnTo>
                      <a:pt x="1228" y="2640"/>
                    </a:lnTo>
                    <a:lnTo>
                      <a:pt x="1279" y="2623"/>
                    </a:lnTo>
                    <a:lnTo>
                      <a:pt x="1333" y="2615"/>
                    </a:lnTo>
                    <a:lnTo>
                      <a:pt x="1333" y="2445"/>
                    </a:lnTo>
                    <a:lnTo>
                      <a:pt x="320" y="2445"/>
                    </a:lnTo>
                    <a:lnTo>
                      <a:pt x="273" y="2443"/>
                    </a:lnTo>
                    <a:lnTo>
                      <a:pt x="228" y="2433"/>
                    </a:lnTo>
                    <a:lnTo>
                      <a:pt x="185" y="2416"/>
                    </a:lnTo>
                    <a:lnTo>
                      <a:pt x="146" y="2394"/>
                    </a:lnTo>
                    <a:lnTo>
                      <a:pt x="109" y="2367"/>
                    </a:lnTo>
                    <a:lnTo>
                      <a:pt x="78" y="2335"/>
                    </a:lnTo>
                    <a:lnTo>
                      <a:pt x="51" y="2299"/>
                    </a:lnTo>
                    <a:lnTo>
                      <a:pt x="30" y="2261"/>
                    </a:lnTo>
                    <a:lnTo>
                      <a:pt x="13" y="2218"/>
                    </a:lnTo>
                    <a:lnTo>
                      <a:pt x="3" y="2173"/>
                    </a:lnTo>
                    <a:lnTo>
                      <a:pt x="0" y="2126"/>
                    </a:lnTo>
                    <a:lnTo>
                      <a:pt x="0" y="321"/>
                    </a:lnTo>
                    <a:lnTo>
                      <a:pt x="3" y="273"/>
                    </a:lnTo>
                    <a:lnTo>
                      <a:pt x="13" y="228"/>
                    </a:lnTo>
                    <a:lnTo>
                      <a:pt x="30" y="185"/>
                    </a:lnTo>
                    <a:lnTo>
                      <a:pt x="51" y="146"/>
                    </a:lnTo>
                    <a:lnTo>
                      <a:pt x="78" y="110"/>
                    </a:lnTo>
                    <a:lnTo>
                      <a:pt x="109" y="79"/>
                    </a:lnTo>
                    <a:lnTo>
                      <a:pt x="146" y="51"/>
                    </a:lnTo>
                    <a:lnTo>
                      <a:pt x="185" y="30"/>
                    </a:lnTo>
                    <a:lnTo>
                      <a:pt x="228" y="14"/>
                    </a:lnTo>
                    <a:lnTo>
                      <a:pt x="273" y="4"/>
                    </a:lnTo>
                    <a:lnTo>
                      <a:pt x="3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1" name="Freeform 571"/>
              <p:cNvSpPr/>
              <p:nvPr/>
            </p:nvSpPr>
            <p:spPr bwMode="auto">
              <a:xfrm>
                <a:off x="1741" y="2135"/>
                <a:ext cx="857" cy="321"/>
              </a:xfrm>
              <a:custGeom>
                <a:avLst/>
                <a:gdLst>
                  <a:gd name="T0" fmla="*/ 125 w 1713"/>
                  <a:gd name="T1" fmla="*/ 0 h 642"/>
                  <a:gd name="T2" fmla="*/ 1612 w 1713"/>
                  <a:gd name="T3" fmla="*/ 0 h 642"/>
                  <a:gd name="T4" fmla="*/ 1635 w 1713"/>
                  <a:gd name="T5" fmla="*/ 2 h 642"/>
                  <a:gd name="T6" fmla="*/ 1656 w 1713"/>
                  <a:gd name="T7" fmla="*/ 8 h 642"/>
                  <a:gd name="T8" fmla="*/ 1674 w 1713"/>
                  <a:gd name="T9" fmla="*/ 21 h 642"/>
                  <a:gd name="T10" fmla="*/ 1689 w 1713"/>
                  <a:gd name="T11" fmla="*/ 36 h 642"/>
                  <a:gd name="T12" fmla="*/ 1702 w 1713"/>
                  <a:gd name="T13" fmla="*/ 55 h 642"/>
                  <a:gd name="T14" fmla="*/ 1709 w 1713"/>
                  <a:gd name="T15" fmla="*/ 76 h 642"/>
                  <a:gd name="T16" fmla="*/ 1713 w 1713"/>
                  <a:gd name="T17" fmla="*/ 97 h 642"/>
                  <a:gd name="T18" fmla="*/ 1711 w 1713"/>
                  <a:gd name="T19" fmla="*/ 119 h 642"/>
                  <a:gd name="T20" fmla="*/ 1610 w 1713"/>
                  <a:gd name="T21" fmla="*/ 642 h 642"/>
                  <a:gd name="T22" fmla="*/ 1582 w 1713"/>
                  <a:gd name="T23" fmla="*/ 608 h 642"/>
                  <a:gd name="T24" fmla="*/ 1551 w 1713"/>
                  <a:gd name="T25" fmla="*/ 579 h 642"/>
                  <a:gd name="T26" fmla="*/ 1516 w 1713"/>
                  <a:gd name="T27" fmla="*/ 555 h 642"/>
                  <a:gd name="T28" fmla="*/ 1479 w 1713"/>
                  <a:gd name="T29" fmla="*/ 533 h 642"/>
                  <a:gd name="T30" fmla="*/ 1438 w 1713"/>
                  <a:gd name="T31" fmla="*/ 518 h 642"/>
                  <a:gd name="T32" fmla="*/ 1395 w 1713"/>
                  <a:gd name="T33" fmla="*/ 510 h 642"/>
                  <a:gd name="T34" fmla="*/ 1349 w 1713"/>
                  <a:gd name="T35" fmla="*/ 506 h 642"/>
                  <a:gd name="T36" fmla="*/ 648 w 1713"/>
                  <a:gd name="T37" fmla="*/ 506 h 642"/>
                  <a:gd name="T38" fmla="*/ 637 w 1713"/>
                  <a:gd name="T39" fmla="*/ 462 h 642"/>
                  <a:gd name="T40" fmla="*/ 620 w 1713"/>
                  <a:gd name="T41" fmla="*/ 420 h 642"/>
                  <a:gd name="T42" fmla="*/ 599 w 1713"/>
                  <a:gd name="T43" fmla="*/ 381 h 642"/>
                  <a:gd name="T44" fmla="*/ 572 w 1713"/>
                  <a:gd name="T45" fmla="*/ 346 h 642"/>
                  <a:gd name="T46" fmla="*/ 541 w 1713"/>
                  <a:gd name="T47" fmla="*/ 315 h 642"/>
                  <a:gd name="T48" fmla="*/ 505 w 1713"/>
                  <a:gd name="T49" fmla="*/ 289 h 642"/>
                  <a:gd name="T50" fmla="*/ 466 w 1713"/>
                  <a:gd name="T51" fmla="*/ 267 h 642"/>
                  <a:gd name="T52" fmla="*/ 424 w 1713"/>
                  <a:gd name="T53" fmla="*/ 252 h 642"/>
                  <a:gd name="T54" fmla="*/ 379 w 1713"/>
                  <a:gd name="T55" fmla="*/ 242 h 642"/>
                  <a:gd name="T56" fmla="*/ 333 w 1713"/>
                  <a:gd name="T57" fmla="*/ 238 h 642"/>
                  <a:gd name="T58" fmla="*/ 0 w 1713"/>
                  <a:gd name="T59" fmla="*/ 238 h 642"/>
                  <a:gd name="T60" fmla="*/ 26 w 1713"/>
                  <a:gd name="T61" fmla="*/ 83 h 642"/>
                  <a:gd name="T62" fmla="*/ 32 w 1713"/>
                  <a:gd name="T63" fmla="*/ 60 h 642"/>
                  <a:gd name="T64" fmla="*/ 45 w 1713"/>
                  <a:gd name="T65" fmla="*/ 40 h 642"/>
                  <a:gd name="T66" fmla="*/ 60 w 1713"/>
                  <a:gd name="T67" fmla="*/ 23 h 642"/>
                  <a:gd name="T68" fmla="*/ 80 w 1713"/>
                  <a:gd name="T69" fmla="*/ 11 h 642"/>
                  <a:gd name="T70" fmla="*/ 101 w 1713"/>
                  <a:gd name="T71" fmla="*/ 2 h 642"/>
                  <a:gd name="T72" fmla="*/ 125 w 1713"/>
                  <a:gd name="T73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13" h="642">
                    <a:moveTo>
                      <a:pt x="125" y="0"/>
                    </a:moveTo>
                    <a:lnTo>
                      <a:pt x="1612" y="0"/>
                    </a:lnTo>
                    <a:lnTo>
                      <a:pt x="1635" y="2"/>
                    </a:lnTo>
                    <a:lnTo>
                      <a:pt x="1656" y="8"/>
                    </a:lnTo>
                    <a:lnTo>
                      <a:pt x="1674" y="21"/>
                    </a:lnTo>
                    <a:lnTo>
                      <a:pt x="1689" y="36"/>
                    </a:lnTo>
                    <a:lnTo>
                      <a:pt x="1702" y="55"/>
                    </a:lnTo>
                    <a:lnTo>
                      <a:pt x="1709" y="76"/>
                    </a:lnTo>
                    <a:lnTo>
                      <a:pt x="1713" y="97"/>
                    </a:lnTo>
                    <a:lnTo>
                      <a:pt x="1711" y="119"/>
                    </a:lnTo>
                    <a:lnTo>
                      <a:pt x="1610" y="642"/>
                    </a:lnTo>
                    <a:lnTo>
                      <a:pt x="1582" y="608"/>
                    </a:lnTo>
                    <a:lnTo>
                      <a:pt x="1551" y="579"/>
                    </a:lnTo>
                    <a:lnTo>
                      <a:pt x="1516" y="555"/>
                    </a:lnTo>
                    <a:lnTo>
                      <a:pt x="1479" y="533"/>
                    </a:lnTo>
                    <a:lnTo>
                      <a:pt x="1438" y="518"/>
                    </a:lnTo>
                    <a:lnTo>
                      <a:pt x="1395" y="510"/>
                    </a:lnTo>
                    <a:lnTo>
                      <a:pt x="1349" y="506"/>
                    </a:lnTo>
                    <a:lnTo>
                      <a:pt x="648" y="506"/>
                    </a:lnTo>
                    <a:lnTo>
                      <a:pt x="637" y="462"/>
                    </a:lnTo>
                    <a:lnTo>
                      <a:pt x="620" y="420"/>
                    </a:lnTo>
                    <a:lnTo>
                      <a:pt x="599" y="381"/>
                    </a:lnTo>
                    <a:lnTo>
                      <a:pt x="572" y="346"/>
                    </a:lnTo>
                    <a:lnTo>
                      <a:pt x="541" y="315"/>
                    </a:lnTo>
                    <a:lnTo>
                      <a:pt x="505" y="289"/>
                    </a:lnTo>
                    <a:lnTo>
                      <a:pt x="466" y="267"/>
                    </a:lnTo>
                    <a:lnTo>
                      <a:pt x="424" y="252"/>
                    </a:lnTo>
                    <a:lnTo>
                      <a:pt x="379" y="242"/>
                    </a:lnTo>
                    <a:lnTo>
                      <a:pt x="333" y="238"/>
                    </a:lnTo>
                    <a:lnTo>
                      <a:pt x="0" y="238"/>
                    </a:lnTo>
                    <a:lnTo>
                      <a:pt x="26" y="83"/>
                    </a:lnTo>
                    <a:lnTo>
                      <a:pt x="32" y="60"/>
                    </a:lnTo>
                    <a:lnTo>
                      <a:pt x="45" y="40"/>
                    </a:lnTo>
                    <a:lnTo>
                      <a:pt x="60" y="23"/>
                    </a:lnTo>
                    <a:lnTo>
                      <a:pt x="80" y="11"/>
                    </a:lnTo>
                    <a:lnTo>
                      <a:pt x="101" y="2"/>
                    </a:lnTo>
                    <a:lnTo>
                      <a:pt x="1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2" name="Freeform 572"/>
              <p:cNvSpPr/>
              <p:nvPr/>
            </p:nvSpPr>
            <p:spPr bwMode="auto">
              <a:xfrm>
                <a:off x="1613" y="2357"/>
                <a:ext cx="859" cy="669"/>
              </a:xfrm>
              <a:custGeom>
                <a:avLst/>
                <a:gdLst>
                  <a:gd name="T0" fmla="*/ 114 w 1720"/>
                  <a:gd name="T1" fmla="*/ 0 h 1337"/>
                  <a:gd name="T2" fmla="*/ 590 w 1720"/>
                  <a:gd name="T3" fmla="*/ 0 h 1337"/>
                  <a:gd name="T4" fmla="*/ 616 w 1720"/>
                  <a:gd name="T5" fmla="*/ 3 h 1337"/>
                  <a:gd name="T6" fmla="*/ 639 w 1720"/>
                  <a:gd name="T7" fmla="*/ 11 h 1337"/>
                  <a:gd name="T8" fmla="*/ 661 w 1720"/>
                  <a:gd name="T9" fmla="*/ 25 h 1337"/>
                  <a:gd name="T10" fmla="*/ 678 w 1720"/>
                  <a:gd name="T11" fmla="*/ 42 h 1337"/>
                  <a:gd name="T12" fmla="*/ 691 w 1720"/>
                  <a:gd name="T13" fmla="*/ 63 h 1337"/>
                  <a:gd name="T14" fmla="*/ 699 w 1720"/>
                  <a:gd name="T15" fmla="*/ 87 h 1337"/>
                  <a:gd name="T16" fmla="*/ 702 w 1720"/>
                  <a:gd name="T17" fmla="*/ 113 h 1337"/>
                  <a:gd name="T18" fmla="*/ 702 w 1720"/>
                  <a:gd name="T19" fmla="*/ 253 h 1337"/>
                  <a:gd name="T20" fmla="*/ 703 w 1720"/>
                  <a:gd name="T21" fmla="*/ 258 h 1337"/>
                  <a:gd name="T22" fmla="*/ 705 w 1720"/>
                  <a:gd name="T23" fmla="*/ 263 h 1337"/>
                  <a:gd name="T24" fmla="*/ 709 w 1720"/>
                  <a:gd name="T25" fmla="*/ 265 h 1337"/>
                  <a:gd name="T26" fmla="*/ 713 w 1720"/>
                  <a:gd name="T27" fmla="*/ 268 h 1337"/>
                  <a:gd name="T28" fmla="*/ 718 w 1720"/>
                  <a:gd name="T29" fmla="*/ 269 h 1337"/>
                  <a:gd name="T30" fmla="*/ 1606 w 1720"/>
                  <a:gd name="T31" fmla="*/ 269 h 1337"/>
                  <a:gd name="T32" fmla="*/ 1632 w 1720"/>
                  <a:gd name="T33" fmla="*/ 271 h 1337"/>
                  <a:gd name="T34" fmla="*/ 1656 w 1720"/>
                  <a:gd name="T35" fmla="*/ 280 h 1337"/>
                  <a:gd name="T36" fmla="*/ 1677 w 1720"/>
                  <a:gd name="T37" fmla="*/ 294 h 1337"/>
                  <a:gd name="T38" fmla="*/ 1695 w 1720"/>
                  <a:gd name="T39" fmla="*/ 311 h 1337"/>
                  <a:gd name="T40" fmla="*/ 1708 w 1720"/>
                  <a:gd name="T41" fmla="*/ 332 h 1337"/>
                  <a:gd name="T42" fmla="*/ 1717 w 1720"/>
                  <a:gd name="T43" fmla="*/ 356 h 1337"/>
                  <a:gd name="T44" fmla="*/ 1720 w 1720"/>
                  <a:gd name="T45" fmla="*/ 381 h 1337"/>
                  <a:gd name="T46" fmla="*/ 1720 w 1720"/>
                  <a:gd name="T47" fmla="*/ 1224 h 1337"/>
                  <a:gd name="T48" fmla="*/ 1717 w 1720"/>
                  <a:gd name="T49" fmla="*/ 1250 h 1337"/>
                  <a:gd name="T50" fmla="*/ 1708 w 1720"/>
                  <a:gd name="T51" fmla="*/ 1274 h 1337"/>
                  <a:gd name="T52" fmla="*/ 1695 w 1720"/>
                  <a:gd name="T53" fmla="*/ 1295 h 1337"/>
                  <a:gd name="T54" fmla="*/ 1677 w 1720"/>
                  <a:gd name="T55" fmla="*/ 1312 h 1337"/>
                  <a:gd name="T56" fmla="*/ 1656 w 1720"/>
                  <a:gd name="T57" fmla="*/ 1325 h 1337"/>
                  <a:gd name="T58" fmla="*/ 1632 w 1720"/>
                  <a:gd name="T59" fmla="*/ 1334 h 1337"/>
                  <a:gd name="T60" fmla="*/ 1606 w 1720"/>
                  <a:gd name="T61" fmla="*/ 1337 h 1337"/>
                  <a:gd name="T62" fmla="*/ 114 w 1720"/>
                  <a:gd name="T63" fmla="*/ 1337 h 1337"/>
                  <a:gd name="T64" fmla="*/ 88 w 1720"/>
                  <a:gd name="T65" fmla="*/ 1334 h 1337"/>
                  <a:gd name="T66" fmla="*/ 64 w 1720"/>
                  <a:gd name="T67" fmla="*/ 1325 h 1337"/>
                  <a:gd name="T68" fmla="*/ 43 w 1720"/>
                  <a:gd name="T69" fmla="*/ 1312 h 1337"/>
                  <a:gd name="T70" fmla="*/ 25 w 1720"/>
                  <a:gd name="T71" fmla="*/ 1295 h 1337"/>
                  <a:gd name="T72" fmla="*/ 12 w 1720"/>
                  <a:gd name="T73" fmla="*/ 1274 h 1337"/>
                  <a:gd name="T74" fmla="*/ 3 w 1720"/>
                  <a:gd name="T75" fmla="*/ 1250 h 1337"/>
                  <a:gd name="T76" fmla="*/ 0 w 1720"/>
                  <a:gd name="T77" fmla="*/ 1224 h 1337"/>
                  <a:gd name="T78" fmla="*/ 0 w 1720"/>
                  <a:gd name="T79" fmla="*/ 113 h 1337"/>
                  <a:gd name="T80" fmla="*/ 3 w 1720"/>
                  <a:gd name="T81" fmla="*/ 87 h 1337"/>
                  <a:gd name="T82" fmla="*/ 12 w 1720"/>
                  <a:gd name="T83" fmla="*/ 63 h 1337"/>
                  <a:gd name="T84" fmla="*/ 25 w 1720"/>
                  <a:gd name="T85" fmla="*/ 42 h 1337"/>
                  <a:gd name="T86" fmla="*/ 43 w 1720"/>
                  <a:gd name="T87" fmla="*/ 25 h 1337"/>
                  <a:gd name="T88" fmla="*/ 64 w 1720"/>
                  <a:gd name="T89" fmla="*/ 11 h 1337"/>
                  <a:gd name="T90" fmla="*/ 88 w 1720"/>
                  <a:gd name="T91" fmla="*/ 3 h 1337"/>
                  <a:gd name="T92" fmla="*/ 114 w 1720"/>
                  <a:gd name="T93" fmla="*/ 0 h 1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20" h="1337">
                    <a:moveTo>
                      <a:pt x="114" y="0"/>
                    </a:moveTo>
                    <a:lnTo>
                      <a:pt x="590" y="0"/>
                    </a:lnTo>
                    <a:lnTo>
                      <a:pt x="616" y="3"/>
                    </a:lnTo>
                    <a:lnTo>
                      <a:pt x="639" y="11"/>
                    </a:lnTo>
                    <a:lnTo>
                      <a:pt x="661" y="25"/>
                    </a:lnTo>
                    <a:lnTo>
                      <a:pt x="678" y="42"/>
                    </a:lnTo>
                    <a:lnTo>
                      <a:pt x="691" y="63"/>
                    </a:lnTo>
                    <a:lnTo>
                      <a:pt x="699" y="87"/>
                    </a:lnTo>
                    <a:lnTo>
                      <a:pt x="702" y="113"/>
                    </a:lnTo>
                    <a:lnTo>
                      <a:pt x="702" y="253"/>
                    </a:lnTo>
                    <a:lnTo>
                      <a:pt x="703" y="258"/>
                    </a:lnTo>
                    <a:lnTo>
                      <a:pt x="705" y="263"/>
                    </a:lnTo>
                    <a:lnTo>
                      <a:pt x="709" y="265"/>
                    </a:lnTo>
                    <a:lnTo>
                      <a:pt x="713" y="268"/>
                    </a:lnTo>
                    <a:lnTo>
                      <a:pt x="718" y="269"/>
                    </a:lnTo>
                    <a:lnTo>
                      <a:pt x="1606" y="269"/>
                    </a:lnTo>
                    <a:lnTo>
                      <a:pt x="1632" y="271"/>
                    </a:lnTo>
                    <a:lnTo>
                      <a:pt x="1656" y="280"/>
                    </a:lnTo>
                    <a:lnTo>
                      <a:pt x="1677" y="294"/>
                    </a:lnTo>
                    <a:lnTo>
                      <a:pt x="1695" y="311"/>
                    </a:lnTo>
                    <a:lnTo>
                      <a:pt x="1708" y="332"/>
                    </a:lnTo>
                    <a:lnTo>
                      <a:pt x="1717" y="356"/>
                    </a:lnTo>
                    <a:lnTo>
                      <a:pt x="1720" y="381"/>
                    </a:lnTo>
                    <a:lnTo>
                      <a:pt x="1720" y="1224"/>
                    </a:lnTo>
                    <a:lnTo>
                      <a:pt x="1717" y="1250"/>
                    </a:lnTo>
                    <a:lnTo>
                      <a:pt x="1708" y="1274"/>
                    </a:lnTo>
                    <a:lnTo>
                      <a:pt x="1695" y="1295"/>
                    </a:lnTo>
                    <a:lnTo>
                      <a:pt x="1677" y="1312"/>
                    </a:lnTo>
                    <a:lnTo>
                      <a:pt x="1656" y="1325"/>
                    </a:lnTo>
                    <a:lnTo>
                      <a:pt x="1632" y="1334"/>
                    </a:lnTo>
                    <a:lnTo>
                      <a:pt x="1606" y="1337"/>
                    </a:lnTo>
                    <a:lnTo>
                      <a:pt x="114" y="1337"/>
                    </a:lnTo>
                    <a:lnTo>
                      <a:pt x="88" y="1334"/>
                    </a:lnTo>
                    <a:lnTo>
                      <a:pt x="64" y="1325"/>
                    </a:lnTo>
                    <a:lnTo>
                      <a:pt x="43" y="1312"/>
                    </a:lnTo>
                    <a:lnTo>
                      <a:pt x="25" y="1295"/>
                    </a:lnTo>
                    <a:lnTo>
                      <a:pt x="12" y="1274"/>
                    </a:lnTo>
                    <a:lnTo>
                      <a:pt x="3" y="1250"/>
                    </a:lnTo>
                    <a:lnTo>
                      <a:pt x="0" y="1224"/>
                    </a:lnTo>
                    <a:lnTo>
                      <a:pt x="0" y="113"/>
                    </a:lnTo>
                    <a:lnTo>
                      <a:pt x="3" y="87"/>
                    </a:lnTo>
                    <a:lnTo>
                      <a:pt x="12" y="63"/>
                    </a:lnTo>
                    <a:lnTo>
                      <a:pt x="25" y="42"/>
                    </a:lnTo>
                    <a:lnTo>
                      <a:pt x="43" y="25"/>
                    </a:lnTo>
                    <a:lnTo>
                      <a:pt x="64" y="11"/>
                    </a:lnTo>
                    <a:lnTo>
                      <a:pt x="88" y="3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213" name="Group 575"/>
            <p:cNvGrpSpPr>
              <a:grpSpLocks noChangeAspect="1"/>
            </p:cNvGrpSpPr>
            <p:nvPr/>
          </p:nvGrpSpPr>
          <p:grpSpPr bwMode="auto">
            <a:xfrm>
              <a:off x="4093675" y="4256856"/>
              <a:ext cx="331380" cy="366565"/>
              <a:chOff x="-63" y="1666"/>
              <a:chExt cx="1846" cy="2042"/>
            </a:xfrm>
            <a:solidFill>
              <a:schemeClr val="bg1"/>
            </a:solidFill>
          </p:grpSpPr>
          <p:sp>
            <p:nvSpPr>
              <p:cNvPr id="214" name="Freeform 577"/>
              <p:cNvSpPr/>
              <p:nvPr/>
            </p:nvSpPr>
            <p:spPr bwMode="auto">
              <a:xfrm>
                <a:off x="-63" y="1666"/>
                <a:ext cx="205" cy="2042"/>
              </a:xfrm>
              <a:custGeom>
                <a:avLst/>
                <a:gdLst>
                  <a:gd name="T0" fmla="*/ 205 w 410"/>
                  <a:gd name="T1" fmla="*/ 0 h 4083"/>
                  <a:gd name="T2" fmla="*/ 242 w 410"/>
                  <a:gd name="T3" fmla="*/ 2 h 4083"/>
                  <a:gd name="T4" fmla="*/ 276 w 410"/>
                  <a:gd name="T5" fmla="*/ 12 h 4083"/>
                  <a:gd name="T6" fmla="*/ 308 w 410"/>
                  <a:gd name="T7" fmla="*/ 27 h 4083"/>
                  <a:gd name="T8" fmla="*/ 337 w 410"/>
                  <a:gd name="T9" fmla="*/ 48 h 4083"/>
                  <a:gd name="T10" fmla="*/ 362 w 410"/>
                  <a:gd name="T11" fmla="*/ 72 h 4083"/>
                  <a:gd name="T12" fmla="*/ 382 w 410"/>
                  <a:gd name="T13" fmla="*/ 102 h 4083"/>
                  <a:gd name="T14" fmla="*/ 398 w 410"/>
                  <a:gd name="T15" fmla="*/ 133 h 4083"/>
                  <a:gd name="T16" fmla="*/ 406 w 410"/>
                  <a:gd name="T17" fmla="*/ 168 h 4083"/>
                  <a:gd name="T18" fmla="*/ 410 w 410"/>
                  <a:gd name="T19" fmla="*/ 205 h 4083"/>
                  <a:gd name="T20" fmla="*/ 410 w 410"/>
                  <a:gd name="T21" fmla="*/ 3878 h 4083"/>
                  <a:gd name="T22" fmla="*/ 406 w 410"/>
                  <a:gd name="T23" fmla="*/ 3914 h 4083"/>
                  <a:gd name="T24" fmla="*/ 398 w 410"/>
                  <a:gd name="T25" fmla="*/ 3949 h 4083"/>
                  <a:gd name="T26" fmla="*/ 382 w 410"/>
                  <a:gd name="T27" fmla="*/ 3981 h 4083"/>
                  <a:gd name="T28" fmla="*/ 362 w 410"/>
                  <a:gd name="T29" fmla="*/ 4010 h 4083"/>
                  <a:gd name="T30" fmla="*/ 337 w 410"/>
                  <a:gd name="T31" fmla="*/ 4035 h 4083"/>
                  <a:gd name="T32" fmla="*/ 308 w 410"/>
                  <a:gd name="T33" fmla="*/ 4054 h 4083"/>
                  <a:gd name="T34" fmla="*/ 276 w 410"/>
                  <a:gd name="T35" fmla="*/ 4069 h 4083"/>
                  <a:gd name="T36" fmla="*/ 242 w 410"/>
                  <a:gd name="T37" fmla="*/ 4079 h 4083"/>
                  <a:gd name="T38" fmla="*/ 205 w 410"/>
                  <a:gd name="T39" fmla="*/ 4083 h 4083"/>
                  <a:gd name="T40" fmla="*/ 168 w 410"/>
                  <a:gd name="T41" fmla="*/ 4079 h 4083"/>
                  <a:gd name="T42" fmla="*/ 133 w 410"/>
                  <a:gd name="T43" fmla="*/ 4069 h 4083"/>
                  <a:gd name="T44" fmla="*/ 102 w 410"/>
                  <a:gd name="T45" fmla="*/ 4054 h 4083"/>
                  <a:gd name="T46" fmla="*/ 73 w 410"/>
                  <a:gd name="T47" fmla="*/ 4035 h 4083"/>
                  <a:gd name="T48" fmla="*/ 48 w 410"/>
                  <a:gd name="T49" fmla="*/ 4010 h 4083"/>
                  <a:gd name="T50" fmla="*/ 27 w 410"/>
                  <a:gd name="T51" fmla="*/ 3981 h 4083"/>
                  <a:gd name="T52" fmla="*/ 12 w 410"/>
                  <a:gd name="T53" fmla="*/ 3949 h 4083"/>
                  <a:gd name="T54" fmla="*/ 4 w 410"/>
                  <a:gd name="T55" fmla="*/ 3914 h 4083"/>
                  <a:gd name="T56" fmla="*/ 0 w 410"/>
                  <a:gd name="T57" fmla="*/ 3878 h 4083"/>
                  <a:gd name="T58" fmla="*/ 0 w 410"/>
                  <a:gd name="T59" fmla="*/ 2043 h 4083"/>
                  <a:gd name="T60" fmla="*/ 0 w 410"/>
                  <a:gd name="T61" fmla="*/ 205 h 4083"/>
                  <a:gd name="T62" fmla="*/ 4 w 410"/>
                  <a:gd name="T63" fmla="*/ 168 h 4083"/>
                  <a:gd name="T64" fmla="*/ 12 w 410"/>
                  <a:gd name="T65" fmla="*/ 133 h 4083"/>
                  <a:gd name="T66" fmla="*/ 27 w 410"/>
                  <a:gd name="T67" fmla="*/ 102 h 4083"/>
                  <a:gd name="T68" fmla="*/ 48 w 410"/>
                  <a:gd name="T69" fmla="*/ 72 h 4083"/>
                  <a:gd name="T70" fmla="*/ 73 w 410"/>
                  <a:gd name="T71" fmla="*/ 48 h 4083"/>
                  <a:gd name="T72" fmla="*/ 102 w 410"/>
                  <a:gd name="T73" fmla="*/ 27 h 4083"/>
                  <a:gd name="T74" fmla="*/ 133 w 410"/>
                  <a:gd name="T75" fmla="*/ 12 h 4083"/>
                  <a:gd name="T76" fmla="*/ 168 w 410"/>
                  <a:gd name="T77" fmla="*/ 2 h 4083"/>
                  <a:gd name="T78" fmla="*/ 205 w 410"/>
                  <a:gd name="T79" fmla="*/ 0 h 4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10" h="4083">
                    <a:moveTo>
                      <a:pt x="205" y="0"/>
                    </a:moveTo>
                    <a:lnTo>
                      <a:pt x="242" y="2"/>
                    </a:lnTo>
                    <a:lnTo>
                      <a:pt x="276" y="12"/>
                    </a:lnTo>
                    <a:lnTo>
                      <a:pt x="308" y="27"/>
                    </a:lnTo>
                    <a:lnTo>
                      <a:pt x="337" y="48"/>
                    </a:lnTo>
                    <a:lnTo>
                      <a:pt x="362" y="72"/>
                    </a:lnTo>
                    <a:lnTo>
                      <a:pt x="382" y="102"/>
                    </a:lnTo>
                    <a:lnTo>
                      <a:pt x="398" y="133"/>
                    </a:lnTo>
                    <a:lnTo>
                      <a:pt x="406" y="168"/>
                    </a:lnTo>
                    <a:lnTo>
                      <a:pt x="410" y="205"/>
                    </a:lnTo>
                    <a:lnTo>
                      <a:pt x="410" y="3878"/>
                    </a:lnTo>
                    <a:lnTo>
                      <a:pt x="406" y="3914"/>
                    </a:lnTo>
                    <a:lnTo>
                      <a:pt x="398" y="3949"/>
                    </a:lnTo>
                    <a:lnTo>
                      <a:pt x="382" y="3981"/>
                    </a:lnTo>
                    <a:lnTo>
                      <a:pt x="362" y="4010"/>
                    </a:lnTo>
                    <a:lnTo>
                      <a:pt x="337" y="4035"/>
                    </a:lnTo>
                    <a:lnTo>
                      <a:pt x="308" y="4054"/>
                    </a:lnTo>
                    <a:lnTo>
                      <a:pt x="276" y="4069"/>
                    </a:lnTo>
                    <a:lnTo>
                      <a:pt x="242" y="4079"/>
                    </a:lnTo>
                    <a:lnTo>
                      <a:pt x="205" y="4083"/>
                    </a:lnTo>
                    <a:lnTo>
                      <a:pt x="168" y="4079"/>
                    </a:lnTo>
                    <a:lnTo>
                      <a:pt x="133" y="4069"/>
                    </a:lnTo>
                    <a:lnTo>
                      <a:pt x="102" y="4054"/>
                    </a:lnTo>
                    <a:lnTo>
                      <a:pt x="73" y="4035"/>
                    </a:lnTo>
                    <a:lnTo>
                      <a:pt x="48" y="4010"/>
                    </a:lnTo>
                    <a:lnTo>
                      <a:pt x="27" y="3981"/>
                    </a:lnTo>
                    <a:lnTo>
                      <a:pt x="12" y="3949"/>
                    </a:lnTo>
                    <a:lnTo>
                      <a:pt x="4" y="3914"/>
                    </a:lnTo>
                    <a:lnTo>
                      <a:pt x="0" y="3878"/>
                    </a:lnTo>
                    <a:lnTo>
                      <a:pt x="0" y="2043"/>
                    </a:lnTo>
                    <a:lnTo>
                      <a:pt x="0" y="205"/>
                    </a:lnTo>
                    <a:lnTo>
                      <a:pt x="4" y="168"/>
                    </a:lnTo>
                    <a:lnTo>
                      <a:pt x="12" y="133"/>
                    </a:lnTo>
                    <a:lnTo>
                      <a:pt x="27" y="102"/>
                    </a:lnTo>
                    <a:lnTo>
                      <a:pt x="48" y="72"/>
                    </a:lnTo>
                    <a:lnTo>
                      <a:pt x="73" y="48"/>
                    </a:lnTo>
                    <a:lnTo>
                      <a:pt x="102" y="27"/>
                    </a:lnTo>
                    <a:lnTo>
                      <a:pt x="133" y="12"/>
                    </a:lnTo>
                    <a:lnTo>
                      <a:pt x="168" y="2"/>
                    </a:lnTo>
                    <a:lnTo>
                      <a:pt x="20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5" name="Freeform 578"/>
              <p:cNvSpPr/>
              <p:nvPr/>
            </p:nvSpPr>
            <p:spPr bwMode="auto">
              <a:xfrm>
                <a:off x="245" y="1797"/>
                <a:ext cx="1538" cy="344"/>
              </a:xfrm>
              <a:custGeom>
                <a:avLst/>
                <a:gdLst>
                  <a:gd name="T0" fmla="*/ 0 w 3076"/>
                  <a:gd name="T1" fmla="*/ 0 h 686"/>
                  <a:gd name="T2" fmla="*/ 2893 w 3076"/>
                  <a:gd name="T3" fmla="*/ 0 h 686"/>
                  <a:gd name="T4" fmla="*/ 2929 w 3076"/>
                  <a:gd name="T5" fmla="*/ 4 h 686"/>
                  <a:gd name="T6" fmla="*/ 2964 w 3076"/>
                  <a:gd name="T7" fmla="*/ 15 h 686"/>
                  <a:gd name="T8" fmla="*/ 2995 w 3076"/>
                  <a:gd name="T9" fmla="*/ 31 h 686"/>
                  <a:gd name="T10" fmla="*/ 3023 w 3076"/>
                  <a:gd name="T11" fmla="*/ 53 h 686"/>
                  <a:gd name="T12" fmla="*/ 3045 w 3076"/>
                  <a:gd name="T13" fmla="*/ 81 h 686"/>
                  <a:gd name="T14" fmla="*/ 3061 w 3076"/>
                  <a:gd name="T15" fmla="*/ 112 h 686"/>
                  <a:gd name="T16" fmla="*/ 3072 w 3076"/>
                  <a:gd name="T17" fmla="*/ 147 h 686"/>
                  <a:gd name="T18" fmla="*/ 3076 w 3076"/>
                  <a:gd name="T19" fmla="*/ 183 h 686"/>
                  <a:gd name="T20" fmla="*/ 3076 w 3076"/>
                  <a:gd name="T21" fmla="*/ 503 h 686"/>
                  <a:gd name="T22" fmla="*/ 3072 w 3076"/>
                  <a:gd name="T23" fmla="*/ 541 h 686"/>
                  <a:gd name="T24" fmla="*/ 3061 w 3076"/>
                  <a:gd name="T25" fmla="*/ 576 h 686"/>
                  <a:gd name="T26" fmla="*/ 3045 w 3076"/>
                  <a:gd name="T27" fmla="*/ 607 h 686"/>
                  <a:gd name="T28" fmla="*/ 3023 w 3076"/>
                  <a:gd name="T29" fmla="*/ 633 h 686"/>
                  <a:gd name="T30" fmla="*/ 2995 w 3076"/>
                  <a:gd name="T31" fmla="*/ 655 h 686"/>
                  <a:gd name="T32" fmla="*/ 2964 w 3076"/>
                  <a:gd name="T33" fmla="*/ 672 h 686"/>
                  <a:gd name="T34" fmla="*/ 2929 w 3076"/>
                  <a:gd name="T35" fmla="*/ 682 h 686"/>
                  <a:gd name="T36" fmla="*/ 2893 w 3076"/>
                  <a:gd name="T37" fmla="*/ 686 h 686"/>
                  <a:gd name="T38" fmla="*/ 0 w 3076"/>
                  <a:gd name="T39" fmla="*/ 686 h 686"/>
                  <a:gd name="T40" fmla="*/ 0 w 3076"/>
                  <a:gd name="T41" fmla="*/ 0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76" h="686">
                    <a:moveTo>
                      <a:pt x="0" y="0"/>
                    </a:moveTo>
                    <a:lnTo>
                      <a:pt x="2893" y="0"/>
                    </a:lnTo>
                    <a:lnTo>
                      <a:pt x="2929" y="4"/>
                    </a:lnTo>
                    <a:lnTo>
                      <a:pt x="2964" y="15"/>
                    </a:lnTo>
                    <a:lnTo>
                      <a:pt x="2995" y="31"/>
                    </a:lnTo>
                    <a:lnTo>
                      <a:pt x="3023" y="53"/>
                    </a:lnTo>
                    <a:lnTo>
                      <a:pt x="3045" y="81"/>
                    </a:lnTo>
                    <a:lnTo>
                      <a:pt x="3061" y="112"/>
                    </a:lnTo>
                    <a:lnTo>
                      <a:pt x="3072" y="147"/>
                    </a:lnTo>
                    <a:lnTo>
                      <a:pt x="3076" y="183"/>
                    </a:lnTo>
                    <a:lnTo>
                      <a:pt x="3076" y="503"/>
                    </a:lnTo>
                    <a:lnTo>
                      <a:pt x="3072" y="541"/>
                    </a:lnTo>
                    <a:lnTo>
                      <a:pt x="3061" y="576"/>
                    </a:lnTo>
                    <a:lnTo>
                      <a:pt x="3045" y="607"/>
                    </a:lnTo>
                    <a:lnTo>
                      <a:pt x="3023" y="633"/>
                    </a:lnTo>
                    <a:lnTo>
                      <a:pt x="2995" y="655"/>
                    </a:lnTo>
                    <a:lnTo>
                      <a:pt x="2964" y="672"/>
                    </a:lnTo>
                    <a:lnTo>
                      <a:pt x="2929" y="682"/>
                    </a:lnTo>
                    <a:lnTo>
                      <a:pt x="2893" y="686"/>
                    </a:lnTo>
                    <a:lnTo>
                      <a:pt x="0" y="68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6" name="Freeform 579"/>
              <p:cNvSpPr>
                <a:spLocks noEditPoints="1"/>
              </p:cNvSpPr>
              <p:nvPr/>
            </p:nvSpPr>
            <p:spPr bwMode="auto">
              <a:xfrm>
                <a:off x="245" y="2276"/>
                <a:ext cx="1163" cy="343"/>
              </a:xfrm>
              <a:custGeom>
                <a:avLst/>
                <a:gdLst>
                  <a:gd name="T0" fmla="*/ 205 w 2328"/>
                  <a:gd name="T1" fmla="*/ 205 h 686"/>
                  <a:gd name="T2" fmla="*/ 205 w 2328"/>
                  <a:gd name="T3" fmla="*/ 481 h 686"/>
                  <a:gd name="T4" fmla="*/ 2123 w 2328"/>
                  <a:gd name="T5" fmla="*/ 481 h 686"/>
                  <a:gd name="T6" fmla="*/ 2123 w 2328"/>
                  <a:gd name="T7" fmla="*/ 205 h 686"/>
                  <a:gd name="T8" fmla="*/ 205 w 2328"/>
                  <a:gd name="T9" fmla="*/ 205 h 686"/>
                  <a:gd name="T10" fmla="*/ 0 w 2328"/>
                  <a:gd name="T11" fmla="*/ 0 h 686"/>
                  <a:gd name="T12" fmla="*/ 2144 w 2328"/>
                  <a:gd name="T13" fmla="*/ 0 h 686"/>
                  <a:gd name="T14" fmla="*/ 2181 w 2328"/>
                  <a:gd name="T15" fmla="*/ 4 h 686"/>
                  <a:gd name="T16" fmla="*/ 2216 w 2328"/>
                  <a:gd name="T17" fmla="*/ 15 h 686"/>
                  <a:gd name="T18" fmla="*/ 2247 w 2328"/>
                  <a:gd name="T19" fmla="*/ 31 h 686"/>
                  <a:gd name="T20" fmla="*/ 2273 w 2328"/>
                  <a:gd name="T21" fmla="*/ 54 h 686"/>
                  <a:gd name="T22" fmla="*/ 2296 w 2328"/>
                  <a:gd name="T23" fmla="*/ 81 h 686"/>
                  <a:gd name="T24" fmla="*/ 2313 w 2328"/>
                  <a:gd name="T25" fmla="*/ 112 h 686"/>
                  <a:gd name="T26" fmla="*/ 2324 w 2328"/>
                  <a:gd name="T27" fmla="*/ 147 h 686"/>
                  <a:gd name="T28" fmla="*/ 2328 w 2328"/>
                  <a:gd name="T29" fmla="*/ 183 h 686"/>
                  <a:gd name="T30" fmla="*/ 2328 w 2328"/>
                  <a:gd name="T31" fmla="*/ 504 h 686"/>
                  <a:gd name="T32" fmla="*/ 2324 w 2328"/>
                  <a:gd name="T33" fmla="*/ 541 h 686"/>
                  <a:gd name="T34" fmla="*/ 2313 w 2328"/>
                  <a:gd name="T35" fmla="*/ 574 h 686"/>
                  <a:gd name="T36" fmla="*/ 2296 w 2328"/>
                  <a:gd name="T37" fmla="*/ 605 h 686"/>
                  <a:gd name="T38" fmla="*/ 2273 w 2328"/>
                  <a:gd name="T39" fmla="*/ 633 h 686"/>
                  <a:gd name="T40" fmla="*/ 2247 w 2328"/>
                  <a:gd name="T41" fmla="*/ 655 h 686"/>
                  <a:gd name="T42" fmla="*/ 2216 w 2328"/>
                  <a:gd name="T43" fmla="*/ 673 h 686"/>
                  <a:gd name="T44" fmla="*/ 2181 w 2328"/>
                  <a:gd name="T45" fmla="*/ 683 h 686"/>
                  <a:gd name="T46" fmla="*/ 2144 w 2328"/>
                  <a:gd name="T47" fmla="*/ 686 h 686"/>
                  <a:gd name="T48" fmla="*/ 0 w 2328"/>
                  <a:gd name="T49" fmla="*/ 686 h 686"/>
                  <a:gd name="T50" fmla="*/ 0 w 2328"/>
                  <a:gd name="T51" fmla="*/ 0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28" h="686">
                    <a:moveTo>
                      <a:pt x="205" y="205"/>
                    </a:moveTo>
                    <a:lnTo>
                      <a:pt x="205" y="481"/>
                    </a:lnTo>
                    <a:lnTo>
                      <a:pt x="2123" y="481"/>
                    </a:lnTo>
                    <a:lnTo>
                      <a:pt x="2123" y="205"/>
                    </a:lnTo>
                    <a:lnTo>
                      <a:pt x="205" y="205"/>
                    </a:lnTo>
                    <a:close/>
                    <a:moveTo>
                      <a:pt x="0" y="0"/>
                    </a:moveTo>
                    <a:lnTo>
                      <a:pt x="2144" y="0"/>
                    </a:lnTo>
                    <a:lnTo>
                      <a:pt x="2181" y="4"/>
                    </a:lnTo>
                    <a:lnTo>
                      <a:pt x="2216" y="15"/>
                    </a:lnTo>
                    <a:lnTo>
                      <a:pt x="2247" y="31"/>
                    </a:lnTo>
                    <a:lnTo>
                      <a:pt x="2273" y="54"/>
                    </a:lnTo>
                    <a:lnTo>
                      <a:pt x="2296" y="81"/>
                    </a:lnTo>
                    <a:lnTo>
                      <a:pt x="2313" y="112"/>
                    </a:lnTo>
                    <a:lnTo>
                      <a:pt x="2324" y="147"/>
                    </a:lnTo>
                    <a:lnTo>
                      <a:pt x="2328" y="183"/>
                    </a:lnTo>
                    <a:lnTo>
                      <a:pt x="2328" y="504"/>
                    </a:lnTo>
                    <a:lnTo>
                      <a:pt x="2324" y="541"/>
                    </a:lnTo>
                    <a:lnTo>
                      <a:pt x="2313" y="574"/>
                    </a:lnTo>
                    <a:lnTo>
                      <a:pt x="2296" y="605"/>
                    </a:lnTo>
                    <a:lnTo>
                      <a:pt x="2273" y="633"/>
                    </a:lnTo>
                    <a:lnTo>
                      <a:pt x="2247" y="655"/>
                    </a:lnTo>
                    <a:lnTo>
                      <a:pt x="2216" y="673"/>
                    </a:lnTo>
                    <a:lnTo>
                      <a:pt x="2181" y="683"/>
                    </a:lnTo>
                    <a:lnTo>
                      <a:pt x="2144" y="686"/>
                    </a:lnTo>
                    <a:lnTo>
                      <a:pt x="0" y="68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7" name="Freeform 580"/>
              <p:cNvSpPr>
                <a:spLocks noEditPoints="1"/>
              </p:cNvSpPr>
              <p:nvPr/>
            </p:nvSpPr>
            <p:spPr bwMode="auto">
              <a:xfrm>
                <a:off x="245" y="2755"/>
                <a:ext cx="1538" cy="343"/>
              </a:xfrm>
              <a:custGeom>
                <a:avLst/>
                <a:gdLst>
                  <a:gd name="T0" fmla="*/ 205 w 3076"/>
                  <a:gd name="T1" fmla="*/ 205 h 686"/>
                  <a:gd name="T2" fmla="*/ 205 w 3076"/>
                  <a:gd name="T3" fmla="*/ 481 h 686"/>
                  <a:gd name="T4" fmla="*/ 2871 w 3076"/>
                  <a:gd name="T5" fmla="*/ 481 h 686"/>
                  <a:gd name="T6" fmla="*/ 2871 w 3076"/>
                  <a:gd name="T7" fmla="*/ 205 h 686"/>
                  <a:gd name="T8" fmla="*/ 205 w 3076"/>
                  <a:gd name="T9" fmla="*/ 205 h 686"/>
                  <a:gd name="T10" fmla="*/ 0 w 3076"/>
                  <a:gd name="T11" fmla="*/ 0 h 686"/>
                  <a:gd name="T12" fmla="*/ 2893 w 3076"/>
                  <a:gd name="T13" fmla="*/ 0 h 686"/>
                  <a:gd name="T14" fmla="*/ 2929 w 3076"/>
                  <a:gd name="T15" fmla="*/ 4 h 686"/>
                  <a:gd name="T16" fmla="*/ 2964 w 3076"/>
                  <a:gd name="T17" fmla="*/ 15 h 686"/>
                  <a:gd name="T18" fmla="*/ 2995 w 3076"/>
                  <a:gd name="T19" fmla="*/ 31 h 686"/>
                  <a:gd name="T20" fmla="*/ 3023 w 3076"/>
                  <a:gd name="T21" fmla="*/ 54 h 686"/>
                  <a:gd name="T22" fmla="*/ 3045 w 3076"/>
                  <a:gd name="T23" fmla="*/ 81 h 686"/>
                  <a:gd name="T24" fmla="*/ 3061 w 3076"/>
                  <a:gd name="T25" fmla="*/ 112 h 686"/>
                  <a:gd name="T26" fmla="*/ 3072 w 3076"/>
                  <a:gd name="T27" fmla="*/ 147 h 686"/>
                  <a:gd name="T28" fmla="*/ 3076 w 3076"/>
                  <a:gd name="T29" fmla="*/ 183 h 686"/>
                  <a:gd name="T30" fmla="*/ 3076 w 3076"/>
                  <a:gd name="T31" fmla="*/ 504 h 686"/>
                  <a:gd name="T32" fmla="*/ 3072 w 3076"/>
                  <a:gd name="T33" fmla="*/ 541 h 686"/>
                  <a:gd name="T34" fmla="*/ 3061 w 3076"/>
                  <a:gd name="T35" fmla="*/ 575 h 686"/>
                  <a:gd name="T36" fmla="*/ 3045 w 3076"/>
                  <a:gd name="T37" fmla="*/ 606 h 686"/>
                  <a:gd name="T38" fmla="*/ 3023 w 3076"/>
                  <a:gd name="T39" fmla="*/ 633 h 686"/>
                  <a:gd name="T40" fmla="*/ 2995 w 3076"/>
                  <a:gd name="T41" fmla="*/ 655 h 686"/>
                  <a:gd name="T42" fmla="*/ 2964 w 3076"/>
                  <a:gd name="T43" fmla="*/ 673 h 686"/>
                  <a:gd name="T44" fmla="*/ 2929 w 3076"/>
                  <a:gd name="T45" fmla="*/ 683 h 686"/>
                  <a:gd name="T46" fmla="*/ 2893 w 3076"/>
                  <a:gd name="T47" fmla="*/ 686 h 686"/>
                  <a:gd name="T48" fmla="*/ 0 w 3076"/>
                  <a:gd name="T49" fmla="*/ 686 h 686"/>
                  <a:gd name="T50" fmla="*/ 0 w 3076"/>
                  <a:gd name="T51" fmla="*/ 0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076" h="686">
                    <a:moveTo>
                      <a:pt x="205" y="205"/>
                    </a:moveTo>
                    <a:lnTo>
                      <a:pt x="205" y="481"/>
                    </a:lnTo>
                    <a:lnTo>
                      <a:pt x="2871" y="481"/>
                    </a:lnTo>
                    <a:lnTo>
                      <a:pt x="2871" y="205"/>
                    </a:lnTo>
                    <a:lnTo>
                      <a:pt x="205" y="205"/>
                    </a:lnTo>
                    <a:close/>
                    <a:moveTo>
                      <a:pt x="0" y="0"/>
                    </a:moveTo>
                    <a:lnTo>
                      <a:pt x="2893" y="0"/>
                    </a:lnTo>
                    <a:lnTo>
                      <a:pt x="2929" y="4"/>
                    </a:lnTo>
                    <a:lnTo>
                      <a:pt x="2964" y="15"/>
                    </a:lnTo>
                    <a:lnTo>
                      <a:pt x="2995" y="31"/>
                    </a:lnTo>
                    <a:lnTo>
                      <a:pt x="3023" y="54"/>
                    </a:lnTo>
                    <a:lnTo>
                      <a:pt x="3045" y="81"/>
                    </a:lnTo>
                    <a:lnTo>
                      <a:pt x="3061" y="112"/>
                    </a:lnTo>
                    <a:lnTo>
                      <a:pt x="3072" y="147"/>
                    </a:lnTo>
                    <a:lnTo>
                      <a:pt x="3076" y="183"/>
                    </a:lnTo>
                    <a:lnTo>
                      <a:pt x="3076" y="504"/>
                    </a:lnTo>
                    <a:lnTo>
                      <a:pt x="3072" y="541"/>
                    </a:lnTo>
                    <a:lnTo>
                      <a:pt x="3061" y="575"/>
                    </a:lnTo>
                    <a:lnTo>
                      <a:pt x="3045" y="606"/>
                    </a:lnTo>
                    <a:lnTo>
                      <a:pt x="3023" y="633"/>
                    </a:lnTo>
                    <a:lnTo>
                      <a:pt x="2995" y="655"/>
                    </a:lnTo>
                    <a:lnTo>
                      <a:pt x="2964" y="673"/>
                    </a:lnTo>
                    <a:lnTo>
                      <a:pt x="2929" y="683"/>
                    </a:lnTo>
                    <a:lnTo>
                      <a:pt x="2893" y="686"/>
                    </a:lnTo>
                    <a:lnTo>
                      <a:pt x="0" y="68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218" name="Freeform 581"/>
              <p:cNvSpPr/>
              <p:nvPr/>
            </p:nvSpPr>
            <p:spPr bwMode="auto">
              <a:xfrm>
                <a:off x="245" y="3233"/>
                <a:ext cx="991" cy="343"/>
              </a:xfrm>
              <a:custGeom>
                <a:avLst/>
                <a:gdLst>
                  <a:gd name="T0" fmla="*/ 0 w 1982"/>
                  <a:gd name="T1" fmla="*/ 0 h 687"/>
                  <a:gd name="T2" fmla="*/ 1800 w 1982"/>
                  <a:gd name="T3" fmla="*/ 0 h 687"/>
                  <a:gd name="T4" fmla="*/ 1836 w 1982"/>
                  <a:gd name="T5" fmla="*/ 4 h 687"/>
                  <a:gd name="T6" fmla="*/ 1871 w 1982"/>
                  <a:gd name="T7" fmla="*/ 15 h 687"/>
                  <a:gd name="T8" fmla="*/ 1902 w 1982"/>
                  <a:gd name="T9" fmla="*/ 31 h 687"/>
                  <a:gd name="T10" fmla="*/ 1929 w 1982"/>
                  <a:gd name="T11" fmla="*/ 54 h 687"/>
                  <a:gd name="T12" fmla="*/ 1951 w 1982"/>
                  <a:gd name="T13" fmla="*/ 81 h 687"/>
                  <a:gd name="T14" fmla="*/ 1967 w 1982"/>
                  <a:gd name="T15" fmla="*/ 112 h 687"/>
                  <a:gd name="T16" fmla="*/ 1979 w 1982"/>
                  <a:gd name="T17" fmla="*/ 147 h 687"/>
                  <a:gd name="T18" fmla="*/ 1982 w 1982"/>
                  <a:gd name="T19" fmla="*/ 183 h 687"/>
                  <a:gd name="T20" fmla="*/ 1982 w 1982"/>
                  <a:gd name="T21" fmla="*/ 504 h 687"/>
                  <a:gd name="T22" fmla="*/ 1979 w 1982"/>
                  <a:gd name="T23" fmla="*/ 541 h 687"/>
                  <a:gd name="T24" fmla="*/ 1967 w 1982"/>
                  <a:gd name="T25" fmla="*/ 575 h 687"/>
                  <a:gd name="T26" fmla="*/ 1951 w 1982"/>
                  <a:gd name="T27" fmla="*/ 606 h 687"/>
                  <a:gd name="T28" fmla="*/ 1929 w 1982"/>
                  <a:gd name="T29" fmla="*/ 633 h 687"/>
                  <a:gd name="T30" fmla="*/ 1902 w 1982"/>
                  <a:gd name="T31" fmla="*/ 655 h 687"/>
                  <a:gd name="T32" fmla="*/ 1871 w 1982"/>
                  <a:gd name="T33" fmla="*/ 673 h 687"/>
                  <a:gd name="T34" fmla="*/ 1836 w 1982"/>
                  <a:gd name="T35" fmla="*/ 683 h 687"/>
                  <a:gd name="T36" fmla="*/ 1800 w 1982"/>
                  <a:gd name="T37" fmla="*/ 687 h 687"/>
                  <a:gd name="T38" fmla="*/ 0 w 1982"/>
                  <a:gd name="T39" fmla="*/ 687 h 687"/>
                  <a:gd name="T40" fmla="*/ 0 w 1982"/>
                  <a:gd name="T41" fmla="*/ 0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82" h="687">
                    <a:moveTo>
                      <a:pt x="0" y="0"/>
                    </a:moveTo>
                    <a:lnTo>
                      <a:pt x="1800" y="0"/>
                    </a:lnTo>
                    <a:lnTo>
                      <a:pt x="1836" y="4"/>
                    </a:lnTo>
                    <a:lnTo>
                      <a:pt x="1871" y="15"/>
                    </a:lnTo>
                    <a:lnTo>
                      <a:pt x="1902" y="31"/>
                    </a:lnTo>
                    <a:lnTo>
                      <a:pt x="1929" y="54"/>
                    </a:lnTo>
                    <a:lnTo>
                      <a:pt x="1951" y="81"/>
                    </a:lnTo>
                    <a:lnTo>
                      <a:pt x="1967" y="112"/>
                    </a:lnTo>
                    <a:lnTo>
                      <a:pt x="1979" y="147"/>
                    </a:lnTo>
                    <a:lnTo>
                      <a:pt x="1982" y="183"/>
                    </a:lnTo>
                    <a:lnTo>
                      <a:pt x="1982" y="504"/>
                    </a:lnTo>
                    <a:lnTo>
                      <a:pt x="1979" y="541"/>
                    </a:lnTo>
                    <a:lnTo>
                      <a:pt x="1967" y="575"/>
                    </a:lnTo>
                    <a:lnTo>
                      <a:pt x="1951" y="606"/>
                    </a:lnTo>
                    <a:lnTo>
                      <a:pt x="1929" y="633"/>
                    </a:lnTo>
                    <a:lnTo>
                      <a:pt x="1902" y="655"/>
                    </a:lnTo>
                    <a:lnTo>
                      <a:pt x="1871" y="673"/>
                    </a:lnTo>
                    <a:lnTo>
                      <a:pt x="1836" y="683"/>
                    </a:lnTo>
                    <a:lnTo>
                      <a:pt x="1800" y="687"/>
                    </a:lnTo>
                    <a:lnTo>
                      <a:pt x="0" y="68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55310" name="Freeform 1120"/>
            <p:cNvSpPr>
              <a:spLocks noEditPoints="1"/>
            </p:cNvSpPr>
            <p:nvPr/>
          </p:nvSpPr>
          <p:spPr bwMode="auto">
            <a:xfrm>
              <a:off x="7358063" y="3372637"/>
              <a:ext cx="425450" cy="336550"/>
            </a:xfrm>
            <a:custGeom>
              <a:avLst/>
              <a:gdLst>
                <a:gd name="T0" fmla="*/ 2147483646 w 3573"/>
                <a:gd name="T1" fmla="*/ 976686195 h 2827"/>
                <a:gd name="T2" fmla="*/ 2147483646 w 3573"/>
                <a:gd name="T3" fmla="*/ 1282005141 h 2827"/>
                <a:gd name="T4" fmla="*/ 2147483646 w 3573"/>
                <a:gd name="T5" fmla="*/ 1823495162 h 2827"/>
                <a:gd name="T6" fmla="*/ 2147483646 w 3573"/>
                <a:gd name="T7" fmla="*/ 2147483646 h 2827"/>
                <a:gd name="T8" fmla="*/ 2147483646 w 3573"/>
                <a:gd name="T9" fmla="*/ 2147483646 h 2827"/>
                <a:gd name="T10" fmla="*/ 2147483646 w 3573"/>
                <a:gd name="T11" fmla="*/ 2147483646 h 2827"/>
                <a:gd name="T12" fmla="*/ 2147483646 w 3573"/>
                <a:gd name="T13" fmla="*/ 2147483646 h 2827"/>
                <a:gd name="T14" fmla="*/ 2147483646 w 3573"/>
                <a:gd name="T15" fmla="*/ 2147483646 h 2827"/>
                <a:gd name="T16" fmla="*/ 2147483646 w 3573"/>
                <a:gd name="T17" fmla="*/ 2147483646 h 2827"/>
                <a:gd name="T18" fmla="*/ 2147483646 w 3573"/>
                <a:gd name="T19" fmla="*/ 2147483646 h 2827"/>
                <a:gd name="T20" fmla="*/ 2147483646 w 3573"/>
                <a:gd name="T21" fmla="*/ 2147483646 h 2827"/>
                <a:gd name="T22" fmla="*/ 2147483646 w 3573"/>
                <a:gd name="T23" fmla="*/ 2147483646 h 2827"/>
                <a:gd name="T24" fmla="*/ 2147483646 w 3573"/>
                <a:gd name="T25" fmla="*/ 2147483646 h 2827"/>
                <a:gd name="T26" fmla="*/ 2147483646 w 3573"/>
                <a:gd name="T27" fmla="*/ 2147483646 h 2827"/>
                <a:gd name="T28" fmla="*/ 2147483646 w 3573"/>
                <a:gd name="T29" fmla="*/ 1720588363 h 2827"/>
                <a:gd name="T30" fmla="*/ 2147483646 w 3573"/>
                <a:gd name="T31" fmla="*/ 1374792702 h 2827"/>
                <a:gd name="T32" fmla="*/ 2147483646 w 3573"/>
                <a:gd name="T33" fmla="*/ 1182485508 h 2827"/>
                <a:gd name="T34" fmla="*/ 2147483646 w 3573"/>
                <a:gd name="T35" fmla="*/ 1015490518 h 2827"/>
                <a:gd name="T36" fmla="*/ 2147483646 w 3573"/>
                <a:gd name="T37" fmla="*/ 939582480 h 2827"/>
                <a:gd name="T38" fmla="*/ 2147483646 w 3573"/>
                <a:gd name="T39" fmla="*/ 328930422 h 2827"/>
                <a:gd name="T40" fmla="*/ 2147483646 w 3573"/>
                <a:gd name="T41" fmla="*/ 475687056 h 2827"/>
                <a:gd name="T42" fmla="*/ 2147483646 w 3573"/>
                <a:gd name="T43" fmla="*/ 2147483646 h 2827"/>
                <a:gd name="T44" fmla="*/ 2147483646 w 3573"/>
                <a:gd name="T45" fmla="*/ 2147483646 h 2827"/>
                <a:gd name="T46" fmla="*/ 2147483646 w 3573"/>
                <a:gd name="T47" fmla="*/ 2147483646 h 2827"/>
                <a:gd name="T48" fmla="*/ 2147483646 w 3573"/>
                <a:gd name="T49" fmla="*/ 2147483646 h 2827"/>
                <a:gd name="T50" fmla="*/ 166994662 w 3573"/>
                <a:gd name="T51" fmla="*/ 2147483646 h 2827"/>
                <a:gd name="T52" fmla="*/ 21934192 w 3573"/>
                <a:gd name="T53" fmla="*/ 2147483646 h 2827"/>
                <a:gd name="T54" fmla="*/ 5061700 w 3573"/>
                <a:gd name="T55" fmla="*/ 1818435603 h 2827"/>
                <a:gd name="T56" fmla="*/ 121439005 w 3573"/>
                <a:gd name="T57" fmla="*/ 1646366885 h 2827"/>
                <a:gd name="T58" fmla="*/ 1071088296 w 3573"/>
                <a:gd name="T59" fmla="*/ 1600830492 h 2827"/>
                <a:gd name="T60" fmla="*/ 2147483646 w 3573"/>
                <a:gd name="T61" fmla="*/ 305318946 h 2827"/>
                <a:gd name="T62" fmla="*/ 2147483646 w 3573"/>
                <a:gd name="T63" fmla="*/ 18551798 h 2827"/>
                <a:gd name="T64" fmla="*/ 2147483646 w 3573"/>
                <a:gd name="T65" fmla="*/ 232783909 h 2827"/>
                <a:gd name="T66" fmla="*/ 2147483646 w 3573"/>
                <a:gd name="T67" fmla="*/ 841735241 h 2827"/>
                <a:gd name="T68" fmla="*/ 2147483646 w 3573"/>
                <a:gd name="T69" fmla="*/ 1516489657 h 2827"/>
                <a:gd name="T70" fmla="*/ 2147483646 w 3573"/>
                <a:gd name="T71" fmla="*/ 2147483646 h 2827"/>
                <a:gd name="T72" fmla="*/ 2147483646 w 3573"/>
                <a:gd name="T73" fmla="*/ 2147483646 h 2827"/>
                <a:gd name="T74" fmla="*/ 2147483646 w 3573"/>
                <a:gd name="T75" fmla="*/ 2147483646 h 2827"/>
                <a:gd name="T76" fmla="*/ 2147483646 w 3573"/>
                <a:gd name="T77" fmla="*/ 2147483646 h 2827"/>
                <a:gd name="T78" fmla="*/ 2147483646 w 3573"/>
                <a:gd name="T79" fmla="*/ 2147483646 h 2827"/>
                <a:gd name="T80" fmla="*/ 2147483646 w 3573"/>
                <a:gd name="T81" fmla="*/ 2147483646 h 2827"/>
                <a:gd name="T82" fmla="*/ 2147483646 w 3573"/>
                <a:gd name="T83" fmla="*/ 2147483646 h 2827"/>
                <a:gd name="T84" fmla="*/ 2147483646 w 3573"/>
                <a:gd name="T85" fmla="*/ 2147483646 h 2827"/>
                <a:gd name="T86" fmla="*/ 2147483646 w 3573"/>
                <a:gd name="T87" fmla="*/ 2147483646 h 2827"/>
                <a:gd name="T88" fmla="*/ 2147483646 w 3573"/>
                <a:gd name="T89" fmla="*/ 2147483646 h 2827"/>
                <a:gd name="T90" fmla="*/ 2147483646 w 3573"/>
                <a:gd name="T91" fmla="*/ 2147483646 h 2827"/>
                <a:gd name="T92" fmla="*/ 2147483646 w 3573"/>
                <a:gd name="T93" fmla="*/ 2147483646 h 2827"/>
                <a:gd name="T94" fmla="*/ 2147483646 w 3573"/>
                <a:gd name="T95" fmla="*/ 2090009786 h 2827"/>
                <a:gd name="T96" fmla="*/ 2147483646 w 3573"/>
                <a:gd name="T97" fmla="*/ 1460819978 h 2827"/>
                <a:gd name="T98" fmla="*/ 2147483646 w 3573"/>
                <a:gd name="T99" fmla="*/ 880539682 h 2827"/>
                <a:gd name="T100" fmla="*/ 2147483646 w 3573"/>
                <a:gd name="T101" fmla="*/ 453762139 h 2827"/>
                <a:gd name="T102" fmla="*/ 2147483646 w 3573"/>
                <a:gd name="T103" fmla="*/ 278334469 h 2827"/>
                <a:gd name="T104" fmla="*/ 2147483646 w 3573"/>
                <a:gd name="T105" fmla="*/ 118085597 h 2827"/>
                <a:gd name="T106" fmla="*/ 2147483646 w 3573"/>
                <a:gd name="T107" fmla="*/ 13492238 h 282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573" h="2827">
                  <a:moveTo>
                    <a:pt x="2378" y="555"/>
                  </a:moveTo>
                  <a:lnTo>
                    <a:pt x="2404" y="559"/>
                  </a:lnTo>
                  <a:lnTo>
                    <a:pt x="2431" y="567"/>
                  </a:lnTo>
                  <a:lnTo>
                    <a:pt x="2455" y="579"/>
                  </a:lnTo>
                  <a:lnTo>
                    <a:pt x="2476" y="595"/>
                  </a:lnTo>
                  <a:lnTo>
                    <a:pt x="2495" y="614"/>
                  </a:lnTo>
                  <a:lnTo>
                    <a:pt x="2551" y="686"/>
                  </a:lnTo>
                  <a:lnTo>
                    <a:pt x="2600" y="760"/>
                  </a:lnTo>
                  <a:lnTo>
                    <a:pt x="2643" y="837"/>
                  </a:lnTo>
                  <a:lnTo>
                    <a:pt x="2680" y="916"/>
                  </a:lnTo>
                  <a:lnTo>
                    <a:pt x="2713" y="998"/>
                  </a:lnTo>
                  <a:lnTo>
                    <a:pt x="2739" y="1081"/>
                  </a:lnTo>
                  <a:lnTo>
                    <a:pt x="2761" y="1166"/>
                  </a:lnTo>
                  <a:lnTo>
                    <a:pt x="2775" y="1253"/>
                  </a:lnTo>
                  <a:lnTo>
                    <a:pt x="2784" y="1342"/>
                  </a:lnTo>
                  <a:lnTo>
                    <a:pt x="2787" y="1432"/>
                  </a:lnTo>
                  <a:lnTo>
                    <a:pt x="2785" y="1516"/>
                  </a:lnTo>
                  <a:lnTo>
                    <a:pt x="2776" y="1598"/>
                  </a:lnTo>
                  <a:lnTo>
                    <a:pt x="2763" y="1681"/>
                  </a:lnTo>
                  <a:lnTo>
                    <a:pt x="2745" y="1761"/>
                  </a:lnTo>
                  <a:lnTo>
                    <a:pt x="2722" y="1840"/>
                  </a:lnTo>
                  <a:lnTo>
                    <a:pt x="2693" y="1918"/>
                  </a:lnTo>
                  <a:lnTo>
                    <a:pt x="2660" y="1993"/>
                  </a:lnTo>
                  <a:lnTo>
                    <a:pt x="2621" y="2067"/>
                  </a:lnTo>
                  <a:lnTo>
                    <a:pt x="2578" y="2137"/>
                  </a:lnTo>
                  <a:lnTo>
                    <a:pt x="2529" y="2206"/>
                  </a:lnTo>
                  <a:lnTo>
                    <a:pt x="2510" y="2226"/>
                  </a:lnTo>
                  <a:lnTo>
                    <a:pt x="2489" y="2244"/>
                  </a:lnTo>
                  <a:lnTo>
                    <a:pt x="2464" y="2257"/>
                  </a:lnTo>
                  <a:lnTo>
                    <a:pt x="2438" y="2267"/>
                  </a:lnTo>
                  <a:lnTo>
                    <a:pt x="2411" y="2271"/>
                  </a:lnTo>
                  <a:lnTo>
                    <a:pt x="2399" y="2271"/>
                  </a:lnTo>
                  <a:lnTo>
                    <a:pt x="2374" y="2269"/>
                  </a:lnTo>
                  <a:lnTo>
                    <a:pt x="2349" y="2263"/>
                  </a:lnTo>
                  <a:lnTo>
                    <a:pt x="2326" y="2254"/>
                  </a:lnTo>
                  <a:lnTo>
                    <a:pt x="2304" y="2241"/>
                  </a:lnTo>
                  <a:lnTo>
                    <a:pt x="2284" y="2224"/>
                  </a:lnTo>
                  <a:lnTo>
                    <a:pt x="2263" y="2202"/>
                  </a:lnTo>
                  <a:lnTo>
                    <a:pt x="2244" y="2180"/>
                  </a:lnTo>
                  <a:lnTo>
                    <a:pt x="2230" y="2155"/>
                  </a:lnTo>
                  <a:lnTo>
                    <a:pt x="2220" y="2128"/>
                  </a:lnTo>
                  <a:lnTo>
                    <a:pt x="2216" y="2099"/>
                  </a:lnTo>
                  <a:lnTo>
                    <a:pt x="2216" y="2071"/>
                  </a:lnTo>
                  <a:lnTo>
                    <a:pt x="2221" y="2044"/>
                  </a:lnTo>
                  <a:lnTo>
                    <a:pt x="2232" y="2017"/>
                  </a:lnTo>
                  <a:lnTo>
                    <a:pt x="2247" y="1992"/>
                  </a:lnTo>
                  <a:lnTo>
                    <a:pt x="2290" y="1929"/>
                  </a:lnTo>
                  <a:lnTo>
                    <a:pt x="2327" y="1864"/>
                  </a:lnTo>
                  <a:lnTo>
                    <a:pt x="2360" y="1796"/>
                  </a:lnTo>
                  <a:lnTo>
                    <a:pt x="2386" y="1727"/>
                  </a:lnTo>
                  <a:lnTo>
                    <a:pt x="2407" y="1655"/>
                  </a:lnTo>
                  <a:lnTo>
                    <a:pt x="2421" y="1582"/>
                  </a:lnTo>
                  <a:lnTo>
                    <a:pt x="2429" y="1507"/>
                  </a:lnTo>
                  <a:lnTo>
                    <a:pt x="2433" y="1432"/>
                  </a:lnTo>
                  <a:lnTo>
                    <a:pt x="2431" y="1359"/>
                  </a:lnTo>
                  <a:lnTo>
                    <a:pt x="2422" y="1289"/>
                  </a:lnTo>
                  <a:lnTo>
                    <a:pt x="2409" y="1219"/>
                  </a:lnTo>
                  <a:lnTo>
                    <a:pt x="2390" y="1151"/>
                  </a:lnTo>
                  <a:lnTo>
                    <a:pt x="2366" y="1085"/>
                  </a:lnTo>
                  <a:lnTo>
                    <a:pt x="2338" y="1020"/>
                  </a:lnTo>
                  <a:lnTo>
                    <a:pt x="2304" y="957"/>
                  </a:lnTo>
                  <a:lnTo>
                    <a:pt x="2266" y="898"/>
                  </a:lnTo>
                  <a:lnTo>
                    <a:pt x="2222" y="840"/>
                  </a:lnTo>
                  <a:lnTo>
                    <a:pt x="2205" y="815"/>
                  </a:lnTo>
                  <a:lnTo>
                    <a:pt x="2194" y="788"/>
                  </a:lnTo>
                  <a:lnTo>
                    <a:pt x="2187" y="759"/>
                  </a:lnTo>
                  <a:lnTo>
                    <a:pt x="2186" y="730"/>
                  </a:lnTo>
                  <a:lnTo>
                    <a:pt x="2191" y="701"/>
                  </a:lnTo>
                  <a:lnTo>
                    <a:pt x="2199" y="674"/>
                  </a:lnTo>
                  <a:lnTo>
                    <a:pt x="2213" y="648"/>
                  </a:lnTo>
                  <a:lnTo>
                    <a:pt x="2233" y="624"/>
                  </a:lnTo>
                  <a:lnTo>
                    <a:pt x="2255" y="602"/>
                  </a:lnTo>
                  <a:lnTo>
                    <a:pt x="2276" y="585"/>
                  </a:lnTo>
                  <a:lnTo>
                    <a:pt x="2299" y="571"/>
                  </a:lnTo>
                  <a:lnTo>
                    <a:pt x="2324" y="562"/>
                  </a:lnTo>
                  <a:lnTo>
                    <a:pt x="2350" y="557"/>
                  </a:lnTo>
                  <a:lnTo>
                    <a:pt x="2378" y="555"/>
                  </a:lnTo>
                  <a:close/>
                  <a:moveTo>
                    <a:pt x="1635" y="180"/>
                  </a:moveTo>
                  <a:lnTo>
                    <a:pt x="1665" y="184"/>
                  </a:lnTo>
                  <a:lnTo>
                    <a:pt x="1694" y="195"/>
                  </a:lnTo>
                  <a:lnTo>
                    <a:pt x="1720" y="210"/>
                  </a:lnTo>
                  <a:lnTo>
                    <a:pt x="1743" y="231"/>
                  </a:lnTo>
                  <a:lnTo>
                    <a:pt x="1762" y="255"/>
                  </a:lnTo>
                  <a:lnTo>
                    <a:pt x="1776" y="282"/>
                  </a:lnTo>
                  <a:lnTo>
                    <a:pt x="1785" y="310"/>
                  </a:lnTo>
                  <a:lnTo>
                    <a:pt x="1787" y="341"/>
                  </a:lnTo>
                  <a:lnTo>
                    <a:pt x="1787" y="2523"/>
                  </a:lnTo>
                  <a:lnTo>
                    <a:pt x="1785" y="2553"/>
                  </a:lnTo>
                  <a:lnTo>
                    <a:pt x="1776" y="2583"/>
                  </a:lnTo>
                  <a:lnTo>
                    <a:pt x="1762" y="2610"/>
                  </a:lnTo>
                  <a:lnTo>
                    <a:pt x="1743" y="2634"/>
                  </a:lnTo>
                  <a:lnTo>
                    <a:pt x="1720" y="2653"/>
                  </a:lnTo>
                  <a:lnTo>
                    <a:pt x="1694" y="2670"/>
                  </a:lnTo>
                  <a:lnTo>
                    <a:pt x="1671" y="2678"/>
                  </a:lnTo>
                  <a:lnTo>
                    <a:pt x="1648" y="2683"/>
                  </a:lnTo>
                  <a:lnTo>
                    <a:pt x="1625" y="2685"/>
                  </a:lnTo>
                  <a:lnTo>
                    <a:pt x="1597" y="2683"/>
                  </a:lnTo>
                  <a:lnTo>
                    <a:pt x="1571" y="2675"/>
                  </a:lnTo>
                  <a:lnTo>
                    <a:pt x="1545" y="2663"/>
                  </a:lnTo>
                  <a:lnTo>
                    <a:pt x="1522" y="2647"/>
                  </a:lnTo>
                  <a:lnTo>
                    <a:pt x="635" y="1916"/>
                  </a:lnTo>
                  <a:lnTo>
                    <a:pt x="163" y="1916"/>
                  </a:lnTo>
                  <a:lnTo>
                    <a:pt x="130" y="1912"/>
                  </a:lnTo>
                  <a:lnTo>
                    <a:pt x="99" y="1903"/>
                  </a:lnTo>
                  <a:lnTo>
                    <a:pt x="72" y="1887"/>
                  </a:lnTo>
                  <a:lnTo>
                    <a:pt x="48" y="1868"/>
                  </a:lnTo>
                  <a:lnTo>
                    <a:pt x="27" y="1844"/>
                  </a:lnTo>
                  <a:lnTo>
                    <a:pt x="13" y="1817"/>
                  </a:lnTo>
                  <a:lnTo>
                    <a:pt x="3" y="1786"/>
                  </a:lnTo>
                  <a:lnTo>
                    <a:pt x="0" y="1754"/>
                  </a:lnTo>
                  <a:lnTo>
                    <a:pt x="0" y="1111"/>
                  </a:lnTo>
                  <a:lnTo>
                    <a:pt x="3" y="1078"/>
                  </a:lnTo>
                  <a:lnTo>
                    <a:pt x="13" y="1048"/>
                  </a:lnTo>
                  <a:lnTo>
                    <a:pt x="27" y="1019"/>
                  </a:lnTo>
                  <a:lnTo>
                    <a:pt x="48" y="995"/>
                  </a:lnTo>
                  <a:lnTo>
                    <a:pt x="72" y="976"/>
                  </a:lnTo>
                  <a:lnTo>
                    <a:pt x="99" y="961"/>
                  </a:lnTo>
                  <a:lnTo>
                    <a:pt x="130" y="952"/>
                  </a:lnTo>
                  <a:lnTo>
                    <a:pt x="163" y="949"/>
                  </a:lnTo>
                  <a:lnTo>
                    <a:pt x="635" y="949"/>
                  </a:lnTo>
                  <a:lnTo>
                    <a:pt x="1522" y="216"/>
                  </a:lnTo>
                  <a:lnTo>
                    <a:pt x="1547" y="199"/>
                  </a:lnTo>
                  <a:lnTo>
                    <a:pt x="1575" y="187"/>
                  </a:lnTo>
                  <a:lnTo>
                    <a:pt x="1605" y="181"/>
                  </a:lnTo>
                  <a:lnTo>
                    <a:pt x="1635" y="180"/>
                  </a:lnTo>
                  <a:close/>
                  <a:moveTo>
                    <a:pt x="2931" y="0"/>
                  </a:moveTo>
                  <a:lnTo>
                    <a:pt x="2957" y="4"/>
                  </a:lnTo>
                  <a:lnTo>
                    <a:pt x="2983" y="11"/>
                  </a:lnTo>
                  <a:lnTo>
                    <a:pt x="3007" y="22"/>
                  </a:lnTo>
                  <a:lnTo>
                    <a:pt x="3028" y="37"/>
                  </a:lnTo>
                  <a:lnTo>
                    <a:pt x="3048" y="55"/>
                  </a:lnTo>
                  <a:lnTo>
                    <a:pt x="3118" y="138"/>
                  </a:lnTo>
                  <a:lnTo>
                    <a:pt x="3183" y="224"/>
                  </a:lnTo>
                  <a:lnTo>
                    <a:pt x="3244" y="313"/>
                  </a:lnTo>
                  <a:lnTo>
                    <a:pt x="3300" y="406"/>
                  </a:lnTo>
                  <a:lnTo>
                    <a:pt x="3350" y="499"/>
                  </a:lnTo>
                  <a:lnTo>
                    <a:pt x="3396" y="597"/>
                  </a:lnTo>
                  <a:lnTo>
                    <a:pt x="3437" y="696"/>
                  </a:lnTo>
                  <a:lnTo>
                    <a:pt x="3472" y="797"/>
                  </a:lnTo>
                  <a:lnTo>
                    <a:pt x="3503" y="899"/>
                  </a:lnTo>
                  <a:lnTo>
                    <a:pt x="3528" y="1003"/>
                  </a:lnTo>
                  <a:lnTo>
                    <a:pt x="3548" y="1108"/>
                  </a:lnTo>
                  <a:lnTo>
                    <a:pt x="3562" y="1216"/>
                  </a:lnTo>
                  <a:lnTo>
                    <a:pt x="3569" y="1324"/>
                  </a:lnTo>
                  <a:lnTo>
                    <a:pt x="3573" y="1432"/>
                  </a:lnTo>
                  <a:lnTo>
                    <a:pt x="3569" y="1545"/>
                  </a:lnTo>
                  <a:lnTo>
                    <a:pt x="3561" y="1656"/>
                  </a:lnTo>
                  <a:lnTo>
                    <a:pt x="3545" y="1768"/>
                  </a:lnTo>
                  <a:lnTo>
                    <a:pt x="3524" y="1877"/>
                  </a:lnTo>
                  <a:lnTo>
                    <a:pt x="3497" y="1985"/>
                  </a:lnTo>
                  <a:lnTo>
                    <a:pt x="3465" y="2092"/>
                  </a:lnTo>
                  <a:lnTo>
                    <a:pt x="3427" y="2196"/>
                  </a:lnTo>
                  <a:lnTo>
                    <a:pt x="3382" y="2299"/>
                  </a:lnTo>
                  <a:lnTo>
                    <a:pt x="3333" y="2399"/>
                  </a:lnTo>
                  <a:lnTo>
                    <a:pt x="3278" y="2496"/>
                  </a:lnTo>
                  <a:lnTo>
                    <a:pt x="3218" y="2590"/>
                  </a:lnTo>
                  <a:lnTo>
                    <a:pt x="3153" y="2682"/>
                  </a:lnTo>
                  <a:lnTo>
                    <a:pt x="3082" y="2770"/>
                  </a:lnTo>
                  <a:lnTo>
                    <a:pt x="3062" y="2789"/>
                  </a:lnTo>
                  <a:lnTo>
                    <a:pt x="3040" y="2804"/>
                  </a:lnTo>
                  <a:lnTo>
                    <a:pt x="3017" y="2816"/>
                  </a:lnTo>
                  <a:lnTo>
                    <a:pt x="2991" y="2824"/>
                  </a:lnTo>
                  <a:lnTo>
                    <a:pt x="2965" y="2827"/>
                  </a:lnTo>
                  <a:lnTo>
                    <a:pt x="2957" y="2827"/>
                  </a:lnTo>
                  <a:lnTo>
                    <a:pt x="2932" y="2825"/>
                  </a:lnTo>
                  <a:lnTo>
                    <a:pt x="2907" y="2820"/>
                  </a:lnTo>
                  <a:lnTo>
                    <a:pt x="2884" y="2810"/>
                  </a:lnTo>
                  <a:lnTo>
                    <a:pt x="2863" y="2797"/>
                  </a:lnTo>
                  <a:lnTo>
                    <a:pt x="2843" y="2780"/>
                  </a:lnTo>
                  <a:lnTo>
                    <a:pt x="2822" y="2759"/>
                  </a:lnTo>
                  <a:lnTo>
                    <a:pt x="2801" y="2735"/>
                  </a:lnTo>
                  <a:lnTo>
                    <a:pt x="2787" y="2709"/>
                  </a:lnTo>
                  <a:lnTo>
                    <a:pt x="2779" y="2681"/>
                  </a:lnTo>
                  <a:lnTo>
                    <a:pt x="2774" y="2651"/>
                  </a:lnTo>
                  <a:lnTo>
                    <a:pt x="2775" y="2622"/>
                  </a:lnTo>
                  <a:lnTo>
                    <a:pt x="2783" y="2594"/>
                  </a:lnTo>
                  <a:lnTo>
                    <a:pt x="2795" y="2565"/>
                  </a:lnTo>
                  <a:lnTo>
                    <a:pt x="2812" y="2540"/>
                  </a:lnTo>
                  <a:lnTo>
                    <a:pt x="2876" y="2461"/>
                  </a:lnTo>
                  <a:lnTo>
                    <a:pt x="2933" y="2378"/>
                  </a:lnTo>
                  <a:lnTo>
                    <a:pt x="2986" y="2294"/>
                  </a:lnTo>
                  <a:lnTo>
                    <a:pt x="3034" y="2206"/>
                  </a:lnTo>
                  <a:lnTo>
                    <a:pt x="3076" y="2114"/>
                  </a:lnTo>
                  <a:lnTo>
                    <a:pt x="3113" y="2022"/>
                  </a:lnTo>
                  <a:lnTo>
                    <a:pt x="3145" y="1927"/>
                  </a:lnTo>
                  <a:lnTo>
                    <a:pt x="3171" y="1831"/>
                  </a:lnTo>
                  <a:lnTo>
                    <a:pt x="3191" y="1732"/>
                  </a:lnTo>
                  <a:lnTo>
                    <a:pt x="3206" y="1633"/>
                  </a:lnTo>
                  <a:lnTo>
                    <a:pt x="3215" y="1533"/>
                  </a:lnTo>
                  <a:lnTo>
                    <a:pt x="3218" y="1432"/>
                  </a:lnTo>
                  <a:lnTo>
                    <a:pt x="3215" y="1336"/>
                  </a:lnTo>
                  <a:lnTo>
                    <a:pt x="3207" y="1239"/>
                  </a:lnTo>
                  <a:lnTo>
                    <a:pt x="3194" y="1144"/>
                  </a:lnTo>
                  <a:lnTo>
                    <a:pt x="3175" y="1050"/>
                  </a:lnTo>
                  <a:lnTo>
                    <a:pt x="3152" y="957"/>
                  </a:lnTo>
                  <a:lnTo>
                    <a:pt x="3122" y="866"/>
                  </a:lnTo>
                  <a:lnTo>
                    <a:pt x="3088" y="777"/>
                  </a:lnTo>
                  <a:lnTo>
                    <a:pt x="3049" y="690"/>
                  </a:lnTo>
                  <a:lnTo>
                    <a:pt x="3005" y="604"/>
                  </a:lnTo>
                  <a:lnTo>
                    <a:pt x="2957" y="522"/>
                  </a:lnTo>
                  <a:lnTo>
                    <a:pt x="2904" y="442"/>
                  </a:lnTo>
                  <a:lnTo>
                    <a:pt x="2846" y="365"/>
                  </a:lnTo>
                  <a:lnTo>
                    <a:pt x="2784" y="290"/>
                  </a:lnTo>
                  <a:lnTo>
                    <a:pt x="2767" y="269"/>
                  </a:lnTo>
                  <a:lnTo>
                    <a:pt x="2755" y="244"/>
                  </a:lnTo>
                  <a:lnTo>
                    <a:pt x="2747" y="219"/>
                  </a:lnTo>
                  <a:lnTo>
                    <a:pt x="2743" y="191"/>
                  </a:lnTo>
                  <a:lnTo>
                    <a:pt x="2744" y="165"/>
                  </a:lnTo>
                  <a:lnTo>
                    <a:pt x="2749" y="139"/>
                  </a:lnTo>
                  <a:lnTo>
                    <a:pt x="2758" y="114"/>
                  </a:lnTo>
                  <a:lnTo>
                    <a:pt x="2772" y="90"/>
                  </a:lnTo>
                  <a:lnTo>
                    <a:pt x="2791" y="70"/>
                  </a:lnTo>
                  <a:lnTo>
                    <a:pt x="2811" y="48"/>
                  </a:lnTo>
                  <a:lnTo>
                    <a:pt x="2831" y="31"/>
                  </a:lnTo>
                  <a:lnTo>
                    <a:pt x="2854" y="18"/>
                  </a:lnTo>
                  <a:lnTo>
                    <a:pt x="2878" y="8"/>
                  </a:lnTo>
                  <a:lnTo>
                    <a:pt x="2904" y="2"/>
                  </a:lnTo>
                  <a:lnTo>
                    <a:pt x="293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55311" name="Freeform 1171"/>
            <p:cNvSpPr/>
            <p:nvPr/>
          </p:nvSpPr>
          <p:spPr bwMode="auto">
            <a:xfrm>
              <a:off x="8780463" y="1672425"/>
              <a:ext cx="471487" cy="354012"/>
            </a:xfrm>
            <a:custGeom>
              <a:avLst/>
              <a:gdLst>
                <a:gd name="T0" fmla="*/ 2147483646 w 6231"/>
                <a:gd name="T1" fmla="*/ 0 h 4673"/>
                <a:gd name="T2" fmla="*/ 2147483646 w 6231"/>
                <a:gd name="T3" fmla="*/ 2605583 h 4673"/>
                <a:gd name="T4" fmla="*/ 2147483646 w 6231"/>
                <a:gd name="T5" fmla="*/ 7391980 h 4673"/>
                <a:gd name="T6" fmla="*/ 2147483646 w 6231"/>
                <a:gd name="T7" fmla="*/ 14778202 h 4673"/>
                <a:gd name="T8" fmla="*/ 2147483646 w 6231"/>
                <a:gd name="T9" fmla="*/ 23036765 h 4673"/>
                <a:gd name="T10" fmla="*/ 2147483646 w 6231"/>
                <a:gd name="T11" fmla="*/ 31295327 h 4673"/>
                <a:gd name="T12" fmla="*/ 1507852655 w 6231"/>
                <a:gd name="T13" fmla="*/ 2000744916 h 4673"/>
                <a:gd name="T14" fmla="*/ 1498313801 w 6231"/>
                <a:gd name="T15" fmla="*/ 2012917535 h 4673"/>
                <a:gd name="T16" fmla="*/ 1486604867 w 6231"/>
                <a:gd name="T17" fmla="*/ 2022048514 h 4673"/>
                <a:gd name="T18" fmla="*/ 1473590434 w 6231"/>
                <a:gd name="T19" fmla="*/ 2027695737 h 4673"/>
                <a:gd name="T20" fmla="*/ 1459717245 w 6231"/>
                <a:gd name="T21" fmla="*/ 2031173660 h 4673"/>
                <a:gd name="T22" fmla="*/ 1444967972 w 6231"/>
                <a:gd name="T23" fmla="*/ 2031173660 h 4673"/>
                <a:gd name="T24" fmla="*/ 1431094783 w 6231"/>
                <a:gd name="T25" fmla="*/ 2027259604 h 4673"/>
                <a:gd name="T26" fmla="*/ 1417651009 w 6231"/>
                <a:gd name="T27" fmla="*/ 2020309515 h 4673"/>
                <a:gd name="T28" fmla="*/ 1089800924 w 6231"/>
                <a:gd name="T29" fmla="*/ 1796019466 h 4673"/>
                <a:gd name="T30" fmla="*/ 756746245 w 6231"/>
                <a:gd name="T31" fmla="*/ 2017262042 h 4673"/>
                <a:gd name="T32" fmla="*/ 744602144 w 6231"/>
                <a:gd name="T33" fmla="*/ 2022915097 h 4673"/>
                <a:gd name="T34" fmla="*/ 732893210 w 6231"/>
                <a:gd name="T35" fmla="*/ 2023781681 h 4673"/>
                <a:gd name="T36" fmla="*/ 721619442 w 6231"/>
                <a:gd name="T37" fmla="*/ 2021176098 h 4673"/>
                <a:gd name="T38" fmla="*/ 710775089 w 6231"/>
                <a:gd name="T39" fmla="*/ 2016395459 h 4673"/>
                <a:gd name="T40" fmla="*/ 702971000 w 6231"/>
                <a:gd name="T41" fmla="*/ 2007264555 h 4673"/>
                <a:gd name="T42" fmla="*/ 697766407 w 6231"/>
                <a:gd name="T43" fmla="*/ 1997272750 h 4673"/>
                <a:gd name="T44" fmla="*/ 695166986 w 6231"/>
                <a:gd name="T45" fmla="*/ 1984227790 h 4673"/>
                <a:gd name="T46" fmla="*/ 695166986 w 6231"/>
                <a:gd name="T47" fmla="*/ 1526097702 h 4673"/>
                <a:gd name="T48" fmla="*/ 2147483646 w 6231"/>
                <a:gd name="T49" fmla="*/ 393369983 h 4673"/>
                <a:gd name="T50" fmla="*/ 421521561 w 6231"/>
                <a:gd name="T51" fmla="*/ 1337453245 h 4673"/>
                <a:gd name="T52" fmla="*/ 27752205 w 6231"/>
                <a:gd name="T53" fmla="*/ 1068834273 h 4673"/>
                <a:gd name="T54" fmla="*/ 15613855 w 6231"/>
                <a:gd name="T55" fmla="*/ 1057964370 h 4673"/>
                <a:gd name="T56" fmla="*/ 6504341 w 6231"/>
                <a:gd name="T57" fmla="*/ 1044925167 h 4673"/>
                <a:gd name="T58" fmla="*/ 1734839 w 6231"/>
                <a:gd name="T59" fmla="*/ 1030146966 h 4673"/>
                <a:gd name="T60" fmla="*/ 0 w 6231"/>
                <a:gd name="T61" fmla="*/ 1014932556 h 4673"/>
                <a:gd name="T62" fmla="*/ 0 w 6231"/>
                <a:gd name="T63" fmla="*/ 1014932556 h 4673"/>
                <a:gd name="T64" fmla="*/ 1734839 w 6231"/>
                <a:gd name="T65" fmla="*/ 1000154354 h 4673"/>
                <a:gd name="T66" fmla="*/ 7374598 w 6231"/>
                <a:gd name="T67" fmla="*/ 986248493 h 4673"/>
                <a:gd name="T68" fmla="*/ 15613855 w 6231"/>
                <a:gd name="T69" fmla="*/ 974075874 h 4673"/>
                <a:gd name="T70" fmla="*/ 26887623 w 6231"/>
                <a:gd name="T71" fmla="*/ 963211728 h 4673"/>
                <a:gd name="T72" fmla="*/ 41631144 w 6231"/>
                <a:gd name="T73" fmla="*/ 955819749 h 4673"/>
                <a:gd name="T74" fmla="*/ 2147483646 w 6231"/>
                <a:gd name="T75" fmla="*/ 1738924 h 4673"/>
                <a:gd name="T76" fmla="*/ 2147483646 w 6231"/>
                <a:gd name="T77" fmla="*/ 0 h 467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231" h="4673">
                  <a:moveTo>
                    <a:pt x="6189" y="0"/>
                  </a:moveTo>
                  <a:lnTo>
                    <a:pt x="6206" y="6"/>
                  </a:lnTo>
                  <a:lnTo>
                    <a:pt x="6219" y="17"/>
                  </a:lnTo>
                  <a:lnTo>
                    <a:pt x="6229" y="34"/>
                  </a:lnTo>
                  <a:lnTo>
                    <a:pt x="6231" y="53"/>
                  </a:lnTo>
                  <a:lnTo>
                    <a:pt x="6223" y="72"/>
                  </a:lnTo>
                  <a:lnTo>
                    <a:pt x="3477" y="4603"/>
                  </a:lnTo>
                  <a:lnTo>
                    <a:pt x="3455" y="4631"/>
                  </a:lnTo>
                  <a:lnTo>
                    <a:pt x="3428" y="4652"/>
                  </a:lnTo>
                  <a:lnTo>
                    <a:pt x="3398" y="4665"/>
                  </a:lnTo>
                  <a:lnTo>
                    <a:pt x="3366" y="4673"/>
                  </a:lnTo>
                  <a:lnTo>
                    <a:pt x="3332" y="4673"/>
                  </a:lnTo>
                  <a:lnTo>
                    <a:pt x="3300" y="4664"/>
                  </a:lnTo>
                  <a:lnTo>
                    <a:pt x="3269" y="4648"/>
                  </a:lnTo>
                  <a:lnTo>
                    <a:pt x="2513" y="4132"/>
                  </a:lnTo>
                  <a:lnTo>
                    <a:pt x="1745" y="4641"/>
                  </a:lnTo>
                  <a:lnTo>
                    <a:pt x="1717" y="4654"/>
                  </a:lnTo>
                  <a:lnTo>
                    <a:pt x="1690" y="4656"/>
                  </a:lnTo>
                  <a:lnTo>
                    <a:pt x="1664" y="4650"/>
                  </a:lnTo>
                  <a:lnTo>
                    <a:pt x="1639" y="4639"/>
                  </a:lnTo>
                  <a:lnTo>
                    <a:pt x="1621" y="4618"/>
                  </a:lnTo>
                  <a:lnTo>
                    <a:pt x="1609" y="4595"/>
                  </a:lnTo>
                  <a:lnTo>
                    <a:pt x="1603" y="4565"/>
                  </a:lnTo>
                  <a:lnTo>
                    <a:pt x="1603" y="3511"/>
                  </a:lnTo>
                  <a:lnTo>
                    <a:pt x="5090" y="905"/>
                  </a:lnTo>
                  <a:lnTo>
                    <a:pt x="972" y="3077"/>
                  </a:lnTo>
                  <a:lnTo>
                    <a:pt x="64" y="2459"/>
                  </a:lnTo>
                  <a:lnTo>
                    <a:pt x="36" y="2434"/>
                  </a:lnTo>
                  <a:lnTo>
                    <a:pt x="15" y="2404"/>
                  </a:lnTo>
                  <a:lnTo>
                    <a:pt x="4" y="2370"/>
                  </a:lnTo>
                  <a:lnTo>
                    <a:pt x="0" y="2335"/>
                  </a:lnTo>
                  <a:lnTo>
                    <a:pt x="4" y="2301"/>
                  </a:lnTo>
                  <a:lnTo>
                    <a:pt x="17" y="2269"/>
                  </a:lnTo>
                  <a:lnTo>
                    <a:pt x="36" y="2241"/>
                  </a:lnTo>
                  <a:lnTo>
                    <a:pt x="62" y="2216"/>
                  </a:lnTo>
                  <a:lnTo>
                    <a:pt x="96" y="2199"/>
                  </a:lnTo>
                  <a:lnTo>
                    <a:pt x="6168" y="4"/>
                  </a:lnTo>
                  <a:lnTo>
                    <a:pt x="61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55312" name="Freeform 1218"/>
            <p:cNvSpPr/>
            <p:nvPr/>
          </p:nvSpPr>
          <p:spPr bwMode="auto">
            <a:xfrm>
              <a:off x="8208963" y="2569362"/>
              <a:ext cx="414337" cy="317500"/>
            </a:xfrm>
            <a:custGeom>
              <a:avLst/>
              <a:gdLst>
                <a:gd name="T0" fmla="*/ 2147483646 w 4043"/>
                <a:gd name="T1" fmla="*/ 0 h 3090"/>
                <a:gd name="T2" fmla="*/ 2147483646 w 4043"/>
                <a:gd name="T3" fmla="*/ 4328686 h 3090"/>
                <a:gd name="T4" fmla="*/ 2147483646 w 4043"/>
                <a:gd name="T5" fmla="*/ 12985956 h 3090"/>
                <a:gd name="T6" fmla="*/ 2147483646 w 4043"/>
                <a:gd name="T7" fmla="*/ 29223769 h 3090"/>
                <a:gd name="T8" fmla="*/ 2147483646 w 4043"/>
                <a:gd name="T9" fmla="*/ 50867096 h 3090"/>
                <a:gd name="T10" fmla="*/ 2147483646 w 4043"/>
                <a:gd name="T11" fmla="*/ 79003453 h 3090"/>
                <a:gd name="T12" fmla="*/ 2147483646 w 4043"/>
                <a:gd name="T13" fmla="*/ 462132861 h 3090"/>
                <a:gd name="T14" fmla="*/ 2147483646 w 4043"/>
                <a:gd name="T15" fmla="*/ 494597904 h 3090"/>
                <a:gd name="T16" fmla="*/ 2147483646 w 4043"/>
                <a:gd name="T17" fmla="*/ 531402113 h 3090"/>
                <a:gd name="T18" fmla="*/ 2147483646 w 4043"/>
                <a:gd name="T19" fmla="*/ 568195842 h 3090"/>
                <a:gd name="T20" fmla="*/ 2147483646 w 4043"/>
                <a:gd name="T21" fmla="*/ 609318155 h 3090"/>
                <a:gd name="T22" fmla="*/ 2147483646 w 4043"/>
                <a:gd name="T23" fmla="*/ 653692324 h 3090"/>
                <a:gd name="T24" fmla="*/ 2147483646 w 4043"/>
                <a:gd name="T25" fmla="*/ 696989563 h 3090"/>
                <a:gd name="T26" fmla="*/ 2147483646 w 4043"/>
                <a:gd name="T27" fmla="*/ 738111978 h 3090"/>
                <a:gd name="T28" fmla="*/ 2147483646 w 4043"/>
                <a:gd name="T29" fmla="*/ 775993016 h 3090"/>
                <a:gd name="T30" fmla="*/ 2147483646 w 4043"/>
                <a:gd name="T31" fmla="*/ 811709814 h 3090"/>
                <a:gd name="T32" fmla="*/ 2147483646 w 4043"/>
                <a:gd name="T33" fmla="*/ 844174857 h 3090"/>
                <a:gd name="T34" fmla="*/ 2147483646 w 4043"/>
                <a:gd name="T35" fmla="*/ 2147483646 h 3090"/>
                <a:gd name="T36" fmla="*/ 1856894052 w 4043"/>
                <a:gd name="T37" fmla="*/ 2147483646 h 3090"/>
                <a:gd name="T38" fmla="*/ 1823537515 w 4043"/>
                <a:gd name="T39" fmla="*/ 2147483646 h 3090"/>
                <a:gd name="T40" fmla="*/ 1789109831 w 4043"/>
                <a:gd name="T41" fmla="*/ 2147483646 h 3090"/>
                <a:gd name="T42" fmla="*/ 1750386384 w 4043"/>
                <a:gd name="T43" fmla="*/ 2147483646 h 3090"/>
                <a:gd name="T44" fmla="*/ 1709499531 w 4043"/>
                <a:gd name="T45" fmla="*/ 2147483646 h 3090"/>
                <a:gd name="T46" fmla="*/ 1666470075 w 4043"/>
                <a:gd name="T47" fmla="*/ 2147483646 h 3090"/>
                <a:gd name="T48" fmla="*/ 1623430064 w 4043"/>
                <a:gd name="T49" fmla="*/ 2147483646 h 3090"/>
                <a:gd name="T50" fmla="*/ 1581471858 w 4043"/>
                <a:gd name="T51" fmla="*/ 2147483646 h 3090"/>
                <a:gd name="T52" fmla="*/ 1542748514 w 4043"/>
                <a:gd name="T53" fmla="*/ 2147483646 h 3090"/>
                <a:gd name="T54" fmla="*/ 1508320727 w 4043"/>
                <a:gd name="T55" fmla="*/ 2147483646 h 3090"/>
                <a:gd name="T56" fmla="*/ 1474964293 w 4043"/>
                <a:gd name="T57" fmla="*/ 2147483646 h 3090"/>
                <a:gd name="T58" fmla="*/ 1093044987 w 4043"/>
                <a:gd name="T59" fmla="*/ 2147483646 h 3090"/>
                <a:gd name="T60" fmla="*/ 78539049 w 4043"/>
                <a:gd name="T61" fmla="*/ 1862594536 h 3090"/>
                <a:gd name="T62" fmla="*/ 50559875 w 4043"/>
                <a:gd name="T63" fmla="*/ 1830129493 h 3090"/>
                <a:gd name="T64" fmla="*/ 27968619 w 4043"/>
                <a:gd name="T65" fmla="*/ 1794412695 h 3090"/>
                <a:gd name="T66" fmla="*/ 11836531 w 4043"/>
                <a:gd name="T67" fmla="*/ 1755454726 h 3090"/>
                <a:gd name="T68" fmla="*/ 2153056 w 4043"/>
                <a:gd name="T69" fmla="*/ 1715409242 h 3090"/>
                <a:gd name="T70" fmla="*/ 0 w 4043"/>
                <a:gd name="T71" fmla="*/ 1672122484 h 3090"/>
                <a:gd name="T72" fmla="*/ 2153056 w 4043"/>
                <a:gd name="T73" fmla="*/ 1627748417 h 3090"/>
                <a:gd name="T74" fmla="*/ 11836531 w 4043"/>
                <a:gd name="T75" fmla="*/ 1587702933 h 3090"/>
                <a:gd name="T76" fmla="*/ 27968619 w 4043"/>
                <a:gd name="T77" fmla="*/ 1548734380 h 3090"/>
                <a:gd name="T78" fmla="*/ 50559875 w 4043"/>
                <a:gd name="T79" fmla="*/ 1513017583 h 3090"/>
                <a:gd name="T80" fmla="*/ 78539049 w 4043"/>
                <a:gd name="T81" fmla="*/ 1480552540 h 3090"/>
                <a:gd name="T82" fmla="*/ 460458355 w 4043"/>
                <a:gd name="T83" fmla="*/ 1098510544 h 3090"/>
                <a:gd name="T84" fmla="*/ 491651280 w 4043"/>
                <a:gd name="T85" fmla="*/ 1070374187 h 3090"/>
                <a:gd name="T86" fmla="*/ 528232021 w 4043"/>
                <a:gd name="T87" fmla="*/ 1047643447 h 3090"/>
                <a:gd name="T88" fmla="*/ 566965920 w 4043"/>
                <a:gd name="T89" fmla="*/ 1031405634 h 3090"/>
                <a:gd name="T90" fmla="*/ 606771070 w 4043"/>
                <a:gd name="T91" fmla="*/ 1021671434 h 3090"/>
                <a:gd name="T92" fmla="*/ 650882331 w 4043"/>
                <a:gd name="T93" fmla="*/ 1019507091 h 3090"/>
                <a:gd name="T94" fmla="*/ 693911787 w 4043"/>
                <a:gd name="T95" fmla="*/ 1021671434 h 3090"/>
                <a:gd name="T96" fmla="*/ 735869993 w 4043"/>
                <a:gd name="T97" fmla="*/ 1031405634 h 3090"/>
                <a:gd name="T98" fmla="*/ 772450836 w 4043"/>
                <a:gd name="T99" fmla="*/ 1047643447 h 3090"/>
                <a:gd name="T100" fmla="*/ 809031577 w 4043"/>
                <a:gd name="T101" fmla="*/ 1070374187 h 3090"/>
                <a:gd name="T102" fmla="*/ 842377558 w 4043"/>
                <a:gd name="T103" fmla="*/ 1098510544 h 3090"/>
                <a:gd name="T104" fmla="*/ 1666470075 w 4043"/>
                <a:gd name="T105" fmla="*/ 1927535102 h 3090"/>
                <a:gd name="T106" fmla="*/ 2147483646 w 4043"/>
                <a:gd name="T107" fmla="*/ 79003453 h 3090"/>
                <a:gd name="T108" fmla="*/ 2147483646 w 4043"/>
                <a:gd name="T109" fmla="*/ 50867096 h 3090"/>
                <a:gd name="T110" fmla="*/ 2147483646 w 4043"/>
                <a:gd name="T111" fmla="*/ 29223769 h 3090"/>
                <a:gd name="T112" fmla="*/ 2147483646 w 4043"/>
                <a:gd name="T113" fmla="*/ 12985956 h 3090"/>
                <a:gd name="T114" fmla="*/ 2147483646 w 4043"/>
                <a:gd name="T115" fmla="*/ 4328686 h 3090"/>
                <a:gd name="T116" fmla="*/ 2147483646 w 4043"/>
                <a:gd name="T117" fmla="*/ 0 h 309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043"/>
                <a:gd name="T178" fmla="*/ 0 h 3090"/>
                <a:gd name="T179" fmla="*/ 4043 w 4043"/>
                <a:gd name="T180" fmla="*/ 3090 h 309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043" h="3090">
                  <a:moveTo>
                    <a:pt x="3437" y="0"/>
                  </a:moveTo>
                  <a:lnTo>
                    <a:pt x="3477" y="4"/>
                  </a:lnTo>
                  <a:lnTo>
                    <a:pt x="3516" y="12"/>
                  </a:lnTo>
                  <a:lnTo>
                    <a:pt x="3550" y="27"/>
                  </a:lnTo>
                  <a:lnTo>
                    <a:pt x="3584" y="47"/>
                  </a:lnTo>
                  <a:lnTo>
                    <a:pt x="3615" y="73"/>
                  </a:lnTo>
                  <a:lnTo>
                    <a:pt x="3970" y="427"/>
                  </a:lnTo>
                  <a:lnTo>
                    <a:pt x="3996" y="457"/>
                  </a:lnTo>
                  <a:lnTo>
                    <a:pt x="4015" y="491"/>
                  </a:lnTo>
                  <a:lnTo>
                    <a:pt x="4030" y="525"/>
                  </a:lnTo>
                  <a:lnTo>
                    <a:pt x="4039" y="563"/>
                  </a:lnTo>
                  <a:lnTo>
                    <a:pt x="4043" y="604"/>
                  </a:lnTo>
                  <a:lnTo>
                    <a:pt x="4039" y="644"/>
                  </a:lnTo>
                  <a:lnTo>
                    <a:pt x="4030" y="682"/>
                  </a:lnTo>
                  <a:lnTo>
                    <a:pt x="4015" y="717"/>
                  </a:lnTo>
                  <a:lnTo>
                    <a:pt x="3996" y="750"/>
                  </a:lnTo>
                  <a:lnTo>
                    <a:pt x="3970" y="780"/>
                  </a:lnTo>
                  <a:lnTo>
                    <a:pt x="2081" y="2663"/>
                  </a:lnTo>
                  <a:lnTo>
                    <a:pt x="1726" y="3017"/>
                  </a:lnTo>
                  <a:lnTo>
                    <a:pt x="1695" y="3043"/>
                  </a:lnTo>
                  <a:lnTo>
                    <a:pt x="1663" y="3062"/>
                  </a:lnTo>
                  <a:lnTo>
                    <a:pt x="1627" y="3077"/>
                  </a:lnTo>
                  <a:lnTo>
                    <a:pt x="1589" y="3086"/>
                  </a:lnTo>
                  <a:lnTo>
                    <a:pt x="1549" y="3090"/>
                  </a:lnTo>
                  <a:lnTo>
                    <a:pt x="1509" y="3086"/>
                  </a:lnTo>
                  <a:lnTo>
                    <a:pt x="1470" y="3077"/>
                  </a:lnTo>
                  <a:lnTo>
                    <a:pt x="1434" y="3062"/>
                  </a:lnTo>
                  <a:lnTo>
                    <a:pt x="1402" y="3043"/>
                  </a:lnTo>
                  <a:lnTo>
                    <a:pt x="1371" y="3017"/>
                  </a:lnTo>
                  <a:lnTo>
                    <a:pt x="1016" y="2663"/>
                  </a:lnTo>
                  <a:lnTo>
                    <a:pt x="73" y="1721"/>
                  </a:lnTo>
                  <a:lnTo>
                    <a:pt x="47" y="1691"/>
                  </a:lnTo>
                  <a:lnTo>
                    <a:pt x="26" y="1658"/>
                  </a:lnTo>
                  <a:lnTo>
                    <a:pt x="11" y="1622"/>
                  </a:lnTo>
                  <a:lnTo>
                    <a:pt x="2" y="1585"/>
                  </a:lnTo>
                  <a:lnTo>
                    <a:pt x="0" y="1545"/>
                  </a:lnTo>
                  <a:lnTo>
                    <a:pt x="2" y="1504"/>
                  </a:lnTo>
                  <a:lnTo>
                    <a:pt x="11" y="1467"/>
                  </a:lnTo>
                  <a:lnTo>
                    <a:pt x="26" y="1431"/>
                  </a:lnTo>
                  <a:lnTo>
                    <a:pt x="47" y="1398"/>
                  </a:lnTo>
                  <a:lnTo>
                    <a:pt x="73" y="1368"/>
                  </a:lnTo>
                  <a:lnTo>
                    <a:pt x="428" y="1015"/>
                  </a:lnTo>
                  <a:lnTo>
                    <a:pt x="457" y="989"/>
                  </a:lnTo>
                  <a:lnTo>
                    <a:pt x="491" y="968"/>
                  </a:lnTo>
                  <a:lnTo>
                    <a:pt x="527" y="953"/>
                  </a:lnTo>
                  <a:lnTo>
                    <a:pt x="564" y="944"/>
                  </a:lnTo>
                  <a:lnTo>
                    <a:pt x="605" y="942"/>
                  </a:lnTo>
                  <a:lnTo>
                    <a:pt x="645" y="944"/>
                  </a:lnTo>
                  <a:lnTo>
                    <a:pt x="684" y="953"/>
                  </a:lnTo>
                  <a:lnTo>
                    <a:pt x="718" y="968"/>
                  </a:lnTo>
                  <a:lnTo>
                    <a:pt x="752" y="989"/>
                  </a:lnTo>
                  <a:lnTo>
                    <a:pt x="783" y="1015"/>
                  </a:lnTo>
                  <a:lnTo>
                    <a:pt x="1549" y="1781"/>
                  </a:lnTo>
                  <a:lnTo>
                    <a:pt x="3260" y="73"/>
                  </a:lnTo>
                  <a:lnTo>
                    <a:pt x="3291" y="47"/>
                  </a:lnTo>
                  <a:lnTo>
                    <a:pt x="3323" y="27"/>
                  </a:lnTo>
                  <a:lnTo>
                    <a:pt x="3359" y="12"/>
                  </a:lnTo>
                  <a:lnTo>
                    <a:pt x="3397" y="4"/>
                  </a:lnTo>
                  <a:lnTo>
                    <a:pt x="34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55313" name="Freeform 1287"/>
            <p:cNvSpPr>
              <a:spLocks noEditPoints="1"/>
            </p:cNvSpPr>
            <p:nvPr/>
          </p:nvSpPr>
          <p:spPr bwMode="auto">
            <a:xfrm>
              <a:off x="6419850" y="3906037"/>
              <a:ext cx="304800" cy="360363"/>
            </a:xfrm>
            <a:custGeom>
              <a:avLst/>
              <a:gdLst>
                <a:gd name="T0" fmla="*/ 779571170 w 4656"/>
                <a:gd name="T1" fmla="*/ 799539578 h 5464"/>
                <a:gd name="T2" fmla="*/ 794506239 w 4656"/>
                <a:gd name="T3" fmla="*/ 825276711 h 5464"/>
                <a:gd name="T4" fmla="*/ 826339116 w 4656"/>
                <a:gd name="T5" fmla="*/ 878177722 h 5464"/>
                <a:gd name="T6" fmla="*/ 870291460 w 4656"/>
                <a:gd name="T7" fmla="*/ 951670208 h 5464"/>
                <a:gd name="T8" fmla="*/ 921567775 w 4656"/>
                <a:gd name="T9" fmla="*/ 1037454937 h 5464"/>
                <a:gd name="T10" fmla="*/ 975942498 w 4656"/>
                <a:gd name="T11" fmla="*/ 1128106940 h 5464"/>
                <a:gd name="T12" fmla="*/ 1028345906 w 4656"/>
                <a:gd name="T13" fmla="*/ 1216466708 h 5464"/>
                <a:gd name="T14" fmla="*/ 1074552434 w 4656"/>
                <a:gd name="T15" fmla="*/ 1293673821 h 5464"/>
                <a:gd name="T16" fmla="*/ 1110053712 w 4656"/>
                <a:gd name="T17" fmla="*/ 1353443032 h 5464"/>
                <a:gd name="T18" fmla="*/ 1130054248 w 4656"/>
                <a:gd name="T19" fmla="*/ 1386613840 h 5464"/>
                <a:gd name="T20" fmla="*/ 1126672972 w 4656"/>
                <a:gd name="T21" fmla="*/ 1391759499 h 5464"/>
                <a:gd name="T22" fmla="*/ 1098782790 w 4656"/>
                <a:gd name="T23" fmla="*/ 1391759499 h 5464"/>
                <a:gd name="T24" fmla="*/ 1023558988 w 4656"/>
                <a:gd name="T25" fmla="*/ 1391759499 h 5464"/>
                <a:gd name="T26" fmla="*/ 913116711 w 4656"/>
                <a:gd name="T27" fmla="*/ 1391759499 h 5464"/>
                <a:gd name="T28" fmla="*/ 779571170 w 4656"/>
                <a:gd name="T29" fmla="*/ 1391759499 h 5464"/>
                <a:gd name="T30" fmla="*/ 635603250 w 4656"/>
                <a:gd name="T31" fmla="*/ 1391759499 h 5464"/>
                <a:gd name="T32" fmla="*/ 492762488 w 4656"/>
                <a:gd name="T33" fmla="*/ 1391759499 h 5464"/>
                <a:gd name="T34" fmla="*/ 363725316 w 4656"/>
                <a:gd name="T35" fmla="*/ 1391759499 h 5464"/>
                <a:gd name="T36" fmla="*/ 260889881 w 4656"/>
                <a:gd name="T37" fmla="*/ 1391759499 h 5464"/>
                <a:gd name="T38" fmla="*/ 195809909 w 4656"/>
                <a:gd name="T39" fmla="*/ 1391185319 h 5464"/>
                <a:gd name="T40" fmla="*/ 180030618 w 4656"/>
                <a:gd name="T41" fmla="*/ 1390328467 h 5464"/>
                <a:gd name="T42" fmla="*/ 195527040 w 4656"/>
                <a:gd name="T43" fmla="*/ 1364308597 h 5464"/>
                <a:gd name="T44" fmla="*/ 227647042 w 4656"/>
                <a:gd name="T45" fmla="*/ 1310833405 h 5464"/>
                <a:gd name="T46" fmla="*/ 271595130 w 4656"/>
                <a:gd name="T47" fmla="*/ 1237053829 h 5464"/>
                <a:gd name="T48" fmla="*/ 323154249 w 4656"/>
                <a:gd name="T49" fmla="*/ 1150982011 h 5464"/>
                <a:gd name="T50" fmla="*/ 377250423 w 4656"/>
                <a:gd name="T51" fmla="*/ 1060334360 h 5464"/>
                <a:gd name="T52" fmla="*/ 429653831 w 4656"/>
                <a:gd name="T53" fmla="*/ 972257329 h 5464"/>
                <a:gd name="T54" fmla="*/ 475856038 w 4656"/>
                <a:gd name="T55" fmla="*/ 894763126 h 5464"/>
                <a:gd name="T56" fmla="*/ 510791643 w 4656"/>
                <a:gd name="T57" fmla="*/ 836142275 h 5464"/>
                <a:gd name="T58" fmla="*/ 531079370 w 4656"/>
                <a:gd name="T59" fmla="*/ 802971468 h 5464"/>
                <a:gd name="T60" fmla="*/ 461208159 w 4656"/>
                <a:gd name="T61" fmla="*/ 72061454 h 5464"/>
                <a:gd name="T62" fmla="*/ 105372489 w 4656"/>
                <a:gd name="T63" fmla="*/ 1378893076 h 5464"/>
                <a:gd name="T64" fmla="*/ 96355751 w 4656"/>
                <a:gd name="T65" fmla="*/ 1423499275 h 5464"/>
                <a:gd name="T66" fmla="*/ 109315185 w 4656"/>
                <a:gd name="T67" fmla="*/ 1446661369 h 5464"/>
                <a:gd name="T68" fmla="*/ 151574696 w 4656"/>
                <a:gd name="T69" fmla="*/ 1462389855 h 5464"/>
                <a:gd name="T70" fmla="*/ 1144989318 w 4656"/>
                <a:gd name="T71" fmla="*/ 1464390714 h 5464"/>
                <a:gd name="T72" fmla="*/ 1195421345 w 4656"/>
                <a:gd name="T73" fmla="*/ 1451524357 h 5464"/>
                <a:gd name="T74" fmla="*/ 1214294789 w 4656"/>
                <a:gd name="T75" fmla="*/ 1431219973 h 5464"/>
                <a:gd name="T76" fmla="*/ 1211762055 w 4656"/>
                <a:gd name="T77" fmla="*/ 1392329326 h 5464"/>
                <a:gd name="T78" fmla="*/ 851135146 w 4656"/>
                <a:gd name="T79" fmla="*/ 777808449 h 5464"/>
                <a:gd name="T80" fmla="*/ 461208159 w 4656"/>
                <a:gd name="T81" fmla="*/ 72061454 h 5464"/>
                <a:gd name="T82" fmla="*/ 946925224 w 4656"/>
                <a:gd name="T83" fmla="*/ 134401285 h 5464"/>
                <a:gd name="T84" fmla="*/ 1296564014 w 4656"/>
                <a:gd name="T85" fmla="*/ 1342573115 h 5464"/>
                <a:gd name="T86" fmla="*/ 1311777632 w 4656"/>
                <a:gd name="T87" fmla="*/ 1424930306 h 5464"/>
                <a:gd name="T88" fmla="*/ 1291211357 w 4656"/>
                <a:gd name="T89" fmla="*/ 1492415862 h 5464"/>
                <a:gd name="T90" fmla="*/ 1237115183 w 4656"/>
                <a:gd name="T91" fmla="*/ 1539314297 h 5464"/>
                <a:gd name="T92" fmla="*/ 1152596094 w 4656"/>
                <a:gd name="T93" fmla="*/ 1561619540 h 5464"/>
                <a:gd name="T94" fmla="*/ 136078274 w 4656"/>
                <a:gd name="T95" fmla="*/ 1558757411 h 5464"/>
                <a:gd name="T96" fmla="*/ 58600288 w 4656"/>
                <a:gd name="T97" fmla="*/ 1529875412 h 5464"/>
                <a:gd name="T98" fmla="*/ 12115145 w 4656"/>
                <a:gd name="T99" fmla="*/ 1477261490 h 5464"/>
                <a:gd name="T100" fmla="*/ 561419 w 4656"/>
                <a:gd name="T101" fmla="*/ 1405487126 h 5464"/>
                <a:gd name="T102" fmla="*/ 25918867 w 4656"/>
                <a:gd name="T103" fmla="*/ 1320554962 h 5464"/>
                <a:gd name="T104" fmla="*/ 294415524 w 4656"/>
                <a:gd name="T105" fmla="*/ 134401285 h 5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56" h="5464">
                  <a:moveTo>
                    <a:pt x="1893" y="2076"/>
                  </a:moveTo>
                  <a:lnTo>
                    <a:pt x="2764" y="2076"/>
                  </a:lnTo>
                  <a:lnTo>
                    <a:pt x="2764" y="2791"/>
                  </a:lnTo>
                  <a:lnTo>
                    <a:pt x="2767" y="2796"/>
                  </a:lnTo>
                  <a:lnTo>
                    <a:pt x="2774" y="2808"/>
                  </a:lnTo>
                  <a:lnTo>
                    <a:pt x="2785" y="2826"/>
                  </a:lnTo>
                  <a:lnTo>
                    <a:pt x="2800" y="2852"/>
                  </a:lnTo>
                  <a:lnTo>
                    <a:pt x="2820" y="2886"/>
                  </a:lnTo>
                  <a:lnTo>
                    <a:pt x="2843" y="2924"/>
                  </a:lnTo>
                  <a:lnTo>
                    <a:pt x="2872" y="2968"/>
                  </a:lnTo>
                  <a:lnTo>
                    <a:pt x="2901" y="3017"/>
                  </a:lnTo>
                  <a:lnTo>
                    <a:pt x="2933" y="3071"/>
                  </a:lnTo>
                  <a:lnTo>
                    <a:pt x="2969" y="3129"/>
                  </a:lnTo>
                  <a:lnTo>
                    <a:pt x="3008" y="3192"/>
                  </a:lnTo>
                  <a:lnTo>
                    <a:pt x="3047" y="3259"/>
                  </a:lnTo>
                  <a:lnTo>
                    <a:pt x="3089" y="3328"/>
                  </a:lnTo>
                  <a:lnTo>
                    <a:pt x="3134" y="3400"/>
                  </a:lnTo>
                  <a:lnTo>
                    <a:pt x="3178" y="3474"/>
                  </a:lnTo>
                  <a:lnTo>
                    <a:pt x="3225" y="3550"/>
                  </a:lnTo>
                  <a:lnTo>
                    <a:pt x="3271" y="3628"/>
                  </a:lnTo>
                  <a:lnTo>
                    <a:pt x="3319" y="3708"/>
                  </a:lnTo>
                  <a:lnTo>
                    <a:pt x="3368" y="3788"/>
                  </a:lnTo>
                  <a:lnTo>
                    <a:pt x="3416" y="3867"/>
                  </a:lnTo>
                  <a:lnTo>
                    <a:pt x="3464" y="3945"/>
                  </a:lnTo>
                  <a:lnTo>
                    <a:pt x="3512" y="4025"/>
                  </a:lnTo>
                  <a:lnTo>
                    <a:pt x="3558" y="4103"/>
                  </a:lnTo>
                  <a:lnTo>
                    <a:pt x="3605" y="4179"/>
                  </a:lnTo>
                  <a:lnTo>
                    <a:pt x="3650" y="4254"/>
                  </a:lnTo>
                  <a:lnTo>
                    <a:pt x="3694" y="4325"/>
                  </a:lnTo>
                  <a:lnTo>
                    <a:pt x="3736" y="4394"/>
                  </a:lnTo>
                  <a:lnTo>
                    <a:pt x="3776" y="4461"/>
                  </a:lnTo>
                  <a:lnTo>
                    <a:pt x="3814" y="4524"/>
                  </a:lnTo>
                  <a:lnTo>
                    <a:pt x="3850" y="4584"/>
                  </a:lnTo>
                  <a:lnTo>
                    <a:pt x="3883" y="4638"/>
                  </a:lnTo>
                  <a:lnTo>
                    <a:pt x="3913" y="4688"/>
                  </a:lnTo>
                  <a:lnTo>
                    <a:pt x="3940" y="4733"/>
                  </a:lnTo>
                  <a:lnTo>
                    <a:pt x="3963" y="4771"/>
                  </a:lnTo>
                  <a:lnTo>
                    <a:pt x="3983" y="4804"/>
                  </a:lnTo>
                  <a:lnTo>
                    <a:pt x="3999" y="4831"/>
                  </a:lnTo>
                  <a:lnTo>
                    <a:pt x="4011" y="4849"/>
                  </a:lnTo>
                  <a:lnTo>
                    <a:pt x="4018" y="4862"/>
                  </a:lnTo>
                  <a:lnTo>
                    <a:pt x="4021" y="4865"/>
                  </a:lnTo>
                  <a:lnTo>
                    <a:pt x="4011" y="4867"/>
                  </a:lnTo>
                  <a:lnTo>
                    <a:pt x="3999" y="4867"/>
                  </a:lnTo>
                  <a:lnTo>
                    <a:pt x="3993" y="4867"/>
                  </a:lnTo>
                  <a:lnTo>
                    <a:pt x="3975" y="4867"/>
                  </a:lnTo>
                  <a:lnTo>
                    <a:pt x="3943" y="4867"/>
                  </a:lnTo>
                  <a:lnTo>
                    <a:pt x="3900" y="4867"/>
                  </a:lnTo>
                  <a:lnTo>
                    <a:pt x="3849" y="4867"/>
                  </a:lnTo>
                  <a:lnTo>
                    <a:pt x="3786" y="4867"/>
                  </a:lnTo>
                  <a:lnTo>
                    <a:pt x="3714" y="4867"/>
                  </a:lnTo>
                  <a:lnTo>
                    <a:pt x="3633" y="4867"/>
                  </a:lnTo>
                  <a:lnTo>
                    <a:pt x="3545" y="4867"/>
                  </a:lnTo>
                  <a:lnTo>
                    <a:pt x="3450" y="4867"/>
                  </a:lnTo>
                  <a:lnTo>
                    <a:pt x="3349" y="4867"/>
                  </a:lnTo>
                  <a:lnTo>
                    <a:pt x="3241" y="4867"/>
                  </a:lnTo>
                  <a:lnTo>
                    <a:pt x="3129" y="4867"/>
                  </a:lnTo>
                  <a:lnTo>
                    <a:pt x="3013" y="4867"/>
                  </a:lnTo>
                  <a:lnTo>
                    <a:pt x="2891" y="4867"/>
                  </a:lnTo>
                  <a:lnTo>
                    <a:pt x="2767" y="4867"/>
                  </a:lnTo>
                  <a:lnTo>
                    <a:pt x="2641" y="4867"/>
                  </a:lnTo>
                  <a:lnTo>
                    <a:pt x="2513" y="4867"/>
                  </a:lnTo>
                  <a:lnTo>
                    <a:pt x="2386" y="4867"/>
                  </a:lnTo>
                  <a:lnTo>
                    <a:pt x="2256" y="4867"/>
                  </a:lnTo>
                  <a:lnTo>
                    <a:pt x="2127" y="4867"/>
                  </a:lnTo>
                  <a:lnTo>
                    <a:pt x="1999" y="4867"/>
                  </a:lnTo>
                  <a:lnTo>
                    <a:pt x="1873" y="4867"/>
                  </a:lnTo>
                  <a:lnTo>
                    <a:pt x="1749" y="4867"/>
                  </a:lnTo>
                  <a:lnTo>
                    <a:pt x="1629" y="4867"/>
                  </a:lnTo>
                  <a:lnTo>
                    <a:pt x="1511" y="4867"/>
                  </a:lnTo>
                  <a:lnTo>
                    <a:pt x="1399" y="4867"/>
                  </a:lnTo>
                  <a:lnTo>
                    <a:pt x="1291" y="4867"/>
                  </a:lnTo>
                  <a:lnTo>
                    <a:pt x="1190" y="4867"/>
                  </a:lnTo>
                  <a:lnTo>
                    <a:pt x="1093" y="4867"/>
                  </a:lnTo>
                  <a:lnTo>
                    <a:pt x="1006" y="4867"/>
                  </a:lnTo>
                  <a:lnTo>
                    <a:pt x="926" y="4867"/>
                  </a:lnTo>
                  <a:lnTo>
                    <a:pt x="853" y="4867"/>
                  </a:lnTo>
                  <a:lnTo>
                    <a:pt x="790" y="4867"/>
                  </a:lnTo>
                  <a:lnTo>
                    <a:pt x="737" y="4865"/>
                  </a:lnTo>
                  <a:lnTo>
                    <a:pt x="695" y="4865"/>
                  </a:lnTo>
                  <a:lnTo>
                    <a:pt x="664" y="4865"/>
                  </a:lnTo>
                  <a:lnTo>
                    <a:pt x="644" y="4865"/>
                  </a:lnTo>
                  <a:lnTo>
                    <a:pt x="637" y="4865"/>
                  </a:lnTo>
                  <a:lnTo>
                    <a:pt x="639" y="4862"/>
                  </a:lnTo>
                  <a:lnTo>
                    <a:pt x="647" y="4849"/>
                  </a:lnTo>
                  <a:lnTo>
                    <a:pt x="659" y="4831"/>
                  </a:lnTo>
                  <a:lnTo>
                    <a:pt x="674" y="4804"/>
                  </a:lnTo>
                  <a:lnTo>
                    <a:pt x="694" y="4771"/>
                  </a:lnTo>
                  <a:lnTo>
                    <a:pt x="719" y="4733"/>
                  </a:lnTo>
                  <a:lnTo>
                    <a:pt x="745" y="4688"/>
                  </a:lnTo>
                  <a:lnTo>
                    <a:pt x="775" y="4638"/>
                  </a:lnTo>
                  <a:lnTo>
                    <a:pt x="808" y="4584"/>
                  </a:lnTo>
                  <a:lnTo>
                    <a:pt x="843" y="4524"/>
                  </a:lnTo>
                  <a:lnTo>
                    <a:pt x="881" y="4461"/>
                  </a:lnTo>
                  <a:lnTo>
                    <a:pt x="923" y="4394"/>
                  </a:lnTo>
                  <a:lnTo>
                    <a:pt x="964" y="4326"/>
                  </a:lnTo>
                  <a:lnTo>
                    <a:pt x="1007" y="4254"/>
                  </a:lnTo>
                  <a:lnTo>
                    <a:pt x="1054" y="4179"/>
                  </a:lnTo>
                  <a:lnTo>
                    <a:pt x="1098" y="4103"/>
                  </a:lnTo>
                  <a:lnTo>
                    <a:pt x="1147" y="4025"/>
                  </a:lnTo>
                  <a:lnTo>
                    <a:pt x="1195" y="3947"/>
                  </a:lnTo>
                  <a:lnTo>
                    <a:pt x="1243" y="3867"/>
                  </a:lnTo>
                  <a:lnTo>
                    <a:pt x="1291" y="3788"/>
                  </a:lnTo>
                  <a:lnTo>
                    <a:pt x="1339" y="3708"/>
                  </a:lnTo>
                  <a:lnTo>
                    <a:pt x="1387" y="3628"/>
                  </a:lnTo>
                  <a:lnTo>
                    <a:pt x="1433" y="3550"/>
                  </a:lnTo>
                  <a:lnTo>
                    <a:pt x="1480" y="3474"/>
                  </a:lnTo>
                  <a:lnTo>
                    <a:pt x="1525" y="3400"/>
                  </a:lnTo>
                  <a:lnTo>
                    <a:pt x="1568" y="3328"/>
                  </a:lnTo>
                  <a:lnTo>
                    <a:pt x="1611" y="3259"/>
                  </a:lnTo>
                  <a:lnTo>
                    <a:pt x="1651" y="3192"/>
                  </a:lnTo>
                  <a:lnTo>
                    <a:pt x="1689" y="3129"/>
                  </a:lnTo>
                  <a:lnTo>
                    <a:pt x="1724" y="3071"/>
                  </a:lnTo>
                  <a:lnTo>
                    <a:pt x="1757" y="3017"/>
                  </a:lnTo>
                  <a:lnTo>
                    <a:pt x="1787" y="2968"/>
                  </a:lnTo>
                  <a:lnTo>
                    <a:pt x="1813" y="2924"/>
                  </a:lnTo>
                  <a:lnTo>
                    <a:pt x="1837" y="2886"/>
                  </a:lnTo>
                  <a:lnTo>
                    <a:pt x="1856" y="2852"/>
                  </a:lnTo>
                  <a:lnTo>
                    <a:pt x="1873" y="2826"/>
                  </a:lnTo>
                  <a:lnTo>
                    <a:pt x="1885" y="2808"/>
                  </a:lnTo>
                  <a:lnTo>
                    <a:pt x="1891" y="2796"/>
                  </a:lnTo>
                  <a:lnTo>
                    <a:pt x="1893" y="2791"/>
                  </a:lnTo>
                  <a:lnTo>
                    <a:pt x="1893" y="2076"/>
                  </a:lnTo>
                  <a:close/>
                  <a:moveTo>
                    <a:pt x="1637" y="252"/>
                  </a:moveTo>
                  <a:lnTo>
                    <a:pt x="1637" y="2720"/>
                  </a:lnTo>
                  <a:lnTo>
                    <a:pt x="428" y="4715"/>
                  </a:lnTo>
                  <a:lnTo>
                    <a:pt x="397" y="4771"/>
                  </a:lnTo>
                  <a:lnTo>
                    <a:pt x="374" y="4822"/>
                  </a:lnTo>
                  <a:lnTo>
                    <a:pt x="357" y="4869"/>
                  </a:lnTo>
                  <a:lnTo>
                    <a:pt x="347" y="4912"/>
                  </a:lnTo>
                  <a:lnTo>
                    <a:pt x="342" y="4948"/>
                  </a:lnTo>
                  <a:lnTo>
                    <a:pt x="342" y="4978"/>
                  </a:lnTo>
                  <a:lnTo>
                    <a:pt x="347" y="5005"/>
                  </a:lnTo>
                  <a:lnTo>
                    <a:pt x="355" y="5025"/>
                  </a:lnTo>
                  <a:lnTo>
                    <a:pt x="369" y="5041"/>
                  </a:lnTo>
                  <a:lnTo>
                    <a:pt x="388" y="5059"/>
                  </a:lnTo>
                  <a:lnTo>
                    <a:pt x="415" y="5076"/>
                  </a:lnTo>
                  <a:lnTo>
                    <a:pt x="448" y="5091"/>
                  </a:lnTo>
                  <a:lnTo>
                    <a:pt x="490" y="5104"/>
                  </a:lnTo>
                  <a:lnTo>
                    <a:pt x="538" y="5114"/>
                  </a:lnTo>
                  <a:lnTo>
                    <a:pt x="594" y="5121"/>
                  </a:lnTo>
                  <a:lnTo>
                    <a:pt x="659" y="5122"/>
                  </a:lnTo>
                  <a:lnTo>
                    <a:pt x="3999" y="5122"/>
                  </a:lnTo>
                  <a:lnTo>
                    <a:pt x="4064" y="5121"/>
                  </a:lnTo>
                  <a:lnTo>
                    <a:pt x="4121" y="5114"/>
                  </a:lnTo>
                  <a:lnTo>
                    <a:pt x="4169" y="5104"/>
                  </a:lnTo>
                  <a:lnTo>
                    <a:pt x="4210" y="5091"/>
                  </a:lnTo>
                  <a:lnTo>
                    <a:pt x="4243" y="5076"/>
                  </a:lnTo>
                  <a:lnTo>
                    <a:pt x="4270" y="5059"/>
                  </a:lnTo>
                  <a:lnTo>
                    <a:pt x="4290" y="5041"/>
                  </a:lnTo>
                  <a:lnTo>
                    <a:pt x="4303" y="5025"/>
                  </a:lnTo>
                  <a:lnTo>
                    <a:pt x="4310" y="5005"/>
                  </a:lnTo>
                  <a:lnTo>
                    <a:pt x="4315" y="4978"/>
                  </a:lnTo>
                  <a:lnTo>
                    <a:pt x="4316" y="4948"/>
                  </a:lnTo>
                  <a:lnTo>
                    <a:pt x="4311" y="4912"/>
                  </a:lnTo>
                  <a:lnTo>
                    <a:pt x="4301" y="4869"/>
                  </a:lnTo>
                  <a:lnTo>
                    <a:pt x="4285" y="4822"/>
                  </a:lnTo>
                  <a:lnTo>
                    <a:pt x="4262" y="4771"/>
                  </a:lnTo>
                  <a:lnTo>
                    <a:pt x="4230" y="4715"/>
                  </a:lnTo>
                  <a:lnTo>
                    <a:pt x="3021" y="2720"/>
                  </a:lnTo>
                  <a:lnTo>
                    <a:pt x="3021" y="1819"/>
                  </a:lnTo>
                  <a:lnTo>
                    <a:pt x="3019" y="1819"/>
                  </a:lnTo>
                  <a:lnTo>
                    <a:pt x="3019" y="252"/>
                  </a:lnTo>
                  <a:lnTo>
                    <a:pt x="1637" y="252"/>
                  </a:lnTo>
                  <a:close/>
                  <a:moveTo>
                    <a:pt x="1045" y="0"/>
                  </a:moveTo>
                  <a:lnTo>
                    <a:pt x="3600" y="0"/>
                  </a:lnTo>
                  <a:lnTo>
                    <a:pt x="3600" y="470"/>
                  </a:lnTo>
                  <a:lnTo>
                    <a:pt x="3361" y="470"/>
                  </a:lnTo>
                  <a:lnTo>
                    <a:pt x="3361" y="2625"/>
                  </a:lnTo>
                  <a:lnTo>
                    <a:pt x="4522" y="4537"/>
                  </a:lnTo>
                  <a:lnTo>
                    <a:pt x="4565" y="4618"/>
                  </a:lnTo>
                  <a:lnTo>
                    <a:pt x="4602" y="4695"/>
                  </a:lnTo>
                  <a:lnTo>
                    <a:pt x="4628" y="4771"/>
                  </a:lnTo>
                  <a:lnTo>
                    <a:pt x="4646" y="4844"/>
                  </a:lnTo>
                  <a:lnTo>
                    <a:pt x="4655" y="4915"/>
                  </a:lnTo>
                  <a:lnTo>
                    <a:pt x="4656" y="4983"/>
                  </a:lnTo>
                  <a:lnTo>
                    <a:pt x="4650" y="5046"/>
                  </a:lnTo>
                  <a:lnTo>
                    <a:pt x="4636" y="5107"/>
                  </a:lnTo>
                  <a:lnTo>
                    <a:pt x="4613" y="5166"/>
                  </a:lnTo>
                  <a:lnTo>
                    <a:pt x="4583" y="5219"/>
                  </a:lnTo>
                  <a:lnTo>
                    <a:pt x="4547" y="5267"/>
                  </a:lnTo>
                  <a:lnTo>
                    <a:pt x="4502" y="5310"/>
                  </a:lnTo>
                  <a:lnTo>
                    <a:pt x="4451" y="5350"/>
                  </a:lnTo>
                  <a:lnTo>
                    <a:pt x="4391" y="5383"/>
                  </a:lnTo>
                  <a:lnTo>
                    <a:pt x="4326" y="5411"/>
                  </a:lnTo>
                  <a:lnTo>
                    <a:pt x="4253" y="5434"/>
                  </a:lnTo>
                  <a:lnTo>
                    <a:pt x="4175" y="5451"/>
                  </a:lnTo>
                  <a:lnTo>
                    <a:pt x="4091" y="5461"/>
                  </a:lnTo>
                  <a:lnTo>
                    <a:pt x="3999" y="5464"/>
                  </a:lnTo>
                  <a:lnTo>
                    <a:pt x="659" y="5464"/>
                  </a:lnTo>
                  <a:lnTo>
                    <a:pt x="568" y="5461"/>
                  </a:lnTo>
                  <a:lnTo>
                    <a:pt x="483" y="5451"/>
                  </a:lnTo>
                  <a:lnTo>
                    <a:pt x="403" y="5434"/>
                  </a:lnTo>
                  <a:lnTo>
                    <a:pt x="332" y="5411"/>
                  </a:lnTo>
                  <a:lnTo>
                    <a:pt x="266" y="5383"/>
                  </a:lnTo>
                  <a:lnTo>
                    <a:pt x="208" y="5350"/>
                  </a:lnTo>
                  <a:lnTo>
                    <a:pt x="156" y="5310"/>
                  </a:lnTo>
                  <a:lnTo>
                    <a:pt x="111" y="5267"/>
                  </a:lnTo>
                  <a:lnTo>
                    <a:pt x="73" y="5219"/>
                  </a:lnTo>
                  <a:lnTo>
                    <a:pt x="43" y="5166"/>
                  </a:lnTo>
                  <a:lnTo>
                    <a:pt x="22" y="5107"/>
                  </a:lnTo>
                  <a:lnTo>
                    <a:pt x="7" y="5046"/>
                  </a:lnTo>
                  <a:lnTo>
                    <a:pt x="0" y="4983"/>
                  </a:lnTo>
                  <a:lnTo>
                    <a:pt x="2" y="4915"/>
                  </a:lnTo>
                  <a:lnTo>
                    <a:pt x="12" y="4844"/>
                  </a:lnTo>
                  <a:lnTo>
                    <a:pt x="30" y="4771"/>
                  </a:lnTo>
                  <a:lnTo>
                    <a:pt x="57" y="4695"/>
                  </a:lnTo>
                  <a:lnTo>
                    <a:pt x="92" y="4618"/>
                  </a:lnTo>
                  <a:lnTo>
                    <a:pt x="136" y="4537"/>
                  </a:lnTo>
                  <a:lnTo>
                    <a:pt x="1296" y="2625"/>
                  </a:lnTo>
                  <a:lnTo>
                    <a:pt x="1296" y="470"/>
                  </a:lnTo>
                  <a:lnTo>
                    <a:pt x="1045" y="470"/>
                  </a:lnTo>
                  <a:lnTo>
                    <a:pt x="10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grpSp>
          <p:nvGrpSpPr>
            <p:cNvPr id="55314" name="Group 222"/>
            <p:cNvGrpSpPr/>
            <p:nvPr/>
          </p:nvGrpSpPr>
          <p:grpSpPr bwMode="auto">
            <a:xfrm>
              <a:off x="2065338" y="2580475"/>
              <a:ext cx="431800" cy="431800"/>
              <a:chOff x="2036751" y="2832376"/>
              <a:chExt cx="430800" cy="430800"/>
            </a:xfrm>
          </p:grpSpPr>
          <p:sp>
            <p:nvSpPr>
              <p:cNvPr id="224" name="Oval 223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rgbClr val="8EC2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59" name="TextBox 224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01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15" name="Group 225"/>
            <p:cNvGrpSpPr/>
            <p:nvPr/>
          </p:nvGrpSpPr>
          <p:grpSpPr bwMode="auto">
            <a:xfrm>
              <a:off x="2867025" y="4660100"/>
              <a:ext cx="430213" cy="430212"/>
              <a:chOff x="2036751" y="2832376"/>
              <a:chExt cx="430800" cy="430800"/>
            </a:xfrm>
          </p:grpSpPr>
          <p:sp>
            <p:nvSpPr>
              <p:cNvPr id="227" name="Oval 226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57" name="TextBox 227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02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16" name="Group 228"/>
            <p:cNvGrpSpPr/>
            <p:nvPr/>
          </p:nvGrpSpPr>
          <p:grpSpPr bwMode="auto">
            <a:xfrm>
              <a:off x="4165600" y="3291675"/>
              <a:ext cx="430213" cy="430212"/>
              <a:chOff x="2036751" y="2832376"/>
              <a:chExt cx="430800" cy="430800"/>
            </a:xfrm>
          </p:grpSpPr>
          <p:sp>
            <p:nvSpPr>
              <p:cNvPr id="230" name="Oval 229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55" name="TextBox 230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03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17" name="Group 231"/>
            <p:cNvGrpSpPr/>
            <p:nvPr/>
          </p:nvGrpSpPr>
          <p:grpSpPr bwMode="auto">
            <a:xfrm>
              <a:off x="5472113" y="4960137"/>
              <a:ext cx="430212" cy="430213"/>
              <a:chOff x="2036751" y="2832376"/>
              <a:chExt cx="430800" cy="430800"/>
            </a:xfrm>
          </p:grpSpPr>
          <p:sp>
            <p:nvSpPr>
              <p:cNvPr id="233" name="Oval 232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rgbClr val="8EC2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53" name="TextBox 233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04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18" name="Group 234"/>
            <p:cNvGrpSpPr/>
            <p:nvPr/>
          </p:nvGrpSpPr>
          <p:grpSpPr bwMode="auto">
            <a:xfrm>
              <a:off x="6232525" y="3078950"/>
              <a:ext cx="431800" cy="431800"/>
              <a:chOff x="2036751" y="2832376"/>
              <a:chExt cx="430800" cy="430800"/>
            </a:xfrm>
          </p:grpSpPr>
          <p:sp>
            <p:nvSpPr>
              <p:cNvPr id="236" name="Oval 235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51" name="TextBox 236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05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19" name="Group 237"/>
            <p:cNvGrpSpPr/>
            <p:nvPr/>
          </p:nvGrpSpPr>
          <p:grpSpPr bwMode="auto">
            <a:xfrm>
              <a:off x="7858125" y="4040975"/>
              <a:ext cx="430213" cy="431800"/>
              <a:chOff x="2036751" y="2832376"/>
              <a:chExt cx="430800" cy="430800"/>
            </a:xfrm>
          </p:grpSpPr>
          <p:sp>
            <p:nvSpPr>
              <p:cNvPr id="239" name="Oval 238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49" name="TextBox 239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06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20" name="Group 240"/>
            <p:cNvGrpSpPr/>
            <p:nvPr/>
          </p:nvGrpSpPr>
          <p:grpSpPr bwMode="auto">
            <a:xfrm>
              <a:off x="7785735" y="1821650"/>
              <a:ext cx="430213" cy="430212"/>
              <a:chOff x="2034208" y="2832376"/>
              <a:chExt cx="430800" cy="430800"/>
            </a:xfrm>
          </p:grpSpPr>
          <p:sp>
            <p:nvSpPr>
              <p:cNvPr id="242" name="Oval 241"/>
              <p:cNvSpPr/>
              <p:nvPr/>
            </p:nvSpPr>
            <p:spPr>
              <a:xfrm>
                <a:off x="2034208" y="2832376"/>
                <a:ext cx="430800" cy="430800"/>
              </a:xfrm>
              <a:prstGeom prst="ellipse">
                <a:avLst/>
              </a:prstGeom>
              <a:solidFill>
                <a:srgbClr val="8EC2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47" name="TextBox 242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07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55321" name="Group 243"/>
            <p:cNvGrpSpPr/>
            <p:nvPr/>
          </p:nvGrpSpPr>
          <p:grpSpPr bwMode="auto">
            <a:xfrm>
              <a:off x="9518650" y="1227925"/>
              <a:ext cx="430213" cy="431800"/>
              <a:chOff x="2036751" y="2832376"/>
              <a:chExt cx="430800" cy="430800"/>
            </a:xfrm>
          </p:grpSpPr>
          <p:sp>
            <p:nvSpPr>
              <p:cNvPr id="245" name="Oval 244"/>
              <p:cNvSpPr/>
              <p:nvPr/>
            </p:nvSpPr>
            <p:spPr>
              <a:xfrm>
                <a:off x="2036751" y="2832376"/>
                <a:ext cx="430800" cy="4308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5345" name="TextBox 245"/>
              <p:cNvSpPr txBox="1">
                <a:spLocks noChangeArrowheads="1"/>
              </p:cNvSpPr>
              <p:nvPr/>
            </p:nvSpPr>
            <p:spPr bwMode="auto">
              <a:xfrm>
                <a:off x="2065810" y="2896831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YRDZST"/>
                  </a:rPr>
                  <a:t>08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248" name="TextBox 247"/>
            <p:cNvSpPr txBox="1"/>
            <p:nvPr/>
          </p:nvSpPr>
          <p:spPr>
            <a:xfrm>
              <a:off x="1323975" y="1910550"/>
              <a:ext cx="1943100" cy="5222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55323" name="TextBox 248"/>
            <p:cNvSpPr txBox="1">
              <a:spLocks noChangeArrowheads="1"/>
            </p:cNvSpPr>
            <p:nvPr/>
          </p:nvSpPr>
          <p:spPr bwMode="auto">
            <a:xfrm>
              <a:off x="1874584" y="1615275"/>
              <a:ext cx="8402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2111375" y="5480837"/>
              <a:ext cx="1941513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55325" name="TextBox 251"/>
            <p:cNvSpPr txBox="1">
              <a:spLocks noChangeArrowheads="1"/>
            </p:cNvSpPr>
            <p:nvPr/>
          </p:nvSpPr>
          <p:spPr bwMode="auto">
            <a:xfrm>
              <a:off x="2661984" y="5185562"/>
              <a:ext cx="8402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3421063" y="2650325"/>
              <a:ext cx="1941512" cy="5222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3971671" y="2355050"/>
              <a:ext cx="840295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4713288" y="5755475"/>
              <a:ext cx="1943100" cy="5222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5264690" y="5460200"/>
              <a:ext cx="840295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7099300" y="4815675"/>
              <a:ext cx="1943100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55331" name="TextBox 260"/>
            <p:cNvSpPr txBox="1">
              <a:spLocks noChangeArrowheads="1"/>
            </p:cNvSpPr>
            <p:nvPr/>
          </p:nvSpPr>
          <p:spPr bwMode="auto">
            <a:xfrm>
              <a:off x="7650702" y="4520400"/>
              <a:ext cx="8402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5481638" y="2420137"/>
              <a:ext cx="1943100" cy="5222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6032246" y="2124862"/>
              <a:ext cx="840295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6354763" y="1145375"/>
              <a:ext cx="1941512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55335" name="TextBox 266"/>
            <p:cNvSpPr txBox="1">
              <a:spLocks noChangeArrowheads="1"/>
            </p:cNvSpPr>
            <p:nvPr/>
          </p:nvSpPr>
          <p:spPr bwMode="auto">
            <a:xfrm>
              <a:off x="7425818" y="850100"/>
              <a:ext cx="8402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9647238" y="2116925"/>
              <a:ext cx="1943100" cy="5222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Lorem ipsum dolor sit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amet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, cons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haroni" panose="02010803020104030203" pitchFamily="2" charset="-79"/>
                  <a:sym typeface="YRDZST"/>
                </a:rPr>
                <a:t>ectetur</a:t>
              </a:r>
              <a:endPara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endParaRPr>
            </a:p>
          </p:txBody>
        </p:sp>
        <p:sp>
          <p:nvSpPr>
            <p:cNvPr id="55337" name="TextBox 269"/>
            <p:cNvSpPr txBox="1">
              <a:spLocks noChangeArrowheads="1"/>
            </p:cNvSpPr>
            <p:nvPr/>
          </p:nvSpPr>
          <p:spPr bwMode="auto">
            <a:xfrm>
              <a:off x="9640888" y="1821650"/>
              <a:ext cx="8402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Write Here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</p:grpSp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17147" y="2093973"/>
            <a:ext cx="1286429" cy="4764027"/>
            <a:chOff x="5417147" y="2093973"/>
            <a:chExt cx="1286429" cy="4764027"/>
          </a:xfrm>
        </p:grpSpPr>
        <p:sp>
          <p:nvSpPr>
            <p:cNvPr id="26" name="îṩ1íḑe"/>
            <p:cNvSpPr/>
            <p:nvPr/>
          </p:nvSpPr>
          <p:spPr bwMode="auto">
            <a:xfrm>
              <a:off x="5417147" y="6637624"/>
              <a:ext cx="1286429" cy="2203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25000" lnSpcReduction="20000"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í$líde"/>
            <p:cNvSpPr/>
            <p:nvPr/>
          </p:nvSpPr>
          <p:spPr bwMode="auto">
            <a:xfrm>
              <a:off x="5958032" y="2093973"/>
              <a:ext cx="445865" cy="4713794"/>
            </a:xfrm>
            <a:custGeom>
              <a:avLst/>
              <a:gdLst>
                <a:gd name="T0" fmla="*/ 0 w 206"/>
                <a:gd name="T1" fmla="*/ 2432 h 2467"/>
                <a:gd name="T2" fmla="*/ 0 w 206"/>
                <a:gd name="T3" fmla="*/ 46 h 2467"/>
                <a:gd name="T4" fmla="*/ 206 w 206"/>
                <a:gd name="T5" fmla="*/ 46 h 2467"/>
                <a:gd name="T6" fmla="*/ 103 w 206"/>
                <a:gd name="T7" fmla="*/ 2432 h 2467"/>
                <a:gd name="T8" fmla="*/ 0 w 206"/>
                <a:gd name="T9" fmla="*/ 2432 h 2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467">
                  <a:moveTo>
                    <a:pt x="0" y="2432"/>
                  </a:moveTo>
                  <a:cubicBezTo>
                    <a:pt x="0" y="2432"/>
                    <a:pt x="8" y="206"/>
                    <a:pt x="0" y="46"/>
                  </a:cubicBezTo>
                  <a:cubicBezTo>
                    <a:pt x="0" y="46"/>
                    <a:pt x="122" y="0"/>
                    <a:pt x="206" y="46"/>
                  </a:cubicBezTo>
                  <a:cubicBezTo>
                    <a:pt x="206" y="46"/>
                    <a:pt x="114" y="2232"/>
                    <a:pt x="103" y="2432"/>
                  </a:cubicBezTo>
                  <a:cubicBezTo>
                    <a:pt x="103" y="2432"/>
                    <a:pt x="76" y="2467"/>
                    <a:pt x="0" y="243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80238" y="2204161"/>
            <a:ext cx="3040651" cy="774560"/>
            <a:chOff x="4580238" y="2204161"/>
            <a:chExt cx="3040651" cy="774560"/>
          </a:xfrm>
          <a:solidFill>
            <a:srgbClr val="8EC2DB"/>
          </a:solidFill>
        </p:grpSpPr>
        <p:sp>
          <p:nvSpPr>
            <p:cNvPr id="28" name="íṣľíḓê"/>
            <p:cNvSpPr/>
            <p:nvPr/>
          </p:nvSpPr>
          <p:spPr bwMode="auto">
            <a:xfrm>
              <a:off x="4580238" y="2262496"/>
              <a:ext cx="3040651" cy="716225"/>
            </a:xfrm>
            <a:custGeom>
              <a:avLst/>
              <a:gdLst>
                <a:gd name="T0" fmla="*/ 1633 w 1664"/>
                <a:gd name="T1" fmla="*/ 442 h 442"/>
                <a:gd name="T2" fmla="*/ 174 w 1664"/>
                <a:gd name="T3" fmla="*/ 284 h 442"/>
                <a:gd name="T4" fmla="*/ 17 w 1664"/>
                <a:gd name="T5" fmla="*/ 123 h 442"/>
                <a:gd name="T6" fmla="*/ 0 w 1664"/>
                <a:gd name="T7" fmla="*/ 88 h 442"/>
                <a:gd name="T8" fmla="*/ 205 w 1664"/>
                <a:gd name="T9" fmla="*/ 0 h 442"/>
                <a:gd name="T10" fmla="*/ 1646 w 1664"/>
                <a:gd name="T11" fmla="*/ 122 h 442"/>
                <a:gd name="T12" fmla="*/ 1664 w 1664"/>
                <a:gd name="T13" fmla="*/ 158 h 442"/>
                <a:gd name="T14" fmla="*/ 1534 w 1664"/>
                <a:gd name="T15" fmla="*/ 279 h 442"/>
                <a:gd name="T16" fmla="*/ 1615 w 1664"/>
                <a:gd name="T17" fmla="*/ 406 h 442"/>
                <a:gd name="T18" fmla="*/ 1633 w 1664"/>
                <a:gd name="T19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4" h="442">
                  <a:moveTo>
                    <a:pt x="1633" y="442"/>
                  </a:moveTo>
                  <a:lnTo>
                    <a:pt x="174" y="284"/>
                  </a:lnTo>
                  <a:lnTo>
                    <a:pt x="17" y="123"/>
                  </a:lnTo>
                  <a:lnTo>
                    <a:pt x="0" y="88"/>
                  </a:lnTo>
                  <a:lnTo>
                    <a:pt x="205" y="0"/>
                  </a:lnTo>
                  <a:lnTo>
                    <a:pt x="1646" y="122"/>
                  </a:lnTo>
                  <a:lnTo>
                    <a:pt x="1664" y="158"/>
                  </a:lnTo>
                  <a:lnTo>
                    <a:pt x="1534" y="279"/>
                  </a:lnTo>
                  <a:lnTo>
                    <a:pt x="1615" y="406"/>
                  </a:lnTo>
                  <a:lnTo>
                    <a:pt x="1633" y="4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ïsḷïďe"/>
            <p:cNvSpPr/>
            <p:nvPr/>
          </p:nvSpPr>
          <p:spPr bwMode="auto">
            <a:xfrm>
              <a:off x="4580238" y="2204161"/>
              <a:ext cx="3007759" cy="716225"/>
            </a:xfrm>
            <a:custGeom>
              <a:avLst/>
              <a:gdLst>
                <a:gd name="T0" fmla="*/ 1615 w 1646"/>
                <a:gd name="T1" fmla="*/ 442 h 442"/>
                <a:gd name="T2" fmla="*/ 157 w 1646"/>
                <a:gd name="T3" fmla="*/ 284 h 442"/>
                <a:gd name="T4" fmla="*/ 0 w 1646"/>
                <a:gd name="T5" fmla="*/ 124 h 442"/>
                <a:gd name="T6" fmla="*/ 187 w 1646"/>
                <a:gd name="T7" fmla="*/ 0 h 442"/>
                <a:gd name="T8" fmla="*/ 1646 w 1646"/>
                <a:gd name="T9" fmla="*/ 158 h 442"/>
                <a:gd name="T10" fmla="*/ 1516 w 1646"/>
                <a:gd name="T11" fmla="*/ 280 h 442"/>
                <a:gd name="T12" fmla="*/ 1615 w 1646"/>
                <a:gd name="T13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6" h="442">
                  <a:moveTo>
                    <a:pt x="1615" y="442"/>
                  </a:moveTo>
                  <a:lnTo>
                    <a:pt x="157" y="284"/>
                  </a:lnTo>
                  <a:lnTo>
                    <a:pt x="0" y="124"/>
                  </a:lnTo>
                  <a:lnTo>
                    <a:pt x="187" y="0"/>
                  </a:lnTo>
                  <a:lnTo>
                    <a:pt x="1646" y="158"/>
                  </a:lnTo>
                  <a:lnTo>
                    <a:pt x="1516" y="280"/>
                  </a:lnTo>
                  <a:lnTo>
                    <a:pt x="1615" y="4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52828" y="3116457"/>
            <a:ext cx="3086334" cy="520155"/>
            <a:chOff x="4552828" y="3116457"/>
            <a:chExt cx="3086334" cy="520155"/>
          </a:xfrm>
          <a:solidFill>
            <a:srgbClr val="8EC2DB"/>
          </a:solidFill>
        </p:grpSpPr>
        <p:sp>
          <p:nvSpPr>
            <p:cNvPr id="30" name="î$ḷíďé"/>
            <p:cNvSpPr/>
            <p:nvPr/>
          </p:nvSpPr>
          <p:spPr bwMode="auto">
            <a:xfrm>
              <a:off x="4552828" y="3116457"/>
              <a:ext cx="3086334" cy="520155"/>
            </a:xfrm>
            <a:custGeom>
              <a:avLst/>
              <a:gdLst>
                <a:gd name="T0" fmla="*/ 22 w 1689"/>
                <a:gd name="T1" fmla="*/ 26 h 321"/>
                <a:gd name="T2" fmla="*/ 5 w 1689"/>
                <a:gd name="T3" fmla="*/ 0 h 321"/>
                <a:gd name="T4" fmla="*/ 1516 w 1689"/>
                <a:gd name="T5" fmla="*/ 47 h 321"/>
                <a:gd name="T6" fmla="*/ 1671 w 1689"/>
                <a:gd name="T7" fmla="*/ 161 h 321"/>
                <a:gd name="T8" fmla="*/ 1689 w 1689"/>
                <a:gd name="T9" fmla="*/ 186 h 321"/>
                <a:gd name="T10" fmla="*/ 1511 w 1689"/>
                <a:gd name="T11" fmla="*/ 321 h 321"/>
                <a:gd name="T12" fmla="*/ 18 w 1689"/>
                <a:gd name="T13" fmla="*/ 298 h 321"/>
                <a:gd name="T14" fmla="*/ 0 w 1689"/>
                <a:gd name="T15" fmla="*/ 272 h 321"/>
                <a:gd name="T16" fmla="*/ 139 w 1689"/>
                <a:gd name="T17" fmla="*/ 171 h 321"/>
                <a:gd name="T18" fmla="*/ 22 w 1689"/>
                <a:gd name="T19" fmla="*/ 2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9" h="321">
                  <a:moveTo>
                    <a:pt x="22" y="26"/>
                  </a:moveTo>
                  <a:lnTo>
                    <a:pt x="5" y="0"/>
                  </a:lnTo>
                  <a:lnTo>
                    <a:pt x="1516" y="47"/>
                  </a:lnTo>
                  <a:lnTo>
                    <a:pt x="1671" y="161"/>
                  </a:lnTo>
                  <a:lnTo>
                    <a:pt x="1689" y="186"/>
                  </a:lnTo>
                  <a:lnTo>
                    <a:pt x="1511" y="321"/>
                  </a:lnTo>
                  <a:lnTo>
                    <a:pt x="18" y="298"/>
                  </a:lnTo>
                  <a:lnTo>
                    <a:pt x="0" y="272"/>
                  </a:lnTo>
                  <a:lnTo>
                    <a:pt x="139" y="171"/>
                  </a:lnTo>
                  <a:lnTo>
                    <a:pt x="22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92500" lnSpcReduction="10000"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iṧ1îdè"/>
            <p:cNvSpPr/>
            <p:nvPr/>
          </p:nvSpPr>
          <p:spPr bwMode="auto">
            <a:xfrm>
              <a:off x="4552828" y="3116457"/>
              <a:ext cx="3053441" cy="478023"/>
            </a:xfrm>
            <a:custGeom>
              <a:avLst/>
              <a:gdLst>
                <a:gd name="T0" fmla="*/ 5 w 1671"/>
                <a:gd name="T1" fmla="*/ 0 h 295"/>
                <a:gd name="T2" fmla="*/ 1498 w 1671"/>
                <a:gd name="T3" fmla="*/ 22 h 295"/>
                <a:gd name="T4" fmla="*/ 1671 w 1671"/>
                <a:gd name="T5" fmla="*/ 161 h 295"/>
                <a:gd name="T6" fmla="*/ 1493 w 1671"/>
                <a:gd name="T7" fmla="*/ 295 h 295"/>
                <a:gd name="T8" fmla="*/ 0 w 1671"/>
                <a:gd name="T9" fmla="*/ 272 h 295"/>
                <a:gd name="T10" fmla="*/ 121 w 1671"/>
                <a:gd name="T11" fmla="*/ 146 h 295"/>
                <a:gd name="T12" fmla="*/ 5 w 1671"/>
                <a:gd name="T13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1" h="295">
                  <a:moveTo>
                    <a:pt x="5" y="0"/>
                  </a:moveTo>
                  <a:lnTo>
                    <a:pt x="1498" y="22"/>
                  </a:lnTo>
                  <a:lnTo>
                    <a:pt x="1671" y="161"/>
                  </a:lnTo>
                  <a:lnTo>
                    <a:pt x="1493" y="295"/>
                  </a:lnTo>
                  <a:lnTo>
                    <a:pt x="0" y="272"/>
                  </a:lnTo>
                  <a:lnTo>
                    <a:pt x="121" y="146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92500" lnSpcReduction="20000"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63973" y="3727354"/>
            <a:ext cx="2134302" cy="837756"/>
            <a:chOff x="4963973" y="3727354"/>
            <a:chExt cx="2134302" cy="837756"/>
          </a:xfrm>
          <a:solidFill>
            <a:srgbClr val="E7BC29"/>
          </a:solidFill>
        </p:grpSpPr>
        <p:sp>
          <p:nvSpPr>
            <p:cNvPr id="32" name="isľíḋé"/>
            <p:cNvSpPr/>
            <p:nvPr/>
          </p:nvSpPr>
          <p:spPr bwMode="auto">
            <a:xfrm>
              <a:off x="4963973" y="3727354"/>
              <a:ext cx="2134302" cy="837756"/>
            </a:xfrm>
            <a:custGeom>
              <a:avLst/>
              <a:gdLst>
                <a:gd name="T0" fmla="*/ 1168 w 1168"/>
                <a:gd name="T1" fmla="*/ 230 h 517"/>
                <a:gd name="T2" fmla="*/ 165 w 1168"/>
                <a:gd name="T3" fmla="*/ 517 h 517"/>
                <a:gd name="T4" fmla="*/ 18 w 1168"/>
                <a:gd name="T5" fmla="*/ 449 h 517"/>
                <a:gd name="T6" fmla="*/ 0 w 1168"/>
                <a:gd name="T7" fmla="*/ 424 h 517"/>
                <a:gd name="T8" fmla="*/ 106 w 1168"/>
                <a:gd name="T9" fmla="*/ 313 h 517"/>
                <a:gd name="T10" fmla="*/ 1092 w 1168"/>
                <a:gd name="T11" fmla="*/ 0 h 517"/>
                <a:gd name="T12" fmla="*/ 1110 w 1168"/>
                <a:gd name="T13" fmla="*/ 26 h 517"/>
                <a:gd name="T14" fmla="*/ 1058 w 1168"/>
                <a:gd name="T15" fmla="*/ 145 h 517"/>
                <a:gd name="T16" fmla="*/ 1150 w 1168"/>
                <a:gd name="T17" fmla="*/ 204 h 517"/>
                <a:gd name="T18" fmla="*/ 1168 w 1168"/>
                <a:gd name="T19" fmla="*/ 23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8" h="517">
                  <a:moveTo>
                    <a:pt x="1168" y="230"/>
                  </a:moveTo>
                  <a:lnTo>
                    <a:pt x="165" y="517"/>
                  </a:lnTo>
                  <a:lnTo>
                    <a:pt x="18" y="449"/>
                  </a:lnTo>
                  <a:lnTo>
                    <a:pt x="0" y="424"/>
                  </a:lnTo>
                  <a:lnTo>
                    <a:pt x="106" y="313"/>
                  </a:lnTo>
                  <a:lnTo>
                    <a:pt x="1092" y="0"/>
                  </a:lnTo>
                  <a:lnTo>
                    <a:pt x="1110" y="26"/>
                  </a:lnTo>
                  <a:lnTo>
                    <a:pt x="1058" y="145"/>
                  </a:lnTo>
                  <a:lnTo>
                    <a:pt x="1150" y="204"/>
                  </a:lnTo>
                  <a:lnTo>
                    <a:pt x="1168" y="2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îsľîďè"/>
            <p:cNvSpPr/>
            <p:nvPr/>
          </p:nvSpPr>
          <p:spPr bwMode="auto">
            <a:xfrm>
              <a:off x="4963973" y="3727354"/>
              <a:ext cx="2101410" cy="795626"/>
            </a:xfrm>
            <a:custGeom>
              <a:avLst/>
              <a:gdLst>
                <a:gd name="T0" fmla="*/ 1150 w 1150"/>
                <a:gd name="T1" fmla="*/ 204 h 491"/>
                <a:gd name="T2" fmla="*/ 147 w 1150"/>
                <a:gd name="T3" fmla="*/ 491 h 491"/>
                <a:gd name="T4" fmla="*/ 0 w 1150"/>
                <a:gd name="T5" fmla="*/ 424 h 491"/>
                <a:gd name="T6" fmla="*/ 90 w 1150"/>
                <a:gd name="T7" fmla="*/ 288 h 491"/>
                <a:gd name="T8" fmla="*/ 1092 w 1150"/>
                <a:gd name="T9" fmla="*/ 0 h 491"/>
                <a:gd name="T10" fmla="*/ 1040 w 1150"/>
                <a:gd name="T11" fmla="*/ 119 h 491"/>
                <a:gd name="T12" fmla="*/ 1150 w 1150"/>
                <a:gd name="T13" fmla="*/ 204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0" h="491">
                  <a:moveTo>
                    <a:pt x="1150" y="204"/>
                  </a:moveTo>
                  <a:lnTo>
                    <a:pt x="147" y="491"/>
                  </a:lnTo>
                  <a:lnTo>
                    <a:pt x="0" y="424"/>
                  </a:lnTo>
                  <a:lnTo>
                    <a:pt x="90" y="288"/>
                  </a:lnTo>
                  <a:lnTo>
                    <a:pt x="1092" y="0"/>
                  </a:lnTo>
                  <a:lnTo>
                    <a:pt x="1040" y="119"/>
                  </a:lnTo>
                  <a:lnTo>
                    <a:pt x="1150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00520" y="4662335"/>
            <a:ext cx="2024663" cy="768078"/>
            <a:chOff x="5000520" y="4662335"/>
            <a:chExt cx="2024663" cy="768078"/>
          </a:xfrm>
          <a:solidFill>
            <a:srgbClr val="F3A447"/>
          </a:solidFill>
        </p:grpSpPr>
        <p:sp>
          <p:nvSpPr>
            <p:cNvPr id="34" name="ïśļîḓe"/>
            <p:cNvSpPr/>
            <p:nvPr/>
          </p:nvSpPr>
          <p:spPr bwMode="auto">
            <a:xfrm>
              <a:off x="5000520" y="4702845"/>
              <a:ext cx="2024663" cy="727568"/>
            </a:xfrm>
            <a:custGeom>
              <a:avLst/>
              <a:gdLst>
                <a:gd name="T0" fmla="*/ 68 w 1108"/>
                <a:gd name="T1" fmla="*/ 0 h 449"/>
                <a:gd name="T2" fmla="*/ 1005 w 1108"/>
                <a:gd name="T3" fmla="*/ 180 h 449"/>
                <a:gd name="T4" fmla="*/ 1021 w 1108"/>
                <a:gd name="T5" fmla="*/ 204 h 449"/>
                <a:gd name="T6" fmla="*/ 1108 w 1108"/>
                <a:gd name="T7" fmla="*/ 351 h 449"/>
                <a:gd name="T8" fmla="*/ 968 w 1108"/>
                <a:gd name="T9" fmla="*/ 449 h 449"/>
                <a:gd name="T10" fmla="*/ 15 w 1108"/>
                <a:gd name="T11" fmla="*/ 245 h 449"/>
                <a:gd name="T12" fmla="*/ 0 w 1108"/>
                <a:gd name="T13" fmla="*/ 220 h 449"/>
                <a:gd name="T14" fmla="*/ 116 w 1108"/>
                <a:gd name="T15" fmla="*/ 145 h 449"/>
                <a:gd name="T16" fmla="*/ 68 w 1108"/>
                <a:gd name="T1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8" h="449">
                  <a:moveTo>
                    <a:pt x="68" y="0"/>
                  </a:moveTo>
                  <a:lnTo>
                    <a:pt x="1005" y="180"/>
                  </a:lnTo>
                  <a:lnTo>
                    <a:pt x="1021" y="204"/>
                  </a:lnTo>
                  <a:lnTo>
                    <a:pt x="1108" y="351"/>
                  </a:lnTo>
                  <a:lnTo>
                    <a:pt x="968" y="449"/>
                  </a:lnTo>
                  <a:lnTo>
                    <a:pt x="15" y="245"/>
                  </a:lnTo>
                  <a:lnTo>
                    <a:pt x="0" y="220"/>
                  </a:lnTo>
                  <a:lnTo>
                    <a:pt x="116" y="145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iŝļïḑè"/>
            <p:cNvSpPr/>
            <p:nvPr/>
          </p:nvSpPr>
          <p:spPr bwMode="auto">
            <a:xfrm>
              <a:off x="5000520" y="4662335"/>
              <a:ext cx="1993599" cy="729188"/>
            </a:xfrm>
            <a:custGeom>
              <a:avLst/>
              <a:gdLst>
                <a:gd name="T0" fmla="*/ 52 w 1091"/>
                <a:gd name="T1" fmla="*/ 0 h 450"/>
                <a:gd name="T2" fmla="*/ 1005 w 1091"/>
                <a:gd name="T3" fmla="*/ 205 h 450"/>
                <a:gd name="T4" fmla="*/ 1091 w 1091"/>
                <a:gd name="T5" fmla="*/ 351 h 450"/>
                <a:gd name="T6" fmla="*/ 952 w 1091"/>
                <a:gd name="T7" fmla="*/ 450 h 450"/>
                <a:gd name="T8" fmla="*/ 0 w 1091"/>
                <a:gd name="T9" fmla="*/ 245 h 450"/>
                <a:gd name="T10" fmla="*/ 99 w 1091"/>
                <a:gd name="T11" fmla="*/ 146 h 450"/>
                <a:gd name="T12" fmla="*/ 52 w 1091"/>
                <a:gd name="T13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1" h="450">
                  <a:moveTo>
                    <a:pt x="52" y="0"/>
                  </a:moveTo>
                  <a:lnTo>
                    <a:pt x="1005" y="205"/>
                  </a:lnTo>
                  <a:lnTo>
                    <a:pt x="1091" y="351"/>
                  </a:lnTo>
                  <a:lnTo>
                    <a:pt x="952" y="450"/>
                  </a:lnTo>
                  <a:lnTo>
                    <a:pt x="0" y="245"/>
                  </a:lnTo>
                  <a:lnTo>
                    <a:pt x="99" y="146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/>
            <a:p>
              <a:endParaRPr lang="en-US" sz="3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íšlîḍe"/>
          <p:cNvSpPr txBox="1"/>
          <p:nvPr/>
        </p:nvSpPr>
        <p:spPr>
          <a:xfrm rot="461534">
            <a:off x="5551805" y="2446763"/>
            <a:ext cx="1088387" cy="2283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50000" lnSpcReduction="20000"/>
          </a:bodyPr>
          <a:lstStyle/>
          <a:p>
            <a:pPr algn="ctr"/>
            <a:r>
              <a:rPr lang="en-US" sz="16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</a:t>
            </a:r>
            <a:r>
              <a:rPr lang="en-US" altLang="zh-CN" sz="16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text</a:t>
            </a:r>
            <a:endParaRPr lang="vi-VN" sz="1600" i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ïṥļidé"/>
          <p:cNvSpPr txBox="1"/>
          <p:nvPr/>
        </p:nvSpPr>
        <p:spPr>
          <a:xfrm>
            <a:off x="5551805" y="3277152"/>
            <a:ext cx="1088387" cy="2283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50000" lnSpcReduction="20000"/>
          </a:bodyPr>
          <a:lstStyle/>
          <a:p>
            <a:pPr algn="ctr"/>
            <a:r>
              <a:rPr lang="en-US" altLang="zh-CN" sz="16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…text</a:t>
            </a:r>
            <a:endParaRPr lang="en-US" altLang="zh-CN" sz="1600" i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íṣḷiḋê"/>
          <p:cNvSpPr txBox="1"/>
          <p:nvPr/>
        </p:nvSpPr>
        <p:spPr>
          <a:xfrm rot="20665807">
            <a:off x="5551805" y="4031939"/>
            <a:ext cx="1088387" cy="2283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50000" lnSpcReduction="20000"/>
          </a:bodyPr>
          <a:lstStyle/>
          <a:p>
            <a:pPr algn="ctr"/>
            <a:r>
              <a:rPr lang="en-US" altLang="zh-CN" sz="16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…text</a:t>
            </a:r>
            <a:endParaRPr lang="en-US" altLang="zh-CN" sz="1600" i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î$líḑé"/>
          <p:cNvSpPr txBox="1"/>
          <p:nvPr/>
        </p:nvSpPr>
        <p:spPr>
          <a:xfrm rot="782097">
            <a:off x="5539740" y="4945198"/>
            <a:ext cx="1088387" cy="2283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 fontScale="50000" lnSpcReduction="20000"/>
          </a:bodyPr>
          <a:lstStyle/>
          <a:p>
            <a:pPr algn="ctr"/>
            <a:r>
              <a:rPr lang="en-US" altLang="zh-CN" sz="16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…text</a:t>
            </a:r>
            <a:endParaRPr lang="en-US" altLang="zh-CN" sz="1600" i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iṡḻïḍè"/>
          <p:cNvSpPr txBox="1"/>
          <p:nvPr/>
        </p:nvSpPr>
        <p:spPr>
          <a:xfrm>
            <a:off x="673100" y="1130295"/>
            <a:ext cx="10845800" cy="5153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algn="ctr">
              <a:buSzPct val="25000"/>
            </a:pPr>
            <a:r>
              <a:rPr lang="en-US" sz="2000" b="1" dirty="0">
                <a:latin typeface="微软雅黑" panose="020B0503020204020204" charset="-122"/>
                <a:ea typeface="微软雅黑" panose="020B0503020204020204" charset="-122"/>
              </a:rPr>
              <a:t>Unified fonts make reading more fluent.</a:t>
            </a:r>
            <a:endParaRPr 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ï$ļïďè"/>
          <p:cNvSpPr/>
          <p:nvPr/>
        </p:nvSpPr>
        <p:spPr bwMode="auto">
          <a:xfrm>
            <a:off x="1601175" y="2374949"/>
            <a:ext cx="2715364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ísḷiḑè"/>
          <p:cNvSpPr txBox="1"/>
          <p:nvPr/>
        </p:nvSpPr>
        <p:spPr bwMode="auto">
          <a:xfrm>
            <a:off x="1601175" y="1933144"/>
            <a:ext cx="2715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ïṧlïḍe"/>
          <p:cNvSpPr/>
          <p:nvPr/>
        </p:nvSpPr>
        <p:spPr bwMode="auto">
          <a:xfrm>
            <a:off x="1061370" y="2094383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rgbClr val="E7BC29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íşļïḋè"/>
          <p:cNvSpPr/>
          <p:nvPr/>
        </p:nvSpPr>
        <p:spPr bwMode="auto">
          <a:xfrm>
            <a:off x="2181174" y="4293636"/>
            <a:ext cx="2715364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iSlîḍê"/>
          <p:cNvSpPr txBox="1"/>
          <p:nvPr/>
        </p:nvSpPr>
        <p:spPr bwMode="auto">
          <a:xfrm>
            <a:off x="2181174" y="3851831"/>
            <a:ext cx="2715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iş1iḋê"/>
          <p:cNvSpPr/>
          <p:nvPr/>
        </p:nvSpPr>
        <p:spPr bwMode="auto">
          <a:xfrm>
            <a:off x="1590569" y="4084825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iṩļíďe"/>
          <p:cNvSpPr/>
          <p:nvPr/>
        </p:nvSpPr>
        <p:spPr bwMode="auto">
          <a:xfrm>
            <a:off x="8479370" y="3428995"/>
            <a:ext cx="2715364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iṣļïḍê"/>
          <p:cNvSpPr txBox="1"/>
          <p:nvPr/>
        </p:nvSpPr>
        <p:spPr bwMode="auto">
          <a:xfrm>
            <a:off x="8479370" y="2987190"/>
            <a:ext cx="2715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í$1ïḓé"/>
          <p:cNvSpPr/>
          <p:nvPr/>
        </p:nvSpPr>
        <p:spPr bwMode="auto">
          <a:xfrm>
            <a:off x="7888765" y="3220184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ïšḻiḓê"/>
          <p:cNvSpPr/>
          <p:nvPr/>
        </p:nvSpPr>
        <p:spPr bwMode="auto">
          <a:xfrm>
            <a:off x="7880739" y="5293480"/>
            <a:ext cx="2715364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iŝḷîďé"/>
          <p:cNvSpPr txBox="1"/>
          <p:nvPr/>
        </p:nvSpPr>
        <p:spPr bwMode="auto">
          <a:xfrm>
            <a:off x="7880739" y="4851675"/>
            <a:ext cx="2715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íṣļíďê"/>
          <p:cNvSpPr/>
          <p:nvPr/>
        </p:nvSpPr>
        <p:spPr bwMode="auto">
          <a:xfrm>
            <a:off x="7290134" y="5084669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rgbClr val="F3A447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bldLvl="0" animBg="1"/>
      <p:bldP spid="12" grpId="0"/>
      <p:bldP spid="13" grpId="0"/>
      <p:bldP spid="14" grpId="0" bldLvl="0" animBg="1"/>
      <p:bldP spid="15" grpId="0"/>
      <p:bldP spid="16" grpId="0"/>
      <p:bldP spid="17" grpId="0" bldLvl="0" animBg="1"/>
      <p:bldP spid="18" grpId="0"/>
      <p:bldP spid="19" grpId="0"/>
      <p:bldP spid="2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等腰三角形 27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120" name="Oval 11119"/>
          <p:cNvSpPr/>
          <p:nvPr/>
        </p:nvSpPr>
        <p:spPr>
          <a:xfrm>
            <a:off x="6742113" y="1808163"/>
            <a:ext cx="627062" cy="627062"/>
          </a:xfrm>
          <a:prstGeom prst="ellipse">
            <a:avLst/>
          </a:prstGeom>
          <a:solidFill>
            <a:srgbClr val="8EC2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56335" name="TextBox 11120"/>
          <p:cNvSpPr txBox="1">
            <a:spLocks noChangeArrowheads="1"/>
          </p:cNvSpPr>
          <p:nvPr/>
        </p:nvSpPr>
        <p:spPr bwMode="auto">
          <a:xfrm>
            <a:off x="6846888" y="1936750"/>
            <a:ext cx="417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rPr>
              <a:t>01</a:t>
            </a: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1131" name="TextBox 11130"/>
          <p:cNvSpPr txBox="1"/>
          <p:nvPr/>
        </p:nvSpPr>
        <p:spPr>
          <a:xfrm>
            <a:off x="7504113" y="1860550"/>
            <a:ext cx="3273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  <a:sym typeface="YRDZST"/>
            </a:endParaRPr>
          </a:p>
        </p:txBody>
      </p:sp>
      <p:sp>
        <p:nvSpPr>
          <p:cNvPr id="11123" name="Oval 11122"/>
          <p:cNvSpPr/>
          <p:nvPr/>
        </p:nvSpPr>
        <p:spPr>
          <a:xfrm>
            <a:off x="6740525" y="2671763"/>
            <a:ext cx="625475" cy="625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56338" name="TextBox 11123"/>
          <p:cNvSpPr txBox="1">
            <a:spLocks noChangeArrowheads="1"/>
          </p:cNvSpPr>
          <p:nvPr/>
        </p:nvSpPr>
        <p:spPr bwMode="auto">
          <a:xfrm>
            <a:off x="6843713" y="2800350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rPr>
              <a:t>02</a:t>
            </a: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1132" name="TextBox 11131"/>
          <p:cNvSpPr txBox="1"/>
          <p:nvPr/>
        </p:nvSpPr>
        <p:spPr>
          <a:xfrm>
            <a:off x="7500938" y="2722563"/>
            <a:ext cx="3276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  <a:sym typeface="YRDZST"/>
            </a:endParaRPr>
          </a:p>
        </p:txBody>
      </p:sp>
      <p:sp>
        <p:nvSpPr>
          <p:cNvPr id="11126" name="Oval 11125"/>
          <p:cNvSpPr/>
          <p:nvPr/>
        </p:nvSpPr>
        <p:spPr>
          <a:xfrm>
            <a:off x="6740525" y="3533775"/>
            <a:ext cx="625475" cy="627063"/>
          </a:xfrm>
          <a:prstGeom prst="ellipse">
            <a:avLst/>
          </a:prstGeom>
          <a:solidFill>
            <a:srgbClr val="8EC2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56341" name="TextBox 11126"/>
          <p:cNvSpPr txBox="1">
            <a:spLocks noChangeArrowheads="1"/>
          </p:cNvSpPr>
          <p:nvPr/>
        </p:nvSpPr>
        <p:spPr bwMode="auto">
          <a:xfrm>
            <a:off x="6843713" y="3662363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rPr>
              <a:t>03</a:t>
            </a: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1133" name="TextBox 11132"/>
          <p:cNvSpPr txBox="1"/>
          <p:nvPr/>
        </p:nvSpPr>
        <p:spPr>
          <a:xfrm>
            <a:off x="7499350" y="3586163"/>
            <a:ext cx="327818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  <a:sym typeface="YRDZST"/>
            </a:endParaRPr>
          </a:p>
        </p:txBody>
      </p:sp>
      <p:sp>
        <p:nvSpPr>
          <p:cNvPr id="11129" name="Oval 11128"/>
          <p:cNvSpPr/>
          <p:nvPr/>
        </p:nvSpPr>
        <p:spPr>
          <a:xfrm>
            <a:off x="6740525" y="4397375"/>
            <a:ext cx="625475" cy="625475"/>
          </a:xfrm>
          <a:prstGeom prst="ellipse">
            <a:avLst/>
          </a:prstGeom>
          <a:solidFill>
            <a:srgbClr val="E7BC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56344" name="TextBox 11129"/>
          <p:cNvSpPr txBox="1">
            <a:spLocks noChangeArrowheads="1"/>
          </p:cNvSpPr>
          <p:nvPr/>
        </p:nvSpPr>
        <p:spPr bwMode="auto">
          <a:xfrm>
            <a:off x="6843713" y="4525963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rPr>
              <a:t>04</a:t>
            </a: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1134" name="TextBox 11133"/>
          <p:cNvSpPr txBox="1"/>
          <p:nvPr/>
        </p:nvSpPr>
        <p:spPr>
          <a:xfrm>
            <a:off x="7497763" y="4454525"/>
            <a:ext cx="32797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  <a:sym typeface="YRDZST"/>
            </a:endParaRPr>
          </a:p>
        </p:txBody>
      </p:sp>
      <p:sp>
        <p:nvSpPr>
          <p:cNvPr id="11136" name="Oval 11135"/>
          <p:cNvSpPr/>
          <p:nvPr/>
        </p:nvSpPr>
        <p:spPr>
          <a:xfrm>
            <a:off x="6740525" y="5259388"/>
            <a:ext cx="625475" cy="627062"/>
          </a:xfrm>
          <a:prstGeom prst="ellipse">
            <a:avLst/>
          </a:prstGeom>
          <a:solidFill>
            <a:srgbClr val="8EC2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56347" name="TextBox 11136"/>
          <p:cNvSpPr txBox="1">
            <a:spLocks noChangeArrowheads="1"/>
          </p:cNvSpPr>
          <p:nvPr/>
        </p:nvSpPr>
        <p:spPr bwMode="auto">
          <a:xfrm>
            <a:off x="6843713" y="5387975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rPr>
              <a:t>05</a:t>
            </a: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YRDZST"/>
            </a:endParaRPr>
          </a:p>
        </p:txBody>
      </p:sp>
      <p:sp>
        <p:nvSpPr>
          <p:cNvPr id="11138" name="TextBox 11137"/>
          <p:cNvSpPr txBox="1"/>
          <p:nvPr/>
        </p:nvSpPr>
        <p:spPr>
          <a:xfrm>
            <a:off x="7499350" y="5311775"/>
            <a:ext cx="32781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amet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, cons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ectetur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  <a:sym typeface="YRDZST"/>
              </a:rPr>
              <a:t>adipis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  <a:sym typeface="YRDZST"/>
            </a:endParaRPr>
          </a:p>
        </p:txBody>
      </p:sp>
      <p:pic>
        <p:nvPicPr>
          <p:cNvPr id="31" name="图片 30" descr="卡通可爱小动物插画"/>
          <p:cNvPicPr>
            <a:picLocks noChangeAspect="1"/>
          </p:cNvPicPr>
          <p:nvPr/>
        </p:nvPicPr>
        <p:blipFill>
          <a:blip r:embed="rId1"/>
          <a:srcRect l="2743" t="36648" r="45856" b="30398"/>
          <a:stretch>
            <a:fillRect/>
          </a:stretch>
        </p:blipFill>
        <p:spPr>
          <a:xfrm>
            <a:off x="419735" y="1461770"/>
            <a:ext cx="5161915" cy="4424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6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6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20" grpId="0" bldLvl="0" animBg="1"/>
      <p:bldP spid="56335" grpId="0"/>
      <p:bldP spid="11131" grpId="0"/>
      <p:bldP spid="11123" grpId="0" bldLvl="0" animBg="1"/>
      <p:bldP spid="56338" grpId="0"/>
      <p:bldP spid="11132" grpId="0"/>
      <p:bldP spid="11126" grpId="0" bldLvl="0" animBg="1"/>
      <p:bldP spid="56341" grpId="0"/>
      <p:bldP spid="11133" grpId="0"/>
      <p:bldP spid="11129" grpId="0" bldLvl="0" animBg="1"/>
      <p:bldP spid="56344" grpId="0"/>
      <p:bldP spid="11134" grpId="0"/>
      <p:bldP spid="11136" grpId="0" bldLvl="0" animBg="1"/>
      <p:bldP spid="56347" grpId="0"/>
      <p:bldP spid="111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1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81880" y="3305479"/>
            <a:ext cx="2031023" cy="18624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15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ko-KR" sz="115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8470" y="3219309"/>
            <a:ext cx="3867150" cy="5861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ko-KR" sz="32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8751" y="3912018"/>
            <a:ext cx="4672792" cy="6476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defTabSz="508000" eaLnBrk="0"/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508000" eaLnBrk="0"/>
            <a:endParaRPr lang="ko-KR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751" y="4598352"/>
            <a:ext cx="2144231" cy="37084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8751" y="5115877"/>
            <a:ext cx="2144231" cy="3721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p>
            <a:pPr marL="0" indent="0" algn="l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ko-KR" sz="1800" cap="none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îṧḻíḍê"/>
          <p:cNvGrpSpPr/>
          <p:nvPr/>
        </p:nvGrpSpPr>
        <p:grpSpPr>
          <a:xfrm>
            <a:off x="313763" y="3517917"/>
            <a:ext cx="6940085" cy="3261049"/>
            <a:chOff x="1951390" y="3177049"/>
            <a:chExt cx="7851527" cy="3689323"/>
          </a:xfrm>
        </p:grpSpPr>
        <p:sp>
          <p:nvSpPr>
            <p:cNvPr id="22" name="îŝľiďé"/>
            <p:cNvSpPr/>
            <p:nvPr/>
          </p:nvSpPr>
          <p:spPr>
            <a:xfrm>
              <a:off x="1951390" y="3581021"/>
              <a:ext cx="1166456" cy="2683095"/>
            </a:xfrm>
            <a:custGeom>
              <a:avLst/>
              <a:gdLst/>
              <a:ahLst/>
              <a:cxnLst/>
              <a:rect l="l" t="t" r="r" b="b"/>
              <a:pathLst>
                <a:path w="613" h="1409" extrusionOk="0">
                  <a:moveTo>
                    <a:pt x="50" y="604"/>
                  </a:moveTo>
                  <a:cubicBezTo>
                    <a:pt x="72" y="613"/>
                    <a:pt x="65" y="589"/>
                    <a:pt x="65" y="589"/>
                  </a:cubicBezTo>
                  <a:cubicBezTo>
                    <a:pt x="42" y="580"/>
                    <a:pt x="53" y="550"/>
                    <a:pt x="53" y="550"/>
                  </a:cubicBezTo>
                  <a:cubicBezTo>
                    <a:pt x="58" y="541"/>
                    <a:pt x="70" y="553"/>
                    <a:pt x="70" y="553"/>
                  </a:cubicBezTo>
                  <a:cubicBezTo>
                    <a:pt x="88" y="549"/>
                    <a:pt x="73" y="514"/>
                    <a:pt x="73" y="514"/>
                  </a:cubicBezTo>
                  <a:cubicBezTo>
                    <a:pt x="66" y="500"/>
                    <a:pt x="73" y="481"/>
                    <a:pt x="73" y="481"/>
                  </a:cubicBezTo>
                  <a:cubicBezTo>
                    <a:pt x="100" y="450"/>
                    <a:pt x="138" y="360"/>
                    <a:pt x="138" y="360"/>
                  </a:cubicBezTo>
                  <a:cubicBezTo>
                    <a:pt x="142" y="360"/>
                    <a:pt x="156" y="337"/>
                    <a:pt x="156" y="337"/>
                  </a:cubicBezTo>
                  <a:cubicBezTo>
                    <a:pt x="178" y="316"/>
                    <a:pt x="179" y="357"/>
                    <a:pt x="179" y="357"/>
                  </a:cubicBezTo>
                  <a:cubicBezTo>
                    <a:pt x="188" y="373"/>
                    <a:pt x="200" y="403"/>
                    <a:pt x="200" y="403"/>
                  </a:cubicBezTo>
                  <a:cubicBezTo>
                    <a:pt x="186" y="420"/>
                    <a:pt x="193" y="461"/>
                    <a:pt x="193" y="461"/>
                  </a:cubicBezTo>
                  <a:cubicBezTo>
                    <a:pt x="170" y="486"/>
                    <a:pt x="170" y="576"/>
                    <a:pt x="170" y="576"/>
                  </a:cubicBezTo>
                  <a:cubicBezTo>
                    <a:pt x="168" y="602"/>
                    <a:pt x="179" y="629"/>
                    <a:pt x="179" y="629"/>
                  </a:cubicBezTo>
                  <a:cubicBezTo>
                    <a:pt x="163" y="639"/>
                    <a:pt x="160" y="683"/>
                    <a:pt x="160" y="683"/>
                  </a:cubicBezTo>
                  <a:cubicBezTo>
                    <a:pt x="146" y="720"/>
                    <a:pt x="169" y="762"/>
                    <a:pt x="169" y="762"/>
                  </a:cubicBezTo>
                  <a:cubicBezTo>
                    <a:pt x="176" y="773"/>
                    <a:pt x="176" y="817"/>
                    <a:pt x="176" y="817"/>
                  </a:cubicBezTo>
                  <a:cubicBezTo>
                    <a:pt x="176" y="874"/>
                    <a:pt x="196" y="897"/>
                    <a:pt x="196" y="897"/>
                  </a:cubicBezTo>
                  <a:cubicBezTo>
                    <a:pt x="195" y="919"/>
                    <a:pt x="206" y="937"/>
                    <a:pt x="206" y="937"/>
                  </a:cubicBezTo>
                  <a:cubicBezTo>
                    <a:pt x="211" y="946"/>
                    <a:pt x="213" y="1010"/>
                    <a:pt x="213" y="1010"/>
                  </a:cubicBezTo>
                  <a:cubicBezTo>
                    <a:pt x="196" y="1092"/>
                    <a:pt x="213" y="1137"/>
                    <a:pt x="213" y="1137"/>
                  </a:cubicBezTo>
                  <a:cubicBezTo>
                    <a:pt x="213" y="1166"/>
                    <a:pt x="245" y="1310"/>
                    <a:pt x="245" y="1310"/>
                  </a:cubicBezTo>
                  <a:cubicBezTo>
                    <a:pt x="223" y="1363"/>
                    <a:pt x="245" y="1409"/>
                    <a:pt x="245" y="1409"/>
                  </a:cubicBezTo>
                  <a:cubicBezTo>
                    <a:pt x="308" y="1409"/>
                    <a:pt x="308" y="1409"/>
                    <a:pt x="308" y="1409"/>
                  </a:cubicBezTo>
                  <a:cubicBezTo>
                    <a:pt x="313" y="1402"/>
                    <a:pt x="305" y="1357"/>
                    <a:pt x="305" y="1357"/>
                  </a:cubicBezTo>
                  <a:cubicBezTo>
                    <a:pt x="306" y="1350"/>
                    <a:pt x="294" y="1334"/>
                    <a:pt x="294" y="1334"/>
                  </a:cubicBezTo>
                  <a:cubicBezTo>
                    <a:pt x="298" y="1317"/>
                    <a:pt x="283" y="1297"/>
                    <a:pt x="283" y="1297"/>
                  </a:cubicBezTo>
                  <a:cubicBezTo>
                    <a:pt x="283" y="1204"/>
                    <a:pt x="283" y="1204"/>
                    <a:pt x="283" y="1204"/>
                  </a:cubicBezTo>
                  <a:cubicBezTo>
                    <a:pt x="293" y="1177"/>
                    <a:pt x="289" y="1085"/>
                    <a:pt x="289" y="1085"/>
                  </a:cubicBezTo>
                  <a:cubicBezTo>
                    <a:pt x="288" y="1080"/>
                    <a:pt x="286" y="1043"/>
                    <a:pt x="286" y="1043"/>
                  </a:cubicBezTo>
                  <a:cubicBezTo>
                    <a:pt x="285" y="1032"/>
                    <a:pt x="288" y="1010"/>
                    <a:pt x="288" y="1010"/>
                  </a:cubicBezTo>
                  <a:cubicBezTo>
                    <a:pt x="295" y="998"/>
                    <a:pt x="294" y="871"/>
                    <a:pt x="294" y="871"/>
                  </a:cubicBezTo>
                  <a:cubicBezTo>
                    <a:pt x="298" y="866"/>
                    <a:pt x="301" y="859"/>
                    <a:pt x="301" y="835"/>
                  </a:cubicBezTo>
                  <a:cubicBezTo>
                    <a:pt x="301" y="834"/>
                    <a:pt x="301" y="833"/>
                    <a:pt x="301" y="832"/>
                  </a:cubicBezTo>
                  <a:cubicBezTo>
                    <a:pt x="302" y="812"/>
                    <a:pt x="308" y="823"/>
                    <a:pt x="308" y="823"/>
                  </a:cubicBezTo>
                  <a:cubicBezTo>
                    <a:pt x="308" y="827"/>
                    <a:pt x="313" y="849"/>
                    <a:pt x="313" y="849"/>
                  </a:cubicBezTo>
                  <a:cubicBezTo>
                    <a:pt x="318" y="857"/>
                    <a:pt x="313" y="926"/>
                    <a:pt x="313" y="926"/>
                  </a:cubicBezTo>
                  <a:cubicBezTo>
                    <a:pt x="303" y="942"/>
                    <a:pt x="308" y="970"/>
                    <a:pt x="308" y="970"/>
                  </a:cubicBezTo>
                  <a:cubicBezTo>
                    <a:pt x="310" y="1034"/>
                    <a:pt x="353" y="1034"/>
                    <a:pt x="353" y="1034"/>
                  </a:cubicBezTo>
                  <a:cubicBezTo>
                    <a:pt x="389" y="1032"/>
                    <a:pt x="405" y="942"/>
                    <a:pt x="405" y="942"/>
                  </a:cubicBezTo>
                  <a:cubicBezTo>
                    <a:pt x="415" y="932"/>
                    <a:pt x="413" y="879"/>
                    <a:pt x="413" y="879"/>
                  </a:cubicBezTo>
                  <a:cubicBezTo>
                    <a:pt x="425" y="859"/>
                    <a:pt x="423" y="804"/>
                    <a:pt x="423" y="804"/>
                  </a:cubicBezTo>
                  <a:cubicBezTo>
                    <a:pt x="444" y="791"/>
                    <a:pt x="459" y="748"/>
                    <a:pt x="459" y="748"/>
                  </a:cubicBezTo>
                  <a:cubicBezTo>
                    <a:pt x="461" y="642"/>
                    <a:pt x="461" y="642"/>
                    <a:pt x="461" y="642"/>
                  </a:cubicBezTo>
                  <a:cubicBezTo>
                    <a:pt x="452" y="628"/>
                    <a:pt x="453" y="616"/>
                    <a:pt x="453" y="616"/>
                  </a:cubicBezTo>
                  <a:cubicBezTo>
                    <a:pt x="464" y="611"/>
                    <a:pt x="456" y="572"/>
                    <a:pt x="456" y="572"/>
                  </a:cubicBezTo>
                  <a:cubicBezTo>
                    <a:pt x="446" y="530"/>
                    <a:pt x="456" y="534"/>
                    <a:pt x="456" y="534"/>
                  </a:cubicBezTo>
                  <a:cubicBezTo>
                    <a:pt x="532" y="524"/>
                    <a:pt x="583" y="489"/>
                    <a:pt x="583" y="489"/>
                  </a:cubicBezTo>
                  <a:cubicBezTo>
                    <a:pt x="613" y="468"/>
                    <a:pt x="583" y="432"/>
                    <a:pt x="583" y="432"/>
                  </a:cubicBezTo>
                  <a:cubicBezTo>
                    <a:pt x="573" y="425"/>
                    <a:pt x="546" y="382"/>
                    <a:pt x="546" y="382"/>
                  </a:cubicBezTo>
                  <a:cubicBezTo>
                    <a:pt x="545" y="371"/>
                    <a:pt x="519" y="344"/>
                    <a:pt x="519" y="344"/>
                  </a:cubicBezTo>
                  <a:cubicBezTo>
                    <a:pt x="513" y="340"/>
                    <a:pt x="501" y="321"/>
                    <a:pt x="501" y="321"/>
                  </a:cubicBezTo>
                  <a:cubicBezTo>
                    <a:pt x="496" y="285"/>
                    <a:pt x="452" y="241"/>
                    <a:pt x="452" y="241"/>
                  </a:cubicBezTo>
                  <a:cubicBezTo>
                    <a:pt x="442" y="237"/>
                    <a:pt x="428" y="224"/>
                    <a:pt x="428" y="224"/>
                  </a:cubicBezTo>
                  <a:cubicBezTo>
                    <a:pt x="414" y="204"/>
                    <a:pt x="391" y="202"/>
                    <a:pt x="391" y="202"/>
                  </a:cubicBezTo>
                  <a:cubicBezTo>
                    <a:pt x="376" y="205"/>
                    <a:pt x="353" y="201"/>
                    <a:pt x="353" y="201"/>
                  </a:cubicBezTo>
                  <a:cubicBezTo>
                    <a:pt x="336" y="189"/>
                    <a:pt x="345" y="164"/>
                    <a:pt x="345" y="164"/>
                  </a:cubicBezTo>
                  <a:cubicBezTo>
                    <a:pt x="356" y="161"/>
                    <a:pt x="355" y="139"/>
                    <a:pt x="355" y="139"/>
                  </a:cubicBezTo>
                  <a:cubicBezTo>
                    <a:pt x="371" y="109"/>
                    <a:pt x="353" y="104"/>
                    <a:pt x="353" y="104"/>
                  </a:cubicBezTo>
                  <a:cubicBezTo>
                    <a:pt x="358" y="94"/>
                    <a:pt x="353" y="58"/>
                    <a:pt x="353" y="58"/>
                  </a:cubicBezTo>
                  <a:cubicBezTo>
                    <a:pt x="351" y="0"/>
                    <a:pt x="277" y="3"/>
                    <a:pt x="277" y="3"/>
                  </a:cubicBezTo>
                  <a:cubicBezTo>
                    <a:pt x="211" y="11"/>
                    <a:pt x="226" y="101"/>
                    <a:pt x="226" y="101"/>
                  </a:cubicBezTo>
                  <a:cubicBezTo>
                    <a:pt x="211" y="114"/>
                    <a:pt x="224" y="134"/>
                    <a:pt x="224" y="134"/>
                  </a:cubicBezTo>
                  <a:cubicBezTo>
                    <a:pt x="224" y="138"/>
                    <a:pt x="228" y="154"/>
                    <a:pt x="228" y="154"/>
                  </a:cubicBezTo>
                  <a:cubicBezTo>
                    <a:pt x="244" y="173"/>
                    <a:pt x="244" y="189"/>
                    <a:pt x="244" y="189"/>
                  </a:cubicBezTo>
                  <a:cubicBezTo>
                    <a:pt x="250" y="192"/>
                    <a:pt x="250" y="208"/>
                    <a:pt x="250" y="208"/>
                  </a:cubicBezTo>
                  <a:cubicBezTo>
                    <a:pt x="220" y="204"/>
                    <a:pt x="194" y="219"/>
                    <a:pt x="194" y="219"/>
                  </a:cubicBezTo>
                  <a:cubicBezTo>
                    <a:pt x="191" y="229"/>
                    <a:pt x="172" y="238"/>
                    <a:pt x="172" y="238"/>
                  </a:cubicBezTo>
                  <a:cubicBezTo>
                    <a:pt x="128" y="242"/>
                    <a:pt x="120" y="288"/>
                    <a:pt x="120" y="288"/>
                  </a:cubicBezTo>
                  <a:cubicBezTo>
                    <a:pt x="110" y="299"/>
                    <a:pt x="95" y="320"/>
                    <a:pt x="95" y="320"/>
                  </a:cubicBezTo>
                  <a:cubicBezTo>
                    <a:pt x="70" y="343"/>
                    <a:pt x="53" y="414"/>
                    <a:pt x="53" y="414"/>
                  </a:cubicBezTo>
                  <a:cubicBezTo>
                    <a:pt x="53" y="431"/>
                    <a:pt x="44" y="487"/>
                    <a:pt x="44" y="487"/>
                  </a:cubicBezTo>
                  <a:cubicBezTo>
                    <a:pt x="35" y="497"/>
                    <a:pt x="29" y="531"/>
                    <a:pt x="29" y="531"/>
                  </a:cubicBezTo>
                  <a:cubicBezTo>
                    <a:pt x="0" y="570"/>
                    <a:pt x="50" y="604"/>
                    <a:pt x="50" y="604"/>
                  </a:cubicBezTo>
                  <a:close/>
                  <a:moveTo>
                    <a:pt x="460" y="460"/>
                  </a:moveTo>
                  <a:cubicBezTo>
                    <a:pt x="460" y="460"/>
                    <a:pt x="461" y="400"/>
                    <a:pt x="467" y="396"/>
                  </a:cubicBezTo>
                  <a:cubicBezTo>
                    <a:pt x="467" y="400"/>
                    <a:pt x="467" y="400"/>
                    <a:pt x="467" y="400"/>
                  </a:cubicBezTo>
                  <a:cubicBezTo>
                    <a:pt x="467" y="400"/>
                    <a:pt x="517" y="437"/>
                    <a:pt x="515" y="447"/>
                  </a:cubicBezTo>
                  <a:cubicBezTo>
                    <a:pt x="515" y="447"/>
                    <a:pt x="483" y="477"/>
                    <a:pt x="463" y="485"/>
                  </a:cubicBezTo>
                  <a:cubicBezTo>
                    <a:pt x="463" y="485"/>
                    <a:pt x="453" y="492"/>
                    <a:pt x="460" y="4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isḻíde"/>
            <p:cNvSpPr/>
            <p:nvPr/>
          </p:nvSpPr>
          <p:spPr>
            <a:xfrm>
              <a:off x="2755851" y="3350282"/>
              <a:ext cx="1266767" cy="2913835"/>
            </a:xfrm>
            <a:custGeom>
              <a:avLst/>
              <a:gdLst/>
              <a:ahLst/>
              <a:cxnLst/>
              <a:rect l="l" t="t" r="r" b="b"/>
              <a:pathLst>
                <a:path w="613" h="1409" extrusionOk="0">
                  <a:moveTo>
                    <a:pt x="50" y="604"/>
                  </a:moveTo>
                  <a:cubicBezTo>
                    <a:pt x="72" y="613"/>
                    <a:pt x="65" y="589"/>
                    <a:pt x="65" y="589"/>
                  </a:cubicBezTo>
                  <a:cubicBezTo>
                    <a:pt x="42" y="580"/>
                    <a:pt x="53" y="550"/>
                    <a:pt x="53" y="550"/>
                  </a:cubicBezTo>
                  <a:cubicBezTo>
                    <a:pt x="58" y="541"/>
                    <a:pt x="70" y="553"/>
                    <a:pt x="70" y="553"/>
                  </a:cubicBezTo>
                  <a:cubicBezTo>
                    <a:pt x="88" y="549"/>
                    <a:pt x="73" y="514"/>
                    <a:pt x="73" y="514"/>
                  </a:cubicBezTo>
                  <a:cubicBezTo>
                    <a:pt x="66" y="500"/>
                    <a:pt x="73" y="481"/>
                    <a:pt x="73" y="481"/>
                  </a:cubicBezTo>
                  <a:cubicBezTo>
                    <a:pt x="100" y="450"/>
                    <a:pt x="138" y="360"/>
                    <a:pt x="138" y="360"/>
                  </a:cubicBezTo>
                  <a:cubicBezTo>
                    <a:pt x="142" y="360"/>
                    <a:pt x="156" y="337"/>
                    <a:pt x="156" y="337"/>
                  </a:cubicBezTo>
                  <a:cubicBezTo>
                    <a:pt x="178" y="316"/>
                    <a:pt x="179" y="357"/>
                    <a:pt x="179" y="357"/>
                  </a:cubicBezTo>
                  <a:cubicBezTo>
                    <a:pt x="188" y="373"/>
                    <a:pt x="200" y="403"/>
                    <a:pt x="200" y="403"/>
                  </a:cubicBezTo>
                  <a:cubicBezTo>
                    <a:pt x="186" y="420"/>
                    <a:pt x="193" y="461"/>
                    <a:pt x="193" y="461"/>
                  </a:cubicBezTo>
                  <a:cubicBezTo>
                    <a:pt x="170" y="486"/>
                    <a:pt x="170" y="576"/>
                    <a:pt x="170" y="576"/>
                  </a:cubicBezTo>
                  <a:cubicBezTo>
                    <a:pt x="168" y="602"/>
                    <a:pt x="179" y="629"/>
                    <a:pt x="179" y="629"/>
                  </a:cubicBezTo>
                  <a:cubicBezTo>
                    <a:pt x="163" y="639"/>
                    <a:pt x="160" y="683"/>
                    <a:pt x="160" y="683"/>
                  </a:cubicBezTo>
                  <a:cubicBezTo>
                    <a:pt x="146" y="720"/>
                    <a:pt x="169" y="762"/>
                    <a:pt x="169" y="762"/>
                  </a:cubicBezTo>
                  <a:cubicBezTo>
                    <a:pt x="176" y="773"/>
                    <a:pt x="176" y="817"/>
                    <a:pt x="176" y="817"/>
                  </a:cubicBezTo>
                  <a:cubicBezTo>
                    <a:pt x="176" y="874"/>
                    <a:pt x="196" y="897"/>
                    <a:pt x="196" y="897"/>
                  </a:cubicBezTo>
                  <a:cubicBezTo>
                    <a:pt x="195" y="919"/>
                    <a:pt x="206" y="937"/>
                    <a:pt x="206" y="937"/>
                  </a:cubicBezTo>
                  <a:cubicBezTo>
                    <a:pt x="211" y="946"/>
                    <a:pt x="213" y="1010"/>
                    <a:pt x="213" y="1010"/>
                  </a:cubicBezTo>
                  <a:cubicBezTo>
                    <a:pt x="196" y="1092"/>
                    <a:pt x="213" y="1137"/>
                    <a:pt x="213" y="1137"/>
                  </a:cubicBezTo>
                  <a:cubicBezTo>
                    <a:pt x="213" y="1166"/>
                    <a:pt x="245" y="1310"/>
                    <a:pt x="245" y="1310"/>
                  </a:cubicBezTo>
                  <a:cubicBezTo>
                    <a:pt x="223" y="1363"/>
                    <a:pt x="245" y="1409"/>
                    <a:pt x="245" y="1409"/>
                  </a:cubicBezTo>
                  <a:cubicBezTo>
                    <a:pt x="308" y="1409"/>
                    <a:pt x="308" y="1409"/>
                    <a:pt x="308" y="1409"/>
                  </a:cubicBezTo>
                  <a:cubicBezTo>
                    <a:pt x="313" y="1402"/>
                    <a:pt x="305" y="1357"/>
                    <a:pt x="305" y="1357"/>
                  </a:cubicBezTo>
                  <a:cubicBezTo>
                    <a:pt x="306" y="1350"/>
                    <a:pt x="294" y="1334"/>
                    <a:pt x="294" y="1334"/>
                  </a:cubicBezTo>
                  <a:cubicBezTo>
                    <a:pt x="298" y="1317"/>
                    <a:pt x="283" y="1297"/>
                    <a:pt x="283" y="1297"/>
                  </a:cubicBezTo>
                  <a:cubicBezTo>
                    <a:pt x="283" y="1204"/>
                    <a:pt x="283" y="1204"/>
                    <a:pt x="283" y="1204"/>
                  </a:cubicBezTo>
                  <a:cubicBezTo>
                    <a:pt x="293" y="1177"/>
                    <a:pt x="289" y="1085"/>
                    <a:pt x="289" y="1085"/>
                  </a:cubicBezTo>
                  <a:cubicBezTo>
                    <a:pt x="288" y="1080"/>
                    <a:pt x="286" y="1043"/>
                    <a:pt x="286" y="1043"/>
                  </a:cubicBezTo>
                  <a:cubicBezTo>
                    <a:pt x="285" y="1032"/>
                    <a:pt x="288" y="1010"/>
                    <a:pt x="288" y="1010"/>
                  </a:cubicBezTo>
                  <a:cubicBezTo>
                    <a:pt x="295" y="998"/>
                    <a:pt x="294" y="871"/>
                    <a:pt x="294" y="871"/>
                  </a:cubicBezTo>
                  <a:cubicBezTo>
                    <a:pt x="298" y="866"/>
                    <a:pt x="301" y="859"/>
                    <a:pt x="301" y="835"/>
                  </a:cubicBezTo>
                  <a:cubicBezTo>
                    <a:pt x="301" y="834"/>
                    <a:pt x="301" y="833"/>
                    <a:pt x="301" y="832"/>
                  </a:cubicBezTo>
                  <a:cubicBezTo>
                    <a:pt x="302" y="812"/>
                    <a:pt x="308" y="823"/>
                    <a:pt x="308" y="823"/>
                  </a:cubicBezTo>
                  <a:cubicBezTo>
                    <a:pt x="308" y="827"/>
                    <a:pt x="313" y="849"/>
                    <a:pt x="313" y="849"/>
                  </a:cubicBezTo>
                  <a:cubicBezTo>
                    <a:pt x="318" y="857"/>
                    <a:pt x="313" y="926"/>
                    <a:pt x="313" y="926"/>
                  </a:cubicBezTo>
                  <a:cubicBezTo>
                    <a:pt x="303" y="942"/>
                    <a:pt x="308" y="970"/>
                    <a:pt x="308" y="970"/>
                  </a:cubicBezTo>
                  <a:cubicBezTo>
                    <a:pt x="310" y="1034"/>
                    <a:pt x="353" y="1034"/>
                    <a:pt x="353" y="1034"/>
                  </a:cubicBezTo>
                  <a:cubicBezTo>
                    <a:pt x="389" y="1032"/>
                    <a:pt x="405" y="942"/>
                    <a:pt x="405" y="942"/>
                  </a:cubicBezTo>
                  <a:cubicBezTo>
                    <a:pt x="415" y="932"/>
                    <a:pt x="413" y="879"/>
                    <a:pt x="413" y="879"/>
                  </a:cubicBezTo>
                  <a:cubicBezTo>
                    <a:pt x="425" y="859"/>
                    <a:pt x="423" y="804"/>
                    <a:pt x="423" y="804"/>
                  </a:cubicBezTo>
                  <a:cubicBezTo>
                    <a:pt x="444" y="791"/>
                    <a:pt x="459" y="748"/>
                    <a:pt x="459" y="748"/>
                  </a:cubicBezTo>
                  <a:cubicBezTo>
                    <a:pt x="461" y="642"/>
                    <a:pt x="461" y="642"/>
                    <a:pt x="461" y="642"/>
                  </a:cubicBezTo>
                  <a:cubicBezTo>
                    <a:pt x="452" y="628"/>
                    <a:pt x="453" y="616"/>
                    <a:pt x="453" y="616"/>
                  </a:cubicBezTo>
                  <a:cubicBezTo>
                    <a:pt x="464" y="611"/>
                    <a:pt x="456" y="572"/>
                    <a:pt x="456" y="572"/>
                  </a:cubicBezTo>
                  <a:cubicBezTo>
                    <a:pt x="446" y="530"/>
                    <a:pt x="456" y="534"/>
                    <a:pt x="456" y="534"/>
                  </a:cubicBezTo>
                  <a:cubicBezTo>
                    <a:pt x="532" y="524"/>
                    <a:pt x="583" y="489"/>
                    <a:pt x="583" y="489"/>
                  </a:cubicBezTo>
                  <a:cubicBezTo>
                    <a:pt x="613" y="468"/>
                    <a:pt x="583" y="432"/>
                    <a:pt x="583" y="432"/>
                  </a:cubicBezTo>
                  <a:cubicBezTo>
                    <a:pt x="573" y="425"/>
                    <a:pt x="546" y="382"/>
                    <a:pt x="546" y="382"/>
                  </a:cubicBezTo>
                  <a:cubicBezTo>
                    <a:pt x="545" y="371"/>
                    <a:pt x="519" y="344"/>
                    <a:pt x="519" y="344"/>
                  </a:cubicBezTo>
                  <a:cubicBezTo>
                    <a:pt x="513" y="340"/>
                    <a:pt x="501" y="321"/>
                    <a:pt x="501" y="321"/>
                  </a:cubicBezTo>
                  <a:cubicBezTo>
                    <a:pt x="496" y="285"/>
                    <a:pt x="452" y="241"/>
                    <a:pt x="452" y="241"/>
                  </a:cubicBezTo>
                  <a:cubicBezTo>
                    <a:pt x="442" y="237"/>
                    <a:pt x="428" y="224"/>
                    <a:pt x="428" y="224"/>
                  </a:cubicBezTo>
                  <a:cubicBezTo>
                    <a:pt x="414" y="204"/>
                    <a:pt x="391" y="202"/>
                    <a:pt x="391" y="202"/>
                  </a:cubicBezTo>
                  <a:cubicBezTo>
                    <a:pt x="376" y="205"/>
                    <a:pt x="353" y="201"/>
                    <a:pt x="353" y="201"/>
                  </a:cubicBezTo>
                  <a:cubicBezTo>
                    <a:pt x="336" y="189"/>
                    <a:pt x="345" y="164"/>
                    <a:pt x="345" y="164"/>
                  </a:cubicBezTo>
                  <a:cubicBezTo>
                    <a:pt x="356" y="161"/>
                    <a:pt x="355" y="139"/>
                    <a:pt x="355" y="139"/>
                  </a:cubicBezTo>
                  <a:cubicBezTo>
                    <a:pt x="371" y="109"/>
                    <a:pt x="353" y="104"/>
                    <a:pt x="353" y="104"/>
                  </a:cubicBezTo>
                  <a:cubicBezTo>
                    <a:pt x="358" y="94"/>
                    <a:pt x="353" y="58"/>
                    <a:pt x="353" y="58"/>
                  </a:cubicBezTo>
                  <a:cubicBezTo>
                    <a:pt x="351" y="0"/>
                    <a:pt x="277" y="3"/>
                    <a:pt x="277" y="3"/>
                  </a:cubicBezTo>
                  <a:cubicBezTo>
                    <a:pt x="211" y="11"/>
                    <a:pt x="226" y="101"/>
                    <a:pt x="226" y="101"/>
                  </a:cubicBezTo>
                  <a:cubicBezTo>
                    <a:pt x="211" y="114"/>
                    <a:pt x="224" y="134"/>
                    <a:pt x="224" y="134"/>
                  </a:cubicBezTo>
                  <a:cubicBezTo>
                    <a:pt x="224" y="138"/>
                    <a:pt x="228" y="154"/>
                    <a:pt x="228" y="154"/>
                  </a:cubicBezTo>
                  <a:cubicBezTo>
                    <a:pt x="244" y="173"/>
                    <a:pt x="244" y="189"/>
                    <a:pt x="244" y="189"/>
                  </a:cubicBezTo>
                  <a:cubicBezTo>
                    <a:pt x="250" y="192"/>
                    <a:pt x="250" y="208"/>
                    <a:pt x="250" y="208"/>
                  </a:cubicBezTo>
                  <a:cubicBezTo>
                    <a:pt x="220" y="204"/>
                    <a:pt x="194" y="219"/>
                    <a:pt x="194" y="219"/>
                  </a:cubicBezTo>
                  <a:cubicBezTo>
                    <a:pt x="191" y="229"/>
                    <a:pt x="172" y="238"/>
                    <a:pt x="172" y="238"/>
                  </a:cubicBezTo>
                  <a:cubicBezTo>
                    <a:pt x="128" y="242"/>
                    <a:pt x="120" y="288"/>
                    <a:pt x="120" y="288"/>
                  </a:cubicBezTo>
                  <a:cubicBezTo>
                    <a:pt x="110" y="299"/>
                    <a:pt x="95" y="320"/>
                    <a:pt x="95" y="320"/>
                  </a:cubicBezTo>
                  <a:cubicBezTo>
                    <a:pt x="70" y="343"/>
                    <a:pt x="53" y="414"/>
                    <a:pt x="53" y="414"/>
                  </a:cubicBezTo>
                  <a:cubicBezTo>
                    <a:pt x="53" y="431"/>
                    <a:pt x="44" y="487"/>
                    <a:pt x="44" y="487"/>
                  </a:cubicBezTo>
                  <a:cubicBezTo>
                    <a:pt x="35" y="497"/>
                    <a:pt x="29" y="531"/>
                    <a:pt x="29" y="531"/>
                  </a:cubicBezTo>
                  <a:cubicBezTo>
                    <a:pt x="0" y="570"/>
                    <a:pt x="50" y="604"/>
                    <a:pt x="50" y="604"/>
                  </a:cubicBezTo>
                  <a:close/>
                  <a:moveTo>
                    <a:pt x="460" y="460"/>
                  </a:moveTo>
                  <a:cubicBezTo>
                    <a:pt x="460" y="460"/>
                    <a:pt x="461" y="400"/>
                    <a:pt x="467" y="396"/>
                  </a:cubicBezTo>
                  <a:cubicBezTo>
                    <a:pt x="467" y="400"/>
                    <a:pt x="467" y="400"/>
                    <a:pt x="467" y="400"/>
                  </a:cubicBezTo>
                  <a:cubicBezTo>
                    <a:pt x="467" y="400"/>
                    <a:pt x="517" y="437"/>
                    <a:pt x="515" y="447"/>
                  </a:cubicBezTo>
                  <a:cubicBezTo>
                    <a:pt x="515" y="447"/>
                    <a:pt x="483" y="477"/>
                    <a:pt x="463" y="485"/>
                  </a:cubicBezTo>
                  <a:cubicBezTo>
                    <a:pt x="463" y="485"/>
                    <a:pt x="453" y="492"/>
                    <a:pt x="460" y="4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îṥļîḑe"/>
            <p:cNvSpPr/>
            <p:nvPr/>
          </p:nvSpPr>
          <p:spPr>
            <a:xfrm>
              <a:off x="7489985" y="3177049"/>
              <a:ext cx="1211278" cy="3218346"/>
            </a:xfrm>
            <a:custGeom>
              <a:avLst/>
              <a:gdLst/>
              <a:ahLst/>
              <a:cxnLst/>
              <a:rect l="l" t="t" r="r" b="b"/>
              <a:pathLst>
                <a:path w="586" h="1556" extrusionOk="0">
                  <a:moveTo>
                    <a:pt x="208" y="11"/>
                  </a:moveTo>
                  <a:cubicBezTo>
                    <a:pt x="220" y="4"/>
                    <a:pt x="241" y="0"/>
                    <a:pt x="251" y="9"/>
                  </a:cubicBezTo>
                  <a:cubicBezTo>
                    <a:pt x="254" y="11"/>
                    <a:pt x="258" y="13"/>
                    <a:pt x="263" y="13"/>
                  </a:cubicBezTo>
                  <a:cubicBezTo>
                    <a:pt x="268" y="14"/>
                    <a:pt x="274" y="8"/>
                    <a:pt x="271" y="13"/>
                  </a:cubicBezTo>
                  <a:cubicBezTo>
                    <a:pt x="271" y="15"/>
                    <a:pt x="269" y="18"/>
                    <a:pt x="270" y="17"/>
                  </a:cubicBezTo>
                  <a:cubicBezTo>
                    <a:pt x="312" y="10"/>
                    <a:pt x="245" y="15"/>
                    <a:pt x="287" y="23"/>
                  </a:cubicBezTo>
                  <a:cubicBezTo>
                    <a:pt x="290" y="24"/>
                    <a:pt x="276" y="25"/>
                    <a:pt x="278" y="27"/>
                  </a:cubicBezTo>
                  <a:cubicBezTo>
                    <a:pt x="286" y="38"/>
                    <a:pt x="299" y="44"/>
                    <a:pt x="309" y="52"/>
                  </a:cubicBezTo>
                  <a:cubicBezTo>
                    <a:pt x="321" y="62"/>
                    <a:pt x="317" y="81"/>
                    <a:pt x="317" y="81"/>
                  </a:cubicBezTo>
                  <a:cubicBezTo>
                    <a:pt x="310" y="67"/>
                    <a:pt x="319" y="130"/>
                    <a:pt x="314" y="153"/>
                  </a:cubicBezTo>
                  <a:cubicBezTo>
                    <a:pt x="314" y="154"/>
                    <a:pt x="310" y="160"/>
                    <a:pt x="309" y="161"/>
                  </a:cubicBezTo>
                  <a:cubicBezTo>
                    <a:pt x="302" y="174"/>
                    <a:pt x="302" y="195"/>
                    <a:pt x="306" y="206"/>
                  </a:cubicBezTo>
                  <a:cubicBezTo>
                    <a:pt x="312" y="221"/>
                    <a:pt x="343" y="228"/>
                    <a:pt x="354" y="232"/>
                  </a:cubicBezTo>
                  <a:cubicBezTo>
                    <a:pt x="380" y="240"/>
                    <a:pt x="407" y="248"/>
                    <a:pt x="430" y="263"/>
                  </a:cubicBezTo>
                  <a:cubicBezTo>
                    <a:pt x="474" y="292"/>
                    <a:pt x="485" y="336"/>
                    <a:pt x="487" y="338"/>
                  </a:cubicBezTo>
                  <a:cubicBezTo>
                    <a:pt x="505" y="351"/>
                    <a:pt x="538" y="406"/>
                    <a:pt x="539" y="409"/>
                  </a:cubicBezTo>
                  <a:cubicBezTo>
                    <a:pt x="549" y="458"/>
                    <a:pt x="586" y="458"/>
                    <a:pt x="514" y="543"/>
                  </a:cubicBezTo>
                  <a:cubicBezTo>
                    <a:pt x="494" y="567"/>
                    <a:pt x="472" y="599"/>
                    <a:pt x="443" y="617"/>
                  </a:cubicBezTo>
                  <a:cubicBezTo>
                    <a:pt x="414" y="634"/>
                    <a:pt x="438" y="654"/>
                    <a:pt x="438" y="704"/>
                  </a:cubicBezTo>
                  <a:cubicBezTo>
                    <a:pt x="438" y="744"/>
                    <a:pt x="432" y="752"/>
                    <a:pt x="424" y="790"/>
                  </a:cubicBezTo>
                  <a:cubicBezTo>
                    <a:pt x="420" y="812"/>
                    <a:pt x="425" y="863"/>
                    <a:pt x="399" y="957"/>
                  </a:cubicBezTo>
                  <a:cubicBezTo>
                    <a:pt x="395" y="970"/>
                    <a:pt x="387" y="977"/>
                    <a:pt x="396" y="1017"/>
                  </a:cubicBezTo>
                  <a:cubicBezTo>
                    <a:pt x="399" y="1031"/>
                    <a:pt x="398" y="1047"/>
                    <a:pt x="405" y="1059"/>
                  </a:cubicBezTo>
                  <a:cubicBezTo>
                    <a:pt x="444" y="1128"/>
                    <a:pt x="426" y="1151"/>
                    <a:pt x="425" y="1237"/>
                  </a:cubicBezTo>
                  <a:cubicBezTo>
                    <a:pt x="425" y="1256"/>
                    <a:pt x="423" y="1274"/>
                    <a:pt x="423" y="1292"/>
                  </a:cubicBezTo>
                  <a:cubicBezTo>
                    <a:pt x="423" y="1305"/>
                    <a:pt x="424" y="1319"/>
                    <a:pt x="424" y="1332"/>
                  </a:cubicBezTo>
                  <a:cubicBezTo>
                    <a:pt x="424" y="1348"/>
                    <a:pt x="430" y="1393"/>
                    <a:pt x="441" y="1407"/>
                  </a:cubicBezTo>
                  <a:cubicBezTo>
                    <a:pt x="446" y="1413"/>
                    <a:pt x="444" y="1430"/>
                    <a:pt x="449" y="1446"/>
                  </a:cubicBezTo>
                  <a:cubicBezTo>
                    <a:pt x="449" y="1446"/>
                    <a:pt x="456" y="1504"/>
                    <a:pt x="440" y="1517"/>
                  </a:cubicBezTo>
                  <a:cubicBezTo>
                    <a:pt x="387" y="1556"/>
                    <a:pt x="371" y="1473"/>
                    <a:pt x="370" y="1457"/>
                  </a:cubicBezTo>
                  <a:cubicBezTo>
                    <a:pt x="370" y="1454"/>
                    <a:pt x="363" y="1425"/>
                    <a:pt x="363" y="1408"/>
                  </a:cubicBezTo>
                  <a:cubicBezTo>
                    <a:pt x="363" y="1395"/>
                    <a:pt x="357" y="1393"/>
                    <a:pt x="362" y="1380"/>
                  </a:cubicBezTo>
                  <a:cubicBezTo>
                    <a:pt x="374" y="1352"/>
                    <a:pt x="357" y="1378"/>
                    <a:pt x="365" y="1334"/>
                  </a:cubicBezTo>
                  <a:cubicBezTo>
                    <a:pt x="377" y="1267"/>
                    <a:pt x="339" y="1215"/>
                    <a:pt x="332" y="1157"/>
                  </a:cubicBezTo>
                  <a:cubicBezTo>
                    <a:pt x="323" y="1085"/>
                    <a:pt x="333" y="1089"/>
                    <a:pt x="299" y="1073"/>
                  </a:cubicBezTo>
                  <a:cubicBezTo>
                    <a:pt x="291" y="1069"/>
                    <a:pt x="284" y="1058"/>
                    <a:pt x="276" y="1060"/>
                  </a:cubicBezTo>
                  <a:cubicBezTo>
                    <a:pt x="266" y="1063"/>
                    <a:pt x="269" y="1097"/>
                    <a:pt x="275" y="1103"/>
                  </a:cubicBezTo>
                  <a:cubicBezTo>
                    <a:pt x="277" y="1105"/>
                    <a:pt x="281" y="1106"/>
                    <a:pt x="284" y="1107"/>
                  </a:cubicBezTo>
                  <a:cubicBezTo>
                    <a:pt x="315" y="1119"/>
                    <a:pt x="302" y="1155"/>
                    <a:pt x="296" y="1172"/>
                  </a:cubicBezTo>
                  <a:cubicBezTo>
                    <a:pt x="271" y="1245"/>
                    <a:pt x="291" y="1289"/>
                    <a:pt x="249" y="1320"/>
                  </a:cubicBezTo>
                  <a:cubicBezTo>
                    <a:pt x="197" y="1358"/>
                    <a:pt x="200" y="1222"/>
                    <a:pt x="212" y="1199"/>
                  </a:cubicBezTo>
                  <a:cubicBezTo>
                    <a:pt x="221" y="1181"/>
                    <a:pt x="230" y="1185"/>
                    <a:pt x="223" y="1155"/>
                  </a:cubicBezTo>
                  <a:cubicBezTo>
                    <a:pt x="211" y="1105"/>
                    <a:pt x="178" y="1092"/>
                    <a:pt x="174" y="1039"/>
                  </a:cubicBezTo>
                  <a:cubicBezTo>
                    <a:pt x="171" y="998"/>
                    <a:pt x="145" y="936"/>
                    <a:pt x="133" y="895"/>
                  </a:cubicBezTo>
                  <a:cubicBezTo>
                    <a:pt x="128" y="875"/>
                    <a:pt x="123" y="852"/>
                    <a:pt x="119" y="833"/>
                  </a:cubicBezTo>
                  <a:cubicBezTo>
                    <a:pt x="106" y="781"/>
                    <a:pt x="98" y="802"/>
                    <a:pt x="106" y="749"/>
                  </a:cubicBezTo>
                  <a:cubicBezTo>
                    <a:pt x="120" y="653"/>
                    <a:pt x="115" y="694"/>
                    <a:pt x="103" y="681"/>
                  </a:cubicBezTo>
                  <a:cubicBezTo>
                    <a:pt x="93" y="672"/>
                    <a:pt x="103" y="629"/>
                    <a:pt x="111" y="600"/>
                  </a:cubicBezTo>
                  <a:cubicBezTo>
                    <a:pt x="115" y="582"/>
                    <a:pt x="123" y="570"/>
                    <a:pt x="120" y="553"/>
                  </a:cubicBezTo>
                  <a:cubicBezTo>
                    <a:pt x="118" y="535"/>
                    <a:pt x="107" y="541"/>
                    <a:pt x="106" y="541"/>
                  </a:cubicBezTo>
                  <a:cubicBezTo>
                    <a:pt x="73" y="534"/>
                    <a:pt x="51" y="537"/>
                    <a:pt x="28" y="518"/>
                  </a:cubicBezTo>
                  <a:cubicBezTo>
                    <a:pt x="12" y="505"/>
                    <a:pt x="11" y="483"/>
                    <a:pt x="14" y="466"/>
                  </a:cubicBezTo>
                  <a:cubicBezTo>
                    <a:pt x="18" y="449"/>
                    <a:pt x="0" y="464"/>
                    <a:pt x="2" y="454"/>
                  </a:cubicBezTo>
                  <a:cubicBezTo>
                    <a:pt x="6" y="427"/>
                    <a:pt x="14" y="401"/>
                    <a:pt x="24" y="377"/>
                  </a:cubicBezTo>
                  <a:cubicBezTo>
                    <a:pt x="39" y="339"/>
                    <a:pt x="46" y="298"/>
                    <a:pt x="92" y="266"/>
                  </a:cubicBezTo>
                  <a:cubicBezTo>
                    <a:pt x="106" y="256"/>
                    <a:pt x="111" y="252"/>
                    <a:pt x="133" y="247"/>
                  </a:cubicBezTo>
                  <a:cubicBezTo>
                    <a:pt x="160" y="240"/>
                    <a:pt x="177" y="233"/>
                    <a:pt x="200" y="227"/>
                  </a:cubicBezTo>
                  <a:cubicBezTo>
                    <a:pt x="210" y="224"/>
                    <a:pt x="197" y="190"/>
                    <a:pt x="197" y="190"/>
                  </a:cubicBezTo>
                  <a:cubicBezTo>
                    <a:pt x="192" y="183"/>
                    <a:pt x="199" y="191"/>
                    <a:pt x="192" y="183"/>
                  </a:cubicBezTo>
                  <a:cubicBezTo>
                    <a:pt x="184" y="171"/>
                    <a:pt x="181" y="156"/>
                    <a:pt x="172" y="144"/>
                  </a:cubicBezTo>
                  <a:cubicBezTo>
                    <a:pt x="170" y="142"/>
                    <a:pt x="169" y="155"/>
                    <a:pt x="169" y="152"/>
                  </a:cubicBezTo>
                  <a:cubicBezTo>
                    <a:pt x="169" y="145"/>
                    <a:pt x="171" y="138"/>
                    <a:pt x="171" y="131"/>
                  </a:cubicBezTo>
                  <a:cubicBezTo>
                    <a:pt x="171" y="124"/>
                    <a:pt x="171" y="117"/>
                    <a:pt x="169" y="111"/>
                  </a:cubicBezTo>
                  <a:cubicBezTo>
                    <a:pt x="159" y="73"/>
                    <a:pt x="162" y="97"/>
                    <a:pt x="165" y="104"/>
                  </a:cubicBezTo>
                  <a:cubicBezTo>
                    <a:pt x="167" y="110"/>
                    <a:pt x="164" y="91"/>
                    <a:pt x="160" y="104"/>
                  </a:cubicBezTo>
                  <a:cubicBezTo>
                    <a:pt x="160" y="106"/>
                    <a:pt x="158" y="95"/>
                    <a:pt x="157" y="97"/>
                  </a:cubicBezTo>
                  <a:cubicBezTo>
                    <a:pt x="154" y="112"/>
                    <a:pt x="156" y="95"/>
                    <a:pt x="155" y="94"/>
                  </a:cubicBezTo>
                  <a:cubicBezTo>
                    <a:pt x="149" y="85"/>
                    <a:pt x="160" y="76"/>
                    <a:pt x="152" y="89"/>
                  </a:cubicBezTo>
                  <a:cubicBezTo>
                    <a:pt x="149" y="94"/>
                    <a:pt x="155" y="57"/>
                    <a:pt x="166" y="43"/>
                  </a:cubicBezTo>
                  <a:cubicBezTo>
                    <a:pt x="167" y="42"/>
                    <a:pt x="168" y="42"/>
                    <a:pt x="168" y="42"/>
                  </a:cubicBezTo>
                  <a:cubicBezTo>
                    <a:pt x="173" y="37"/>
                    <a:pt x="178" y="32"/>
                    <a:pt x="184" y="28"/>
                  </a:cubicBezTo>
                  <a:cubicBezTo>
                    <a:pt x="192" y="22"/>
                    <a:pt x="200" y="17"/>
                    <a:pt x="208" y="11"/>
                  </a:cubicBezTo>
                  <a:close/>
                  <a:moveTo>
                    <a:pt x="429" y="454"/>
                  </a:moveTo>
                  <a:cubicBezTo>
                    <a:pt x="429" y="448"/>
                    <a:pt x="435" y="446"/>
                    <a:pt x="432" y="440"/>
                  </a:cubicBezTo>
                  <a:cubicBezTo>
                    <a:pt x="427" y="431"/>
                    <a:pt x="416" y="406"/>
                    <a:pt x="412" y="416"/>
                  </a:cubicBezTo>
                  <a:cubicBezTo>
                    <a:pt x="402" y="438"/>
                    <a:pt x="408" y="465"/>
                    <a:pt x="412" y="489"/>
                  </a:cubicBezTo>
                  <a:cubicBezTo>
                    <a:pt x="414" y="502"/>
                    <a:pt x="413" y="542"/>
                    <a:pt x="428" y="548"/>
                  </a:cubicBezTo>
                  <a:cubicBezTo>
                    <a:pt x="439" y="553"/>
                    <a:pt x="439" y="547"/>
                    <a:pt x="447" y="539"/>
                  </a:cubicBezTo>
                  <a:cubicBezTo>
                    <a:pt x="465" y="521"/>
                    <a:pt x="468" y="493"/>
                    <a:pt x="478" y="467"/>
                  </a:cubicBezTo>
                  <a:cubicBezTo>
                    <a:pt x="487" y="443"/>
                    <a:pt x="430" y="460"/>
                    <a:pt x="429" y="454"/>
                  </a:cubicBezTo>
                  <a:close/>
                  <a:moveTo>
                    <a:pt x="109" y="481"/>
                  </a:moveTo>
                  <a:cubicBezTo>
                    <a:pt x="112" y="476"/>
                    <a:pt x="112" y="469"/>
                    <a:pt x="108" y="465"/>
                  </a:cubicBezTo>
                  <a:cubicBezTo>
                    <a:pt x="99" y="458"/>
                    <a:pt x="102" y="493"/>
                    <a:pt x="109" y="481"/>
                  </a:cubicBezTo>
                  <a:close/>
                  <a:moveTo>
                    <a:pt x="279" y="988"/>
                  </a:moveTo>
                  <a:cubicBezTo>
                    <a:pt x="273" y="985"/>
                    <a:pt x="265" y="1018"/>
                    <a:pt x="266" y="1022"/>
                  </a:cubicBezTo>
                  <a:cubicBezTo>
                    <a:pt x="275" y="1043"/>
                    <a:pt x="289" y="992"/>
                    <a:pt x="279" y="9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iSḻíḓè"/>
            <p:cNvSpPr/>
            <p:nvPr/>
          </p:nvSpPr>
          <p:spPr>
            <a:xfrm>
              <a:off x="5962016" y="3354342"/>
              <a:ext cx="1212631" cy="3218346"/>
            </a:xfrm>
            <a:custGeom>
              <a:avLst/>
              <a:gdLst/>
              <a:ahLst/>
              <a:cxnLst/>
              <a:rect l="l" t="t" r="r" b="b"/>
              <a:pathLst>
                <a:path w="587" h="1556" extrusionOk="0">
                  <a:moveTo>
                    <a:pt x="208" y="12"/>
                  </a:moveTo>
                  <a:cubicBezTo>
                    <a:pt x="220" y="4"/>
                    <a:pt x="241" y="0"/>
                    <a:pt x="251" y="9"/>
                  </a:cubicBezTo>
                  <a:cubicBezTo>
                    <a:pt x="254" y="11"/>
                    <a:pt x="259" y="13"/>
                    <a:pt x="263" y="14"/>
                  </a:cubicBezTo>
                  <a:cubicBezTo>
                    <a:pt x="268" y="14"/>
                    <a:pt x="274" y="8"/>
                    <a:pt x="272" y="14"/>
                  </a:cubicBezTo>
                  <a:cubicBezTo>
                    <a:pt x="271" y="15"/>
                    <a:pt x="269" y="18"/>
                    <a:pt x="271" y="17"/>
                  </a:cubicBezTo>
                  <a:cubicBezTo>
                    <a:pt x="313" y="10"/>
                    <a:pt x="245" y="15"/>
                    <a:pt x="287" y="23"/>
                  </a:cubicBezTo>
                  <a:cubicBezTo>
                    <a:pt x="290" y="24"/>
                    <a:pt x="276" y="25"/>
                    <a:pt x="278" y="27"/>
                  </a:cubicBezTo>
                  <a:cubicBezTo>
                    <a:pt x="287" y="38"/>
                    <a:pt x="299" y="44"/>
                    <a:pt x="310" y="52"/>
                  </a:cubicBezTo>
                  <a:cubicBezTo>
                    <a:pt x="321" y="62"/>
                    <a:pt x="317" y="81"/>
                    <a:pt x="317" y="81"/>
                  </a:cubicBezTo>
                  <a:cubicBezTo>
                    <a:pt x="310" y="67"/>
                    <a:pt x="320" y="130"/>
                    <a:pt x="314" y="153"/>
                  </a:cubicBezTo>
                  <a:cubicBezTo>
                    <a:pt x="314" y="154"/>
                    <a:pt x="310" y="160"/>
                    <a:pt x="309" y="161"/>
                  </a:cubicBezTo>
                  <a:cubicBezTo>
                    <a:pt x="302" y="174"/>
                    <a:pt x="302" y="195"/>
                    <a:pt x="307" y="206"/>
                  </a:cubicBezTo>
                  <a:cubicBezTo>
                    <a:pt x="312" y="221"/>
                    <a:pt x="344" y="228"/>
                    <a:pt x="354" y="232"/>
                  </a:cubicBezTo>
                  <a:cubicBezTo>
                    <a:pt x="380" y="240"/>
                    <a:pt x="408" y="248"/>
                    <a:pt x="430" y="263"/>
                  </a:cubicBezTo>
                  <a:cubicBezTo>
                    <a:pt x="474" y="292"/>
                    <a:pt x="485" y="337"/>
                    <a:pt x="487" y="338"/>
                  </a:cubicBezTo>
                  <a:cubicBezTo>
                    <a:pt x="505" y="351"/>
                    <a:pt x="539" y="406"/>
                    <a:pt x="539" y="409"/>
                  </a:cubicBezTo>
                  <a:cubicBezTo>
                    <a:pt x="549" y="458"/>
                    <a:pt x="587" y="458"/>
                    <a:pt x="514" y="543"/>
                  </a:cubicBezTo>
                  <a:cubicBezTo>
                    <a:pt x="494" y="567"/>
                    <a:pt x="473" y="599"/>
                    <a:pt x="443" y="617"/>
                  </a:cubicBezTo>
                  <a:cubicBezTo>
                    <a:pt x="415" y="634"/>
                    <a:pt x="438" y="654"/>
                    <a:pt x="438" y="704"/>
                  </a:cubicBezTo>
                  <a:cubicBezTo>
                    <a:pt x="438" y="744"/>
                    <a:pt x="433" y="752"/>
                    <a:pt x="424" y="790"/>
                  </a:cubicBezTo>
                  <a:cubicBezTo>
                    <a:pt x="420" y="812"/>
                    <a:pt x="425" y="863"/>
                    <a:pt x="399" y="957"/>
                  </a:cubicBezTo>
                  <a:cubicBezTo>
                    <a:pt x="396" y="970"/>
                    <a:pt x="388" y="977"/>
                    <a:pt x="396" y="1017"/>
                  </a:cubicBezTo>
                  <a:cubicBezTo>
                    <a:pt x="399" y="1031"/>
                    <a:pt x="398" y="1047"/>
                    <a:pt x="405" y="1059"/>
                  </a:cubicBezTo>
                  <a:cubicBezTo>
                    <a:pt x="444" y="1128"/>
                    <a:pt x="426" y="1151"/>
                    <a:pt x="425" y="1237"/>
                  </a:cubicBezTo>
                  <a:cubicBezTo>
                    <a:pt x="425" y="1256"/>
                    <a:pt x="424" y="1274"/>
                    <a:pt x="423" y="1292"/>
                  </a:cubicBezTo>
                  <a:cubicBezTo>
                    <a:pt x="423" y="1305"/>
                    <a:pt x="424" y="1319"/>
                    <a:pt x="424" y="1332"/>
                  </a:cubicBezTo>
                  <a:cubicBezTo>
                    <a:pt x="425" y="1348"/>
                    <a:pt x="430" y="1393"/>
                    <a:pt x="441" y="1407"/>
                  </a:cubicBezTo>
                  <a:cubicBezTo>
                    <a:pt x="447" y="1413"/>
                    <a:pt x="444" y="1431"/>
                    <a:pt x="449" y="1446"/>
                  </a:cubicBezTo>
                  <a:cubicBezTo>
                    <a:pt x="450" y="1446"/>
                    <a:pt x="457" y="1504"/>
                    <a:pt x="440" y="1517"/>
                  </a:cubicBezTo>
                  <a:cubicBezTo>
                    <a:pt x="387" y="1556"/>
                    <a:pt x="372" y="1473"/>
                    <a:pt x="370" y="1458"/>
                  </a:cubicBezTo>
                  <a:cubicBezTo>
                    <a:pt x="370" y="1454"/>
                    <a:pt x="363" y="1425"/>
                    <a:pt x="363" y="1408"/>
                  </a:cubicBezTo>
                  <a:cubicBezTo>
                    <a:pt x="364" y="1395"/>
                    <a:pt x="357" y="1393"/>
                    <a:pt x="362" y="1381"/>
                  </a:cubicBezTo>
                  <a:cubicBezTo>
                    <a:pt x="375" y="1352"/>
                    <a:pt x="357" y="1379"/>
                    <a:pt x="365" y="1334"/>
                  </a:cubicBezTo>
                  <a:cubicBezTo>
                    <a:pt x="377" y="1267"/>
                    <a:pt x="339" y="1215"/>
                    <a:pt x="332" y="1157"/>
                  </a:cubicBezTo>
                  <a:cubicBezTo>
                    <a:pt x="323" y="1085"/>
                    <a:pt x="334" y="1089"/>
                    <a:pt x="299" y="1073"/>
                  </a:cubicBezTo>
                  <a:cubicBezTo>
                    <a:pt x="291" y="1069"/>
                    <a:pt x="285" y="1058"/>
                    <a:pt x="276" y="1060"/>
                  </a:cubicBezTo>
                  <a:cubicBezTo>
                    <a:pt x="266" y="1063"/>
                    <a:pt x="269" y="1097"/>
                    <a:pt x="276" y="1103"/>
                  </a:cubicBezTo>
                  <a:cubicBezTo>
                    <a:pt x="278" y="1105"/>
                    <a:pt x="281" y="1106"/>
                    <a:pt x="284" y="1107"/>
                  </a:cubicBezTo>
                  <a:cubicBezTo>
                    <a:pt x="316" y="1119"/>
                    <a:pt x="302" y="1155"/>
                    <a:pt x="296" y="1172"/>
                  </a:cubicBezTo>
                  <a:cubicBezTo>
                    <a:pt x="272" y="1245"/>
                    <a:pt x="291" y="1290"/>
                    <a:pt x="249" y="1320"/>
                  </a:cubicBezTo>
                  <a:cubicBezTo>
                    <a:pt x="197" y="1358"/>
                    <a:pt x="201" y="1222"/>
                    <a:pt x="212" y="1199"/>
                  </a:cubicBezTo>
                  <a:cubicBezTo>
                    <a:pt x="222" y="1181"/>
                    <a:pt x="230" y="1185"/>
                    <a:pt x="223" y="1155"/>
                  </a:cubicBezTo>
                  <a:cubicBezTo>
                    <a:pt x="211" y="1106"/>
                    <a:pt x="178" y="1092"/>
                    <a:pt x="174" y="1039"/>
                  </a:cubicBezTo>
                  <a:cubicBezTo>
                    <a:pt x="171" y="999"/>
                    <a:pt x="145" y="936"/>
                    <a:pt x="133" y="895"/>
                  </a:cubicBezTo>
                  <a:cubicBezTo>
                    <a:pt x="128" y="875"/>
                    <a:pt x="123" y="852"/>
                    <a:pt x="119" y="833"/>
                  </a:cubicBezTo>
                  <a:cubicBezTo>
                    <a:pt x="106" y="781"/>
                    <a:pt x="98" y="802"/>
                    <a:pt x="106" y="749"/>
                  </a:cubicBezTo>
                  <a:cubicBezTo>
                    <a:pt x="120" y="653"/>
                    <a:pt x="115" y="694"/>
                    <a:pt x="103" y="681"/>
                  </a:cubicBezTo>
                  <a:cubicBezTo>
                    <a:pt x="94" y="672"/>
                    <a:pt x="103" y="630"/>
                    <a:pt x="111" y="600"/>
                  </a:cubicBezTo>
                  <a:cubicBezTo>
                    <a:pt x="116" y="583"/>
                    <a:pt x="123" y="570"/>
                    <a:pt x="121" y="553"/>
                  </a:cubicBezTo>
                  <a:cubicBezTo>
                    <a:pt x="118" y="535"/>
                    <a:pt x="107" y="541"/>
                    <a:pt x="106" y="541"/>
                  </a:cubicBezTo>
                  <a:cubicBezTo>
                    <a:pt x="74" y="534"/>
                    <a:pt x="51" y="537"/>
                    <a:pt x="28" y="518"/>
                  </a:cubicBezTo>
                  <a:cubicBezTo>
                    <a:pt x="13" y="505"/>
                    <a:pt x="11" y="483"/>
                    <a:pt x="15" y="466"/>
                  </a:cubicBezTo>
                  <a:cubicBezTo>
                    <a:pt x="18" y="449"/>
                    <a:pt x="0" y="464"/>
                    <a:pt x="2" y="454"/>
                  </a:cubicBezTo>
                  <a:cubicBezTo>
                    <a:pt x="6" y="427"/>
                    <a:pt x="14" y="401"/>
                    <a:pt x="24" y="377"/>
                  </a:cubicBezTo>
                  <a:cubicBezTo>
                    <a:pt x="40" y="339"/>
                    <a:pt x="47" y="298"/>
                    <a:pt x="92" y="266"/>
                  </a:cubicBezTo>
                  <a:cubicBezTo>
                    <a:pt x="106" y="256"/>
                    <a:pt x="112" y="252"/>
                    <a:pt x="133" y="247"/>
                  </a:cubicBezTo>
                  <a:cubicBezTo>
                    <a:pt x="160" y="240"/>
                    <a:pt x="178" y="233"/>
                    <a:pt x="201" y="227"/>
                  </a:cubicBezTo>
                  <a:cubicBezTo>
                    <a:pt x="210" y="224"/>
                    <a:pt x="198" y="190"/>
                    <a:pt x="198" y="190"/>
                  </a:cubicBezTo>
                  <a:cubicBezTo>
                    <a:pt x="193" y="183"/>
                    <a:pt x="199" y="191"/>
                    <a:pt x="193" y="183"/>
                  </a:cubicBezTo>
                  <a:cubicBezTo>
                    <a:pt x="184" y="171"/>
                    <a:pt x="181" y="156"/>
                    <a:pt x="172" y="144"/>
                  </a:cubicBezTo>
                  <a:cubicBezTo>
                    <a:pt x="171" y="142"/>
                    <a:pt x="170" y="155"/>
                    <a:pt x="169" y="152"/>
                  </a:cubicBezTo>
                  <a:cubicBezTo>
                    <a:pt x="169" y="145"/>
                    <a:pt x="171" y="138"/>
                    <a:pt x="171" y="131"/>
                  </a:cubicBezTo>
                  <a:cubicBezTo>
                    <a:pt x="171" y="124"/>
                    <a:pt x="171" y="117"/>
                    <a:pt x="169" y="111"/>
                  </a:cubicBezTo>
                  <a:cubicBezTo>
                    <a:pt x="159" y="73"/>
                    <a:pt x="163" y="97"/>
                    <a:pt x="165" y="104"/>
                  </a:cubicBezTo>
                  <a:cubicBezTo>
                    <a:pt x="168" y="110"/>
                    <a:pt x="164" y="91"/>
                    <a:pt x="161" y="104"/>
                  </a:cubicBezTo>
                  <a:cubicBezTo>
                    <a:pt x="160" y="106"/>
                    <a:pt x="158" y="95"/>
                    <a:pt x="158" y="97"/>
                  </a:cubicBezTo>
                  <a:cubicBezTo>
                    <a:pt x="154" y="112"/>
                    <a:pt x="157" y="96"/>
                    <a:pt x="156" y="94"/>
                  </a:cubicBezTo>
                  <a:cubicBezTo>
                    <a:pt x="149" y="85"/>
                    <a:pt x="160" y="76"/>
                    <a:pt x="152" y="89"/>
                  </a:cubicBezTo>
                  <a:cubicBezTo>
                    <a:pt x="149" y="94"/>
                    <a:pt x="155" y="57"/>
                    <a:pt x="166" y="43"/>
                  </a:cubicBezTo>
                  <a:cubicBezTo>
                    <a:pt x="167" y="42"/>
                    <a:pt x="168" y="42"/>
                    <a:pt x="168" y="42"/>
                  </a:cubicBezTo>
                  <a:cubicBezTo>
                    <a:pt x="174" y="37"/>
                    <a:pt x="179" y="32"/>
                    <a:pt x="184" y="28"/>
                  </a:cubicBezTo>
                  <a:cubicBezTo>
                    <a:pt x="192" y="22"/>
                    <a:pt x="200" y="17"/>
                    <a:pt x="208" y="12"/>
                  </a:cubicBezTo>
                  <a:close/>
                  <a:moveTo>
                    <a:pt x="429" y="454"/>
                  </a:moveTo>
                  <a:cubicBezTo>
                    <a:pt x="429" y="448"/>
                    <a:pt x="435" y="446"/>
                    <a:pt x="432" y="440"/>
                  </a:cubicBezTo>
                  <a:cubicBezTo>
                    <a:pt x="427" y="431"/>
                    <a:pt x="416" y="406"/>
                    <a:pt x="412" y="416"/>
                  </a:cubicBezTo>
                  <a:cubicBezTo>
                    <a:pt x="402" y="438"/>
                    <a:pt x="408" y="465"/>
                    <a:pt x="412" y="489"/>
                  </a:cubicBezTo>
                  <a:cubicBezTo>
                    <a:pt x="414" y="502"/>
                    <a:pt x="414" y="542"/>
                    <a:pt x="428" y="548"/>
                  </a:cubicBezTo>
                  <a:cubicBezTo>
                    <a:pt x="439" y="553"/>
                    <a:pt x="439" y="547"/>
                    <a:pt x="447" y="539"/>
                  </a:cubicBezTo>
                  <a:cubicBezTo>
                    <a:pt x="465" y="521"/>
                    <a:pt x="469" y="493"/>
                    <a:pt x="478" y="467"/>
                  </a:cubicBezTo>
                  <a:cubicBezTo>
                    <a:pt x="487" y="443"/>
                    <a:pt x="430" y="460"/>
                    <a:pt x="429" y="454"/>
                  </a:cubicBezTo>
                  <a:close/>
                  <a:moveTo>
                    <a:pt x="109" y="481"/>
                  </a:moveTo>
                  <a:cubicBezTo>
                    <a:pt x="112" y="476"/>
                    <a:pt x="113" y="469"/>
                    <a:pt x="108" y="465"/>
                  </a:cubicBezTo>
                  <a:cubicBezTo>
                    <a:pt x="99" y="458"/>
                    <a:pt x="102" y="493"/>
                    <a:pt x="109" y="481"/>
                  </a:cubicBezTo>
                  <a:close/>
                  <a:moveTo>
                    <a:pt x="279" y="988"/>
                  </a:moveTo>
                  <a:cubicBezTo>
                    <a:pt x="274" y="986"/>
                    <a:pt x="265" y="1018"/>
                    <a:pt x="267" y="1022"/>
                  </a:cubicBezTo>
                  <a:cubicBezTo>
                    <a:pt x="275" y="1043"/>
                    <a:pt x="289" y="992"/>
                    <a:pt x="279" y="9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îšļîďè"/>
            <p:cNvSpPr/>
            <p:nvPr/>
          </p:nvSpPr>
          <p:spPr>
            <a:xfrm>
              <a:off x="4783219" y="3557349"/>
              <a:ext cx="1058346" cy="2806917"/>
            </a:xfrm>
            <a:custGeom>
              <a:avLst/>
              <a:gdLst/>
              <a:ahLst/>
              <a:cxnLst/>
              <a:rect l="l" t="t" r="r" b="b"/>
              <a:pathLst>
                <a:path w="512" h="1357" extrusionOk="0">
                  <a:moveTo>
                    <a:pt x="330" y="10"/>
                  </a:moveTo>
                  <a:cubicBezTo>
                    <a:pt x="337" y="14"/>
                    <a:pt x="345" y="19"/>
                    <a:pt x="351" y="24"/>
                  </a:cubicBezTo>
                  <a:cubicBezTo>
                    <a:pt x="356" y="28"/>
                    <a:pt x="360" y="32"/>
                    <a:pt x="365" y="36"/>
                  </a:cubicBezTo>
                  <a:cubicBezTo>
                    <a:pt x="365" y="37"/>
                    <a:pt x="366" y="36"/>
                    <a:pt x="367" y="37"/>
                  </a:cubicBezTo>
                  <a:cubicBezTo>
                    <a:pt x="376" y="50"/>
                    <a:pt x="382" y="82"/>
                    <a:pt x="379" y="78"/>
                  </a:cubicBezTo>
                  <a:cubicBezTo>
                    <a:pt x="372" y="66"/>
                    <a:pt x="382" y="74"/>
                    <a:pt x="376" y="82"/>
                  </a:cubicBezTo>
                  <a:cubicBezTo>
                    <a:pt x="375" y="83"/>
                    <a:pt x="377" y="98"/>
                    <a:pt x="374" y="85"/>
                  </a:cubicBezTo>
                  <a:cubicBezTo>
                    <a:pt x="374" y="82"/>
                    <a:pt x="372" y="93"/>
                    <a:pt x="372" y="90"/>
                  </a:cubicBezTo>
                  <a:cubicBezTo>
                    <a:pt x="369" y="79"/>
                    <a:pt x="366" y="96"/>
                    <a:pt x="368" y="90"/>
                  </a:cubicBezTo>
                  <a:cubicBezTo>
                    <a:pt x="370" y="84"/>
                    <a:pt x="373" y="64"/>
                    <a:pt x="364" y="96"/>
                  </a:cubicBezTo>
                  <a:cubicBezTo>
                    <a:pt x="363" y="102"/>
                    <a:pt x="362" y="108"/>
                    <a:pt x="362" y="114"/>
                  </a:cubicBezTo>
                  <a:cubicBezTo>
                    <a:pt x="362" y="120"/>
                    <a:pt x="365" y="126"/>
                    <a:pt x="364" y="132"/>
                  </a:cubicBezTo>
                  <a:cubicBezTo>
                    <a:pt x="364" y="135"/>
                    <a:pt x="363" y="123"/>
                    <a:pt x="362" y="125"/>
                  </a:cubicBezTo>
                  <a:cubicBezTo>
                    <a:pt x="354" y="136"/>
                    <a:pt x="352" y="149"/>
                    <a:pt x="344" y="159"/>
                  </a:cubicBezTo>
                  <a:cubicBezTo>
                    <a:pt x="338" y="166"/>
                    <a:pt x="344" y="159"/>
                    <a:pt x="339" y="165"/>
                  </a:cubicBezTo>
                  <a:cubicBezTo>
                    <a:pt x="339" y="165"/>
                    <a:pt x="328" y="195"/>
                    <a:pt x="337" y="198"/>
                  </a:cubicBezTo>
                  <a:cubicBezTo>
                    <a:pt x="357" y="203"/>
                    <a:pt x="372" y="209"/>
                    <a:pt x="395" y="215"/>
                  </a:cubicBezTo>
                  <a:cubicBezTo>
                    <a:pt x="414" y="220"/>
                    <a:pt x="420" y="223"/>
                    <a:pt x="432" y="232"/>
                  </a:cubicBezTo>
                  <a:cubicBezTo>
                    <a:pt x="471" y="259"/>
                    <a:pt x="477" y="296"/>
                    <a:pt x="491" y="328"/>
                  </a:cubicBezTo>
                  <a:cubicBezTo>
                    <a:pt x="499" y="350"/>
                    <a:pt x="507" y="372"/>
                    <a:pt x="510" y="395"/>
                  </a:cubicBezTo>
                  <a:cubicBezTo>
                    <a:pt x="512" y="405"/>
                    <a:pt x="496" y="392"/>
                    <a:pt x="499" y="406"/>
                  </a:cubicBezTo>
                  <a:cubicBezTo>
                    <a:pt x="502" y="421"/>
                    <a:pt x="501" y="440"/>
                    <a:pt x="487" y="451"/>
                  </a:cubicBezTo>
                  <a:cubicBezTo>
                    <a:pt x="467" y="468"/>
                    <a:pt x="448" y="466"/>
                    <a:pt x="419" y="472"/>
                  </a:cubicBezTo>
                  <a:cubicBezTo>
                    <a:pt x="419" y="472"/>
                    <a:pt x="409" y="466"/>
                    <a:pt x="407" y="482"/>
                  </a:cubicBezTo>
                  <a:cubicBezTo>
                    <a:pt x="405" y="497"/>
                    <a:pt x="411" y="508"/>
                    <a:pt x="415" y="523"/>
                  </a:cubicBezTo>
                  <a:cubicBezTo>
                    <a:pt x="422" y="549"/>
                    <a:pt x="430" y="586"/>
                    <a:pt x="422" y="594"/>
                  </a:cubicBezTo>
                  <a:cubicBezTo>
                    <a:pt x="411" y="605"/>
                    <a:pt x="407" y="569"/>
                    <a:pt x="419" y="653"/>
                  </a:cubicBezTo>
                  <a:cubicBezTo>
                    <a:pt x="426" y="699"/>
                    <a:pt x="419" y="681"/>
                    <a:pt x="408" y="727"/>
                  </a:cubicBezTo>
                  <a:cubicBezTo>
                    <a:pt x="405" y="743"/>
                    <a:pt x="400" y="763"/>
                    <a:pt x="396" y="780"/>
                  </a:cubicBezTo>
                  <a:cubicBezTo>
                    <a:pt x="385" y="816"/>
                    <a:pt x="362" y="871"/>
                    <a:pt x="360" y="906"/>
                  </a:cubicBezTo>
                  <a:cubicBezTo>
                    <a:pt x="356" y="952"/>
                    <a:pt x="328" y="964"/>
                    <a:pt x="317" y="1007"/>
                  </a:cubicBezTo>
                  <a:cubicBezTo>
                    <a:pt x="311" y="1034"/>
                    <a:pt x="319" y="1030"/>
                    <a:pt x="327" y="1046"/>
                  </a:cubicBezTo>
                  <a:cubicBezTo>
                    <a:pt x="337" y="1066"/>
                    <a:pt x="340" y="1185"/>
                    <a:pt x="294" y="1151"/>
                  </a:cubicBezTo>
                  <a:cubicBezTo>
                    <a:pt x="258" y="1125"/>
                    <a:pt x="275" y="1086"/>
                    <a:pt x="254" y="1022"/>
                  </a:cubicBezTo>
                  <a:cubicBezTo>
                    <a:pt x="249" y="1007"/>
                    <a:pt x="236" y="976"/>
                    <a:pt x="264" y="965"/>
                  </a:cubicBezTo>
                  <a:cubicBezTo>
                    <a:pt x="266" y="964"/>
                    <a:pt x="270" y="964"/>
                    <a:pt x="272" y="962"/>
                  </a:cubicBezTo>
                  <a:cubicBezTo>
                    <a:pt x="277" y="956"/>
                    <a:pt x="280" y="927"/>
                    <a:pt x="271" y="925"/>
                  </a:cubicBezTo>
                  <a:cubicBezTo>
                    <a:pt x="263" y="923"/>
                    <a:pt x="258" y="932"/>
                    <a:pt x="251" y="936"/>
                  </a:cubicBezTo>
                  <a:cubicBezTo>
                    <a:pt x="221" y="950"/>
                    <a:pt x="230" y="946"/>
                    <a:pt x="222" y="1009"/>
                  </a:cubicBezTo>
                  <a:cubicBezTo>
                    <a:pt x="216" y="1060"/>
                    <a:pt x="183" y="1105"/>
                    <a:pt x="193" y="1163"/>
                  </a:cubicBezTo>
                  <a:cubicBezTo>
                    <a:pt x="200" y="1202"/>
                    <a:pt x="185" y="1179"/>
                    <a:pt x="196" y="1204"/>
                  </a:cubicBezTo>
                  <a:cubicBezTo>
                    <a:pt x="201" y="1215"/>
                    <a:pt x="195" y="1217"/>
                    <a:pt x="195" y="1228"/>
                  </a:cubicBezTo>
                  <a:cubicBezTo>
                    <a:pt x="195" y="1243"/>
                    <a:pt x="189" y="1268"/>
                    <a:pt x="189" y="1271"/>
                  </a:cubicBezTo>
                  <a:cubicBezTo>
                    <a:pt x="188" y="1285"/>
                    <a:pt x="174" y="1357"/>
                    <a:pt x="128" y="1323"/>
                  </a:cubicBezTo>
                  <a:cubicBezTo>
                    <a:pt x="114" y="1312"/>
                    <a:pt x="120" y="1261"/>
                    <a:pt x="120" y="1261"/>
                  </a:cubicBezTo>
                  <a:cubicBezTo>
                    <a:pt x="125" y="1248"/>
                    <a:pt x="122" y="1233"/>
                    <a:pt x="127" y="1227"/>
                  </a:cubicBezTo>
                  <a:cubicBezTo>
                    <a:pt x="137" y="1215"/>
                    <a:pt x="141" y="1176"/>
                    <a:pt x="142" y="1162"/>
                  </a:cubicBezTo>
                  <a:cubicBezTo>
                    <a:pt x="142" y="1150"/>
                    <a:pt x="143" y="1138"/>
                    <a:pt x="142" y="1127"/>
                  </a:cubicBezTo>
                  <a:cubicBezTo>
                    <a:pt x="142" y="1111"/>
                    <a:pt x="141" y="1095"/>
                    <a:pt x="141" y="1079"/>
                  </a:cubicBezTo>
                  <a:cubicBezTo>
                    <a:pt x="140" y="1004"/>
                    <a:pt x="125" y="984"/>
                    <a:pt x="159" y="924"/>
                  </a:cubicBezTo>
                  <a:cubicBezTo>
                    <a:pt x="165" y="913"/>
                    <a:pt x="164" y="899"/>
                    <a:pt x="166" y="887"/>
                  </a:cubicBezTo>
                  <a:cubicBezTo>
                    <a:pt x="174" y="852"/>
                    <a:pt x="167" y="846"/>
                    <a:pt x="164" y="835"/>
                  </a:cubicBezTo>
                  <a:cubicBezTo>
                    <a:pt x="141" y="752"/>
                    <a:pt x="146" y="708"/>
                    <a:pt x="142" y="689"/>
                  </a:cubicBezTo>
                  <a:cubicBezTo>
                    <a:pt x="135" y="656"/>
                    <a:pt x="130" y="649"/>
                    <a:pt x="130" y="614"/>
                  </a:cubicBezTo>
                  <a:cubicBezTo>
                    <a:pt x="130" y="570"/>
                    <a:pt x="150" y="553"/>
                    <a:pt x="125" y="538"/>
                  </a:cubicBezTo>
                  <a:cubicBezTo>
                    <a:pt x="99" y="523"/>
                    <a:pt x="81" y="494"/>
                    <a:pt x="63" y="474"/>
                  </a:cubicBezTo>
                  <a:cubicBezTo>
                    <a:pt x="0" y="399"/>
                    <a:pt x="33" y="400"/>
                    <a:pt x="41" y="356"/>
                  </a:cubicBezTo>
                  <a:cubicBezTo>
                    <a:pt x="42" y="354"/>
                    <a:pt x="71" y="306"/>
                    <a:pt x="87" y="294"/>
                  </a:cubicBezTo>
                  <a:cubicBezTo>
                    <a:pt x="89" y="293"/>
                    <a:pt x="98" y="254"/>
                    <a:pt x="136" y="229"/>
                  </a:cubicBezTo>
                  <a:cubicBezTo>
                    <a:pt x="156" y="216"/>
                    <a:pt x="180" y="209"/>
                    <a:pt x="203" y="202"/>
                  </a:cubicBezTo>
                  <a:cubicBezTo>
                    <a:pt x="212" y="199"/>
                    <a:pt x="239" y="192"/>
                    <a:pt x="244" y="180"/>
                  </a:cubicBezTo>
                  <a:cubicBezTo>
                    <a:pt x="248" y="170"/>
                    <a:pt x="248" y="152"/>
                    <a:pt x="242" y="140"/>
                  </a:cubicBezTo>
                  <a:cubicBezTo>
                    <a:pt x="241" y="139"/>
                    <a:pt x="238" y="134"/>
                    <a:pt x="238" y="133"/>
                  </a:cubicBezTo>
                  <a:cubicBezTo>
                    <a:pt x="233" y="113"/>
                    <a:pt x="241" y="58"/>
                    <a:pt x="235" y="71"/>
                  </a:cubicBezTo>
                  <a:cubicBezTo>
                    <a:pt x="235" y="71"/>
                    <a:pt x="232" y="54"/>
                    <a:pt x="242" y="45"/>
                  </a:cubicBezTo>
                  <a:cubicBezTo>
                    <a:pt x="251" y="38"/>
                    <a:pt x="262" y="33"/>
                    <a:pt x="269" y="23"/>
                  </a:cubicBezTo>
                  <a:cubicBezTo>
                    <a:pt x="271" y="21"/>
                    <a:pt x="259" y="21"/>
                    <a:pt x="261" y="20"/>
                  </a:cubicBezTo>
                  <a:cubicBezTo>
                    <a:pt x="298" y="13"/>
                    <a:pt x="239" y="9"/>
                    <a:pt x="276" y="15"/>
                  </a:cubicBezTo>
                  <a:cubicBezTo>
                    <a:pt x="277" y="15"/>
                    <a:pt x="275" y="13"/>
                    <a:pt x="275" y="12"/>
                  </a:cubicBezTo>
                  <a:cubicBezTo>
                    <a:pt x="272" y="6"/>
                    <a:pt x="278" y="12"/>
                    <a:pt x="283" y="12"/>
                  </a:cubicBezTo>
                  <a:cubicBezTo>
                    <a:pt x="286" y="11"/>
                    <a:pt x="290" y="10"/>
                    <a:pt x="293" y="7"/>
                  </a:cubicBezTo>
                  <a:cubicBezTo>
                    <a:pt x="301" y="0"/>
                    <a:pt x="320" y="4"/>
                    <a:pt x="330" y="10"/>
                  </a:cubicBezTo>
                  <a:close/>
                  <a:moveTo>
                    <a:pt x="137" y="395"/>
                  </a:moveTo>
                  <a:cubicBezTo>
                    <a:pt x="137" y="401"/>
                    <a:pt x="87" y="386"/>
                    <a:pt x="95" y="407"/>
                  </a:cubicBezTo>
                  <a:cubicBezTo>
                    <a:pt x="103" y="430"/>
                    <a:pt x="106" y="454"/>
                    <a:pt x="122" y="470"/>
                  </a:cubicBezTo>
                  <a:cubicBezTo>
                    <a:pt x="129" y="477"/>
                    <a:pt x="129" y="482"/>
                    <a:pt x="138" y="478"/>
                  </a:cubicBezTo>
                  <a:cubicBezTo>
                    <a:pt x="151" y="472"/>
                    <a:pt x="151" y="437"/>
                    <a:pt x="153" y="426"/>
                  </a:cubicBezTo>
                  <a:cubicBezTo>
                    <a:pt x="156" y="405"/>
                    <a:pt x="161" y="382"/>
                    <a:pt x="153" y="362"/>
                  </a:cubicBezTo>
                  <a:cubicBezTo>
                    <a:pt x="149" y="354"/>
                    <a:pt x="139" y="375"/>
                    <a:pt x="135" y="384"/>
                  </a:cubicBezTo>
                  <a:cubicBezTo>
                    <a:pt x="132" y="389"/>
                    <a:pt x="138" y="390"/>
                    <a:pt x="137" y="395"/>
                  </a:cubicBezTo>
                  <a:close/>
                  <a:moveTo>
                    <a:pt x="417" y="419"/>
                  </a:moveTo>
                  <a:cubicBezTo>
                    <a:pt x="423" y="430"/>
                    <a:pt x="425" y="399"/>
                    <a:pt x="418" y="406"/>
                  </a:cubicBezTo>
                  <a:cubicBezTo>
                    <a:pt x="414" y="409"/>
                    <a:pt x="414" y="415"/>
                    <a:pt x="417" y="419"/>
                  </a:cubicBezTo>
                  <a:close/>
                  <a:moveTo>
                    <a:pt x="268" y="862"/>
                  </a:moveTo>
                  <a:cubicBezTo>
                    <a:pt x="260" y="865"/>
                    <a:pt x="272" y="909"/>
                    <a:pt x="279" y="891"/>
                  </a:cubicBezTo>
                  <a:cubicBezTo>
                    <a:pt x="281" y="888"/>
                    <a:pt x="273" y="859"/>
                    <a:pt x="268" y="8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îślïdê"/>
            <p:cNvSpPr/>
            <p:nvPr/>
          </p:nvSpPr>
          <p:spPr>
            <a:xfrm>
              <a:off x="2389084" y="3952537"/>
              <a:ext cx="1266767" cy="2913835"/>
            </a:xfrm>
            <a:custGeom>
              <a:avLst/>
              <a:gdLst/>
              <a:ahLst/>
              <a:cxnLst/>
              <a:rect l="l" t="t" r="r" b="b"/>
              <a:pathLst>
                <a:path w="613" h="1409" extrusionOk="0">
                  <a:moveTo>
                    <a:pt x="584" y="531"/>
                  </a:moveTo>
                  <a:cubicBezTo>
                    <a:pt x="584" y="531"/>
                    <a:pt x="579" y="497"/>
                    <a:pt x="569" y="487"/>
                  </a:cubicBezTo>
                  <a:cubicBezTo>
                    <a:pt x="569" y="487"/>
                    <a:pt x="560" y="431"/>
                    <a:pt x="560" y="414"/>
                  </a:cubicBezTo>
                  <a:cubicBezTo>
                    <a:pt x="560" y="414"/>
                    <a:pt x="544" y="343"/>
                    <a:pt x="519" y="320"/>
                  </a:cubicBezTo>
                  <a:cubicBezTo>
                    <a:pt x="519" y="320"/>
                    <a:pt x="504" y="299"/>
                    <a:pt x="493" y="288"/>
                  </a:cubicBezTo>
                  <a:cubicBezTo>
                    <a:pt x="493" y="288"/>
                    <a:pt x="486" y="242"/>
                    <a:pt x="441" y="238"/>
                  </a:cubicBezTo>
                  <a:cubicBezTo>
                    <a:pt x="441" y="238"/>
                    <a:pt x="422" y="229"/>
                    <a:pt x="419" y="219"/>
                  </a:cubicBezTo>
                  <a:cubicBezTo>
                    <a:pt x="419" y="219"/>
                    <a:pt x="393" y="204"/>
                    <a:pt x="363" y="208"/>
                  </a:cubicBezTo>
                  <a:cubicBezTo>
                    <a:pt x="363" y="208"/>
                    <a:pt x="363" y="192"/>
                    <a:pt x="369" y="189"/>
                  </a:cubicBezTo>
                  <a:cubicBezTo>
                    <a:pt x="369" y="189"/>
                    <a:pt x="369" y="173"/>
                    <a:pt x="386" y="153"/>
                  </a:cubicBezTo>
                  <a:cubicBezTo>
                    <a:pt x="386" y="153"/>
                    <a:pt x="389" y="138"/>
                    <a:pt x="389" y="133"/>
                  </a:cubicBezTo>
                  <a:cubicBezTo>
                    <a:pt x="389" y="133"/>
                    <a:pt x="402" y="114"/>
                    <a:pt x="387" y="101"/>
                  </a:cubicBezTo>
                  <a:cubicBezTo>
                    <a:pt x="387" y="101"/>
                    <a:pt x="402" y="11"/>
                    <a:pt x="336" y="3"/>
                  </a:cubicBezTo>
                  <a:cubicBezTo>
                    <a:pt x="336" y="3"/>
                    <a:pt x="262" y="0"/>
                    <a:pt x="260" y="58"/>
                  </a:cubicBezTo>
                  <a:cubicBezTo>
                    <a:pt x="260" y="58"/>
                    <a:pt x="255" y="94"/>
                    <a:pt x="260" y="104"/>
                  </a:cubicBezTo>
                  <a:cubicBezTo>
                    <a:pt x="260" y="104"/>
                    <a:pt x="242" y="109"/>
                    <a:pt x="258" y="138"/>
                  </a:cubicBezTo>
                  <a:cubicBezTo>
                    <a:pt x="258" y="138"/>
                    <a:pt x="257" y="161"/>
                    <a:pt x="268" y="163"/>
                  </a:cubicBezTo>
                  <a:cubicBezTo>
                    <a:pt x="268" y="163"/>
                    <a:pt x="277" y="189"/>
                    <a:pt x="260" y="201"/>
                  </a:cubicBezTo>
                  <a:cubicBezTo>
                    <a:pt x="260" y="201"/>
                    <a:pt x="237" y="205"/>
                    <a:pt x="223" y="202"/>
                  </a:cubicBezTo>
                  <a:cubicBezTo>
                    <a:pt x="223" y="202"/>
                    <a:pt x="199" y="204"/>
                    <a:pt x="185" y="224"/>
                  </a:cubicBezTo>
                  <a:cubicBezTo>
                    <a:pt x="185" y="224"/>
                    <a:pt x="171" y="237"/>
                    <a:pt x="161" y="241"/>
                  </a:cubicBezTo>
                  <a:cubicBezTo>
                    <a:pt x="161" y="241"/>
                    <a:pt x="118" y="285"/>
                    <a:pt x="113" y="321"/>
                  </a:cubicBezTo>
                  <a:cubicBezTo>
                    <a:pt x="113" y="321"/>
                    <a:pt x="100" y="340"/>
                    <a:pt x="94" y="344"/>
                  </a:cubicBezTo>
                  <a:cubicBezTo>
                    <a:pt x="94" y="344"/>
                    <a:pt x="68" y="371"/>
                    <a:pt x="67" y="382"/>
                  </a:cubicBezTo>
                  <a:cubicBezTo>
                    <a:pt x="67" y="382"/>
                    <a:pt x="40" y="425"/>
                    <a:pt x="30" y="432"/>
                  </a:cubicBezTo>
                  <a:cubicBezTo>
                    <a:pt x="30" y="432"/>
                    <a:pt x="0" y="468"/>
                    <a:pt x="30" y="489"/>
                  </a:cubicBezTo>
                  <a:cubicBezTo>
                    <a:pt x="30" y="489"/>
                    <a:pt x="81" y="524"/>
                    <a:pt x="157" y="534"/>
                  </a:cubicBezTo>
                  <a:cubicBezTo>
                    <a:pt x="157" y="534"/>
                    <a:pt x="168" y="530"/>
                    <a:pt x="158" y="571"/>
                  </a:cubicBezTo>
                  <a:cubicBezTo>
                    <a:pt x="158" y="571"/>
                    <a:pt x="149" y="611"/>
                    <a:pt x="160" y="616"/>
                  </a:cubicBezTo>
                  <a:cubicBezTo>
                    <a:pt x="160" y="616"/>
                    <a:pt x="161" y="628"/>
                    <a:pt x="153" y="642"/>
                  </a:cubicBezTo>
                  <a:cubicBezTo>
                    <a:pt x="154" y="748"/>
                    <a:pt x="154" y="748"/>
                    <a:pt x="154" y="748"/>
                  </a:cubicBezTo>
                  <a:cubicBezTo>
                    <a:pt x="154" y="748"/>
                    <a:pt x="169" y="791"/>
                    <a:pt x="190" y="804"/>
                  </a:cubicBezTo>
                  <a:cubicBezTo>
                    <a:pt x="190" y="804"/>
                    <a:pt x="188" y="859"/>
                    <a:pt x="201" y="879"/>
                  </a:cubicBezTo>
                  <a:cubicBezTo>
                    <a:pt x="201" y="879"/>
                    <a:pt x="198" y="932"/>
                    <a:pt x="208" y="942"/>
                  </a:cubicBezTo>
                  <a:cubicBezTo>
                    <a:pt x="208" y="942"/>
                    <a:pt x="225" y="1032"/>
                    <a:pt x="260" y="1034"/>
                  </a:cubicBezTo>
                  <a:cubicBezTo>
                    <a:pt x="260" y="1034"/>
                    <a:pt x="304" y="1034"/>
                    <a:pt x="305" y="970"/>
                  </a:cubicBezTo>
                  <a:cubicBezTo>
                    <a:pt x="305" y="970"/>
                    <a:pt x="310" y="942"/>
                    <a:pt x="300" y="926"/>
                  </a:cubicBezTo>
                  <a:cubicBezTo>
                    <a:pt x="300" y="926"/>
                    <a:pt x="296" y="857"/>
                    <a:pt x="300" y="849"/>
                  </a:cubicBezTo>
                  <a:cubicBezTo>
                    <a:pt x="300" y="849"/>
                    <a:pt x="306" y="827"/>
                    <a:pt x="305" y="823"/>
                  </a:cubicBezTo>
                  <a:cubicBezTo>
                    <a:pt x="305" y="823"/>
                    <a:pt x="311" y="812"/>
                    <a:pt x="312" y="832"/>
                  </a:cubicBezTo>
                  <a:cubicBezTo>
                    <a:pt x="312" y="833"/>
                    <a:pt x="312" y="834"/>
                    <a:pt x="312" y="835"/>
                  </a:cubicBezTo>
                  <a:cubicBezTo>
                    <a:pt x="312" y="859"/>
                    <a:pt x="315" y="866"/>
                    <a:pt x="319" y="871"/>
                  </a:cubicBezTo>
                  <a:cubicBezTo>
                    <a:pt x="319" y="871"/>
                    <a:pt x="318" y="998"/>
                    <a:pt x="325" y="1010"/>
                  </a:cubicBezTo>
                  <a:cubicBezTo>
                    <a:pt x="325" y="1010"/>
                    <a:pt x="328" y="1032"/>
                    <a:pt x="327" y="1043"/>
                  </a:cubicBezTo>
                  <a:cubicBezTo>
                    <a:pt x="327" y="1043"/>
                    <a:pt x="326" y="1080"/>
                    <a:pt x="324" y="1085"/>
                  </a:cubicBezTo>
                  <a:cubicBezTo>
                    <a:pt x="324" y="1085"/>
                    <a:pt x="321" y="1177"/>
                    <a:pt x="330" y="1204"/>
                  </a:cubicBezTo>
                  <a:cubicBezTo>
                    <a:pt x="331" y="1297"/>
                    <a:pt x="331" y="1297"/>
                    <a:pt x="331" y="1297"/>
                  </a:cubicBezTo>
                  <a:cubicBezTo>
                    <a:pt x="331" y="1297"/>
                    <a:pt x="316" y="1317"/>
                    <a:pt x="319" y="1334"/>
                  </a:cubicBezTo>
                  <a:cubicBezTo>
                    <a:pt x="319" y="1334"/>
                    <a:pt x="307" y="1350"/>
                    <a:pt x="308" y="1357"/>
                  </a:cubicBezTo>
                  <a:cubicBezTo>
                    <a:pt x="308" y="1357"/>
                    <a:pt x="301" y="1402"/>
                    <a:pt x="305" y="1409"/>
                  </a:cubicBezTo>
                  <a:cubicBezTo>
                    <a:pt x="368" y="1409"/>
                    <a:pt x="368" y="1409"/>
                    <a:pt x="368" y="1409"/>
                  </a:cubicBezTo>
                  <a:cubicBezTo>
                    <a:pt x="368" y="1409"/>
                    <a:pt x="390" y="1363"/>
                    <a:pt x="368" y="1310"/>
                  </a:cubicBezTo>
                  <a:cubicBezTo>
                    <a:pt x="368" y="1310"/>
                    <a:pt x="400" y="1166"/>
                    <a:pt x="400" y="1137"/>
                  </a:cubicBezTo>
                  <a:cubicBezTo>
                    <a:pt x="400" y="1137"/>
                    <a:pt x="417" y="1092"/>
                    <a:pt x="400" y="1010"/>
                  </a:cubicBezTo>
                  <a:cubicBezTo>
                    <a:pt x="400" y="1010"/>
                    <a:pt x="402" y="946"/>
                    <a:pt x="408" y="937"/>
                  </a:cubicBezTo>
                  <a:cubicBezTo>
                    <a:pt x="408" y="937"/>
                    <a:pt x="418" y="919"/>
                    <a:pt x="417" y="897"/>
                  </a:cubicBezTo>
                  <a:cubicBezTo>
                    <a:pt x="417" y="897"/>
                    <a:pt x="437" y="874"/>
                    <a:pt x="437" y="817"/>
                  </a:cubicBezTo>
                  <a:cubicBezTo>
                    <a:pt x="437" y="817"/>
                    <a:pt x="437" y="773"/>
                    <a:pt x="444" y="762"/>
                  </a:cubicBezTo>
                  <a:cubicBezTo>
                    <a:pt x="444" y="762"/>
                    <a:pt x="467" y="720"/>
                    <a:pt x="453" y="683"/>
                  </a:cubicBezTo>
                  <a:cubicBezTo>
                    <a:pt x="453" y="683"/>
                    <a:pt x="450" y="639"/>
                    <a:pt x="434" y="629"/>
                  </a:cubicBezTo>
                  <a:cubicBezTo>
                    <a:pt x="434" y="629"/>
                    <a:pt x="446" y="602"/>
                    <a:pt x="443" y="576"/>
                  </a:cubicBezTo>
                  <a:cubicBezTo>
                    <a:pt x="443" y="576"/>
                    <a:pt x="443" y="486"/>
                    <a:pt x="420" y="461"/>
                  </a:cubicBezTo>
                  <a:cubicBezTo>
                    <a:pt x="420" y="461"/>
                    <a:pt x="427" y="420"/>
                    <a:pt x="413" y="403"/>
                  </a:cubicBezTo>
                  <a:cubicBezTo>
                    <a:pt x="413" y="403"/>
                    <a:pt x="426" y="373"/>
                    <a:pt x="434" y="357"/>
                  </a:cubicBezTo>
                  <a:cubicBezTo>
                    <a:pt x="434" y="357"/>
                    <a:pt x="435" y="316"/>
                    <a:pt x="457" y="337"/>
                  </a:cubicBezTo>
                  <a:cubicBezTo>
                    <a:pt x="457" y="337"/>
                    <a:pt x="471" y="360"/>
                    <a:pt x="476" y="360"/>
                  </a:cubicBezTo>
                  <a:cubicBezTo>
                    <a:pt x="476" y="360"/>
                    <a:pt x="513" y="450"/>
                    <a:pt x="540" y="481"/>
                  </a:cubicBezTo>
                  <a:cubicBezTo>
                    <a:pt x="540" y="481"/>
                    <a:pt x="547" y="500"/>
                    <a:pt x="540" y="514"/>
                  </a:cubicBezTo>
                  <a:cubicBezTo>
                    <a:pt x="540" y="514"/>
                    <a:pt x="525" y="549"/>
                    <a:pt x="543" y="553"/>
                  </a:cubicBezTo>
                  <a:cubicBezTo>
                    <a:pt x="543" y="553"/>
                    <a:pt x="556" y="541"/>
                    <a:pt x="560" y="550"/>
                  </a:cubicBezTo>
                  <a:cubicBezTo>
                    <a:pt x="560" y="550"/>
                    <a:pt x="571" y="580"/>
                    <a:pt x="549" y="589"/>
                  </a:cubicBezTo>
                  <a:cubicBezTo>
                    <a:pt x="549" y="589"/>
                    <a:pt x="541" y="613"/>
                    <a:pt x="563" y="604"/>
                  </a:cubicBezTo>
                  <a:cubicBezTo>
                    <a:pt x="563" y="604"/>
                    <a:pt x="613" y="570"/>
                    <a:pt x="584" y="531"/>
                  </a:cubicBezTo>
                  <a:close/>
                  <a:moveTo>
                    <a:pt x="150" y="485"/>
                  </a:moveTo>
                  <a:cubicBezTo>
                    <a:pt x="131" y="477"/>
                    <a:pt x="99" y="447"/>
                    <a:pt x="99" y="447"/>
                  </a:cubicBezTo>
                  <a:cubicBezTo>
                    <a:pt x="96" y="437"/>
                    <a:pt x="146" y="400"/>
                    <a:pt x="146" y="400"/>
                  </a:cubicBezTo>
                  <a:cubicBezTo>
                    <a:pt x="147" y="396"/>
                    <a:pt x="147" y="396"/>
                    <a:pt x="147" y="396"/>
                  </a:cubicBezTo>
                  <a:cubicBezTo>
                    <a:pt x="153" y="400"/>
                    <a:pt x="153" y="460"/>
                    <a:pt x="153" y="460"/>
                  </a:cubicBezTo>
                  <a:cubicBezTo>
                    <a:pt x="160" y="492"/>
                    <a:pt x="150" y="485"/>
                    <a:pt x="150" y="485"/>
                  </a:cubicBezTo>
                  <a:close/>
                </a:path>
              </a:pathLst>
            </a:custGeom>
            <a:solidFill>
              <a:srgbClr val="E3B224"/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iṩ1iḋè"/>
            <p:cNvSpPr/>
            <p:nvPr/>
          </p:nvSpPr>
          <p:spPr>
            <a:xfrm>
              <a:off x="8537504" y="3354342"/>
              <a:ext cx="1265413" cy="2916541"/>
            </a:xfrm>
            <a:custGeom>
              <a:avLst/>
              <a:gdLst/>
              <a:ahLst/>
              <a:cxnLst/>
              <a:rect l="l" t="t" r="r" b="b"/>
              <a:pathLst>
                <a:path w="612" h="1410" extrusionOk="0">
                  <a:moveTo>
                    <a:pt x="50" y="605"/>
                  </a:moveTo>
                  <a:cubicBezTo>
                    <a:pt x="72" y="614"/>
                    <a:pt x="64" y="589"/>
                    <a:pt x="64" y="589"/>
                  </a:cubicBezTo>
                  <a:cubicBezTo>
                    <a:pt x="42" y="581"/>
                    <a:pt x="53" y="551"/>
                    <a:pt x="53" y="551"/>
                  </a:cubicBezTo>
                  <a:cubicBezTo>
                    <a:pt x="57" y="542"/>
                    <a:pt x="70" y="554"/>
                    <a:pt x="70" y="554"/>
                  </a:cubicBezTo>
                  <a:cubicBezTo>
                    <a:pt x="88" y="549"/>
                    <a:pt x="73" y="515"/>
                    <a:pt x="73" y="515"/>
                  </a:cubicBezTo>
                  <a:cubicBezTo>
                    <a:pt x="66" y="501"/>
                    <a:pt x="73" y="482"/>
                    <a:pt x="73" y="482"/>
                  </a:cubicBezTo>
                  <a:cubicBezTo>
                    <a:pt x="100" y="451"/>
                    <a:pt x="137" y="361"/>
                    <a:pt x="137" y="361"/>
                  </a:cubicBezTo>
                  <a:cubicBezTo>
                    <a:pt x="142" y="361"/>
                    <a:pt x="155" y="338"/>
                    <a:pt x="155" y="338"/>
                  </a:cubicBezTo>
                  <a:cubicBezTo>
                    <a:pt x="178" y="316"/>
                    <a:pt x="179" y="358"/>
                    <a:pt x="179" y="358"/>
                  </a:cubicBezTo>
                  <a:cubicBezTo>
                    <a:pt x="187" y="373"/>
                    <a:pt x="200" y="403"/>
                    <a:pt x="200" y="403"/>
                  </a:cubicBezTo>
                  <a:cubicBezTo>
                    <a:pt x="186" y="421"/>
                    <a:pt x="193" y="462"/>
                    <a:pt x="193" y="462"/>
                  </a:cubicBezTo>
                  <a:cubicBezTo>
                    <a:pt x="170" y="486"/>
                    <a:pt x="170" y="576"/>
                    <a:pt x="170" y="576"/>
                  </a:cubicBezTo>
                  <a:cubicBezTo>
                    <a:pt x="167" y="602"/>
                    <a:pt x="179" y="629"/>
                    <a:pt x="179" y="629"/>
                  </a:cubicBezTo>
                  <a:cubicBezTo>
                    <a:pt x="163" y="639"/>
                    <a:pt x="160" y="684"/>
                    <a:pt x="160" y="684"/>
                  </a:cubicBezTo>
                  <a:cubicBezTo>
                    <a:pt x="146" y="721"/>
                    <a:pt x="169" y="762"/>
                    <a:pt x="169" y="762"/>
                  </a:cubicBezTo>
                  <a:cubicBezTo>
                    <a:pt x="176" y="774"/>
                    <a:pt x="176" y="818"/>
                    <a:pt x="176" y="818"/>
                  </a:cubicBezTo>
                  <a:cubicBezTo>
                    <a:pt x="176" y="875"/>
                    <a:pt x="196" y="898"/>
                    <a:pt x="196" y="898"/>
                  </a:cubicBezTo>
                  <a:cubicBezTo>
                    <a:pt x="194" y="919"/>
                    <a:pt x="205" y="938"/>
                    <a:pt x="205" y="938"/>
                  </a:cubicBezTo>
                  <a:cubicBezTo>
                    <a:pt x="211" y="947"/>
                    <a:pt x="213" y="1011"/>
                    <a:pt x="213" y="1011"/>
                  </a:cubicBezTo>
                  <a:cubicBezTo>
                    <a:pt x="196" y="1092"/>
                    <a:pt x="213" y="1138"/>
                    <a:pt x="213" y="1138"/>
                  </a:cubicBezTo>
                  <a:cubicBezTo>
                    <a:pt x="213" y="1167"/>
                    <a:pt x="245" y="1311"/>
                    <a:pt x="245" y="1311"/>
                  </a:cubicBezTo>
                  <a:cubicBezTo>
                    <a:pt x="223" y="1364"/>
                    <a:pt x="245" y="1410"/>
                    <a:pt x="245" y="1410"/>
                  </a:cubicBezTo>
                  <a:cubicBezTo>
                    <a:pt x="308" y="1410"/>
                    <a:pt x="308" y="1410"/>
                    <a:pt x="308" y="1410"/>
                  </a:cubicBezTo>
                  <a:cubicBezTo>
                    <a:pt x="312" y="1403"/>
                    <a:pt x="305" y="1358"/>
                    <a:pt x="305" y="1358"/>
                  </a:cubicBezTo>
                  <a:cubicBezTo>
                    <a:pt x="306" y="1351"/>
                    <a:pt x="294" y="1335"/>
                    <a:pt x="294" y="1335"/>
                  </a:cubicBezTo>
                  <a:cubicBezTo>
                    <a:pt x="297" y="1317"/>
                    <a:pt x="282" y="1297"/>
                    <a:pt x="282" y="1297"/>
                  </a:cubicBezTo>
                  <a:cubicBezTo>
                    <a:pt x="283" y="1204"/>
                    <a:pt x="283" y="1204"/>
                    <a:pt x="283" y="1204"/>
                  </a:cubicBezTo>
                  <a:cubicBezTo>
                    <a:pt x="292" y="1177"/>
                    <a:pt x="289" y="1085"/>
                    <a:pt x="289" y="1085"/>
                  </a:cubicBezTo>
                  <a:cubicBezTo>
                    <a:pt x="287" y="1081"/>
                    <a:pt x="286" y="1044"/>
                    <a:pt x="286" y="1044"/>
                  </a:cubicBezTo>
                  <a:cubicBezTo>
                    <a:pt x="285" y="1032"/>
                    <a:pt x="288" y="1011"/>
                    <a:pt x="288" y="1011"/>
                  </a:cubicBezTo>
                  <a:cubicBezTo>
                    <a:pt x="295" y="999"/>
                    <a:pt x="294" y="872"/>
                    <a:pt x="294" y="872"/>
                  </a:cubicBezTo>
                  <a:cubicBezTo>
                    <a:pt x="298" y="867"/>
                    <a:pt x="301" y="860"/>
                    <a:pt x="301" y="836"/>
                  </a:cubicBezTo>
                  <a:cubicBezTo>
                    <a:pt x="301" y="834"/>
                    <a:pt x="301" y="833"/>
                    <a:pt x="301" y="832"/>
                  </a:cubicBezTo>
                  <a:cubicBezTo>
                    <a:pt x="302" y="813"/>
                    <a:pt x="308" y="824"/>
                    <a:pt x="308" y="824"/>
                  </a:cubicBezTo>
                  <a:cubicBezTo>
                    <a:pt x="307" y="828"/>
                    <a:pt x="313" y="849"/>
                    <a:pt x="313" y="849"/>
                  </a:cubicBezTo>
                  <a:cubicBezTo>
                    <a:pt x="317" y="858"/>
                    <a:pt x="313" y="927"/>
                    <a:pt x="313" y="927"/>
                  </a:cubicBezTo>
                  <a:cubicBezTo>
                    <a:pt x="303" y="942"/>
                    <a:pt x="308" y="971"/>
                    <a:pt x="308" y="971"/>
                  </a:cubicBezTo>
                  <a:cubicBezTo>
                    <a:pt x="309" y="1034"/>
                    <a:pt x="353" y="1034"/>
                    <a:pt x="353" y="1034"/>
                  </a:cubicBezTo>
                  <a:cubicBezTo>
                    <a:pt x="388" y="1032"/>
                    <a:pt x="405" y="942"/>
                    <a:pt x="405" y="942"/>
                  </a:cubicBezTo>
                  <a:cubicBezTo>
                    <a:pt x="415" y="933"/>
                    <a:pt x="412" y="879"/>
                    <a:pt x="412" y="879"/>
                  </a:cubicBezTo>
                  <a:cubicBezTo>
                    <a:pt x="425" y="860"/>
                    <a:pt x="423" y="805"/>
                    <a:pt x="423" y="805"/>
                  </a:cubicBezTo>
                  <a:cubicBezTo>
                    <a:pt x="444" y="791"/>
                    <a:pt x="459" y="749"/>
                    <a:pt x="459" y="749"/>
                  </a:cubicBezTo>
                  <a:cubicBezTo>
                    <a:pt x="460" y="643"/>
                    <a:pt x="460" y="643"/>
                    <a:pt x="460" y="643"/>
                  </a:cubicBezTo>
                  <a:cubicBezTo>
                    <a:pt x="452" y="629"/>
                    <a:pt x="453" y="616"/>
                    <a:pt x="453" y="616"/>
                  </a:cubicBezTo>
                  <a:cubicBezTo>
                    <a:pt x="464" y="611"/>
                    <a:pt x="455" y="572"/>
                    <a:pt x="455" y="572"/>
                  </a:cubicBezTo>
                  <a:cubicBezTo>
                    <a:pt x="445" y="531"/>
                    <a:pt x="456" y="535"/>
                    <a:pt x="456" y="535"/>
                  </a:cubicBezTo>
                  <a:cubicBezTo>
                    <a:pt x="532" y="524"/>
                    <a:pt x="583" y="489"/>
                    <a:pt x="583" y="489"/>
                  </a:cubicBezTo>
                  <a:cubicBezTo>
                    <a:pt x="612" y="469"/>
                    <a:pt x="583" y="433"/>
                    <a:pt x="583" y="433"/>
                  </a:cubicBezTo>
                  <a:cubicBezTo>
                    <a:pt x="573" y="426"/>
                    <a:pt x="546" y="383"/>
                    <a:pt x="546" y="383"/>
                  </a:cubicBezTo>
                  <a:cubicBezTo>
                    <a:pt x="545" y="371"/>
                    <a:pt x="519" y="345"/>
                    <a:pt x="519" y="345"/>
                  </a:cubicBezTo>
                  <a:cubicBezTo>
                    <a:pt x="513" y="341"/>
                    <a:pt x="500" y="321"/>
                    <a:pt x="500" y="321"/>
                  </a:cubicBezTo>
                  <a:cubicBezTo>
                    <a:pt x="495" y="286"/>
                    <a:pt x="452" y="241"/>
                    <a:pt x="452" y="241"/>
                  </a:cubicBezTo>
                  <a:cubicBezTo>
                    <a:pt x="442" y="238"/>
                    <a:pt x="428" y="224"/>
                    <a:pt x="428" y="224"/>
                  </a:cubicBezTo>
                  <a:cubicBezTo>
                    <a:pt x="414" y="204"/>
                    <a:pt x="390" y="203"/>
                    <a:pt x="390" y="203"/>
                  </a:cubicBezTo>
                  <a:cubicBezTo>
                    <a:pt x="376" y="206"/>
                    <a:pt x="353" y="201"/>
                    <a:pt x="353" y="201"/>
                  </a:cubicBezTo>
                  <a:cubicBezTo>
                    <a:pt x="336" y="190"/>
                    <a:pt x="345" y="164"/>
                    <a:pt x="345" y="164"/>
                  </a:cubicBezTo>
                  <a:cubicBezTo>
                    <a:pt x="356" y="162"/>
                    <a:pt x="355" y="139"/>
                    <a:pt x="355" y="139"/>
                  </a:cubicBezTo>
                  <a:cubicBezTo>
                    <a:pt x="371" y="110"/>
                    <a:pt x="353" y="105"/>
                    <a:pt x="353" y="105"/>
                  </a:cubicBezTo>
                  <a:cubicBezTo>
                    <a:pt x="358" y="95"/>
                    <a:pt x="353" y="58"/>
                    <a:pt x="353" y="58"/>
                  </a:cubicBezTo>
                  <a:cubicBezTo>
                    <a:pt x="351" y="0"/>
                    <a:pt x="277" y="4"/>
                    <a:pt x="277" y="4"/>
                  </a:cubicBezTo>
                  <a:cubicBezTo>
                    <a:pt x="211" y="11"/>
                    <a:pt x="226" y="101"/>
                    <a:pt x="226" y="101"/>
                  </a:cubicBezTo>
                  <a:cubicBezTo>
                    <a:pt x="211" y="115"/>
                    <a:pt x="224" y="134"/>
                    <a:pt x="224" y="134"/>
                  </a:cubicBezTo>
                  <a:cubicBezTo>
                    <a:pt x="224" y="138"/>
                    <a:pt x="227" y="154"/>
                    <a:pt x="227" y="154"/>
                  </a:cubicBezTo>
                  <a:cubicBezTo>
                    <a:pt x="244" y="173"/>
                    <a:pt x="244" y="190"/>
                    <a:pt x="244" y="190"/>
                  </a:cubicBezTo>
                  <a:cubicBezTo>
                    <a:pt x="250" y="193"/>
                    <a:pt x="250" y="208"/>
                    <a:pt x="250" y="208"/>
                  </a:cubicBezTo>
                  <a:cubicBezTo>
                    <a:pt x="220" y="204"/>
                    <a:pt x="194" y="220"/>
                    <a:pt x="194" y="220"/>
                  </a:cubicBezTo>
                  <a:cubicBezTo>
                    <a:pt x="191" y="230"/>
                    <a:pt x="172" y="238"/>
                    <a:pt x="172" y="238"/>
                  </a:cubicBezTo>
                  <a:cubicBezTo>
                    <a:pt x="127" y="243"/>
                    <a:pt x="120" y="288"/>
                    <a:pt x="120" y="288"/>
                  </a:cubicBezTo>
                  <a:cubicBezTo>
                    <a:pt x="109" y="299"/>
                    <a:pt x="94" y="321"/>
                    <a:pt x="94" y="321"/>
                  </a:cubicBezTo>
                  <a:cubicBezTo>
                    <a:pt x="69" y="343"/>
                    <a:pt x="53" y="414"/>
                    <a:pt x="53" y="414"/>
                  </a:cubicBezTo>
                  <a:cubicBezTo>
                    <a:pt x="53" y="431"/>
                    <a:pt x="44" y="488"/>
                    <a:pt x="44" y="488"/>
                  </a:cubicBezTo>
                  <a:cubicBezTo>
                    <a:pt x="34" y="498"/>
                    <a:pt x="29" y="532"/>
                    <a:pt x="29" y="532"/>
                  </a:cubicBezTo>
                  <a:cubicBezTo>
                    <a:pt x="0" y="571"/>
                    <a:pt x="50" y="605"/>
                    <a:pt x="50" y="605"/>
                  </a:cubicBezTo>
                  <a:close/>
                  <a:moveTo>
                    <a:pt x="460" y="461"/>
                  </a:moveTo>
                  <a:cubicBezTo>
                    <a:pt x="460" y="461"/>
                    <a:pt x="460" y="401"/>
                    <a:pt x="466" y="397"/>
                  </a:cubicBezTo>
                  <a:cubicBezTo>
                    <a:pt x="467" y="401"/>
                    <a:pt x="467" y="401"/>
                    <a:pt x="467" y="401"/>
                  </a:cubicBezTo>
                  <a:cubicBezTo>
                    <a:pt x="467" y="401"/>
                    <a:pt x="517" y="438"/>
                    <a:pt x="514" y="447"/>
                  </a:cubicBezTo>
                  <a:cubicBezTo>
                    <a:pt x="514" y="447"/>
                    <a:pt x="482" y="477"/>
                    <a:pt x="463" y="486"/>
                  </a:cubicBezTo>
                  <a:cubicBezTo>
                    <a:pt x="463" y="486"/>
                    <a:pt x="453" y="493"/>
                    <a:pt x="460" y="4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íšliḓé"/>
            <p:cNvSpPr/>
            <p:nvPr/>
          </p:nvSpPr>
          <p:spPr>
            <a:xfrm>
              <a:off x="6863369" y="3476146"/>
              <a:ext cx="1265413" cy="2915188"/>
            </a:xfrm>
            <a:custGeom>
              <a:avLst/>
              <a:gdLst/>
              <a:ahLst/>
              <a:cxnLst/>
              <a:rect l="l" t="t" r="r" b="b"/>
              <a:pathLst>
                <a:path w="612" h="1409" extrusionOk="0">
                  <a:moveTo>
                    <a:pt x="584" y="532"/>
                  </a:moveTo>
                  <a:cubicBezTo>
                    <a:pt x="584" y="532"/>
                    <a:pt x="578" y="498"/>
                    <a:pt x="569" y="488"/>
                  </a:cubicBezTo>
                  <a:cubicBezTo>
                    <a:pt x="569" y="488"/>
                    <a:pt x="560" y="431"/>
                    <a:pt x="560" y="414"/>
                  </a:cubicBezTo>
                  <a:cubicBezTo>
                    <a:pt x="560" y="414"/>
                    <a:pt x="543" y="343"/>
                    <a:pt x="518" y="320"/>
                  </a:cubicBezTo>
                  <a:cubicBezTo>
                    <a:pt x="518" y="320"/>
                    <a:pt x="503" y="299"/>
                    <a:pt x="492" y="288"/>
                  </a:cubicBezTo>
                  <a:cubicBezTo>
                    <a:pt x="492" y="288"/>
                    <a:pt x="485" y="243"/>
                    <a:pt x="441" y="238"/>
                  </a:cubicBezTo>
                  <a:cubicBezTo>
                    <a:pt x="441" y="238"/>
                    <a:pt x="422" y="230"/>
                    <a:pt x="419" y="220"/>
                  </a:cubicBezTo>
                  <a:cubicBezTo>
                    <a:pt x="419" y="220"/>
                    <a:pt x="393" y="204"/>
                    <a:pt x="363" y="208"/>
                  </a:cubicBezTo>
                  <a:cubicBezTo>
                    <a:pt x="363" y="208"/>
                    <a:pt x="363" y="193"/>
                    <a:pt x="369" y="190"/>
                  </a:cubicBezTo>
                  <a:cubicBezTo>
                    <a:pt x="369" y="190"/>
                    <a:pt x="369" y="173"/>
                    <a:pt x="385" y="154"/>
                  </a:cubicBezTo>
                  <a:cubicBezTo>
                    <a:pt x="385" y="154"/>
                    <a:pt x="389" y="138"/>
                    <a:pt x="389" y="134"/>
                  </a:cubicBezTo>
                  <a:cubicBezTo>
                    <a:pt x="389" y="134"/>
                    <a:pt x="402" y="115"/>
                    <a:pt x="387" y="101"/>
                  </a:cubicBezTo>
                  <a:cubicBezTo>
                    <a:pt x="387" y="101"/>
                    <a:pt x="402" y="11"/>
                    <a:pt x="336" y="4"/>
                  </a:cubicBezTo>
                  <a:cubicBezTo>
                    <a:pt x="336" y="4"/>
                    <a:pt x="262" y="0"/>
                    <a:pt x="260" y="58"/>
                  </a:cubicBezTo>
                  <a:cubicBezTo>
                    <a:pt x="260" y="58"/>
                    <a:pt x="255" y="95"/>
                    <a:pt x="260" y="105"/>
                  </a:cubicBezTo>
                  <a:cubicBezTo>
                    <a:pt x="260" y="105"/>
                    <a:pt x="242" y="110"/>
                    <a:pt x="258" y="139"/>
                  </a:cubicBezTo>
                  <a:cubicBezTo>
                    <a:pt x="258" y="139"/>
                    <a:pt x="257" y="162"/>
                    <a:pt x="267" y="164"/>
                  </a:cubicBezTo>
                  <a:cubicBezTo>
                    <a:pt x="267" y="164"/>
                    <a:pt x="277" y="190"/>
                    <a:pt x="260" y="201"/>
                  </a:cubicBezTo>
                  <a:cubicBezTo>
                    <a:pt x="260" y="201"/>
                    <a:pt x="237" y="205"/>
                    <a:pt x="222" y="203"/>
                  </a:cubicBezTo>
                  <a:cubicBezTo>
                    <a:pt x="222" y="203"/>
                    <a:pt x="199" y="204"/>
                    <a:pt x="184" y="224"/>
                  </a:cubicBezTo>
                  <a:cubicBezTo>
                    <a:pt x="184" y="224"/>
                    <a:pt x="171" y="238"/>
                    <a:pt x="161" y="241"/>
                  </a:cubicBezTo>
                  <a:cubicBezTo>
                    <a:pt x="161" y="241"/>
                    <a:pt x="117" y="285"/>
                    <a:pt x="112" y="321"/>
                  </a:cubicBezTo>
                  <a:cubicBezTo>
                    <a:pt x="112" y="321"/>
                    <a:pt x="99" y="340"/>
                    <a:pt x="94" y="345"/>
                  </a:cubicBezTo>
                  <a:cubicBezTo>
                    <a:pt x="94" y="345"/>
                    <a:pt x="68" y="371"/>
                    <a:pt x="67" y="383"/>
                  </a:cubicBezTo>
                  <a:cubicBezTo>
                    <a:pt x="67" y="383"/>
                    <a:pt x="39" y="425"/>
                    <a:pt x="29" y="433"/>
                  </a:cubicBezTo>
                  <a:cubicBezTo>
                    <a:pt x="29" y="433"/>
                    <a:pt x="0" y="468"/>
                    <a:pt x="29" y="489"/>
                  </a:cubicBezTo>
                  <a:cubicBezTo>
                    <a:pt x="29" y="489"/>
                    <a:pt x="81" y="524"/>
                    <a:pt x="157" y="535"/>
                  </a:cubicBezTo>
                  <a:cubicBezTo>
                    <a:pt x="157" y="535"/>
                    <a:pt x="167" y="531"/>
                    <a:pt x="157" y="572"/>
                  </a:cubicBezTo>
                  <a:cubicBezTo>
                    <a:pt x="157" y="572"/>
                    <a:pt x="149" y="611"/>
                    <a:pt x="159" y="616"/>
                  </a:cubicBezTo>
                  <a:cubicBezTo>
                    <a:pt x="159" y="616"/>
                    <a:pt x="161" y="628"/>
                    <a:pt x="152" y="643"/>
                  </a:cubicBezTo>
                  <a:cubicBezTo>
                    <a:pt x="154" y="748"/>
                    <a:pt x="154" y="748"/>
                    <a:pt x="154" y="748"/>
                  </a:cubicBezTo>
                  <a:cubicBezTo>
                    <a:pt x="154" y="748"/>
                    <a:pt x="169" y="791"/>
                    <a:pt x="189" y="805"/>
                  </a:cubicBezTo>
                  <a:cubicBezTo>
                    <a:pt x="189" y="805"/>
                    <a:pt x="188" y="859"/>
                    <a:pt x="200" y="879"/>
                  </a:cubicBezTo>
                  <a:cubicBezTo>
                    <a:pt x="200" y="879"/>
                    <a:pt x="198" y="933"/>
                    <a:pt x="208" y="942"/>
                  </a:cubicBezTo>
                  <a:cubicBezTo>
                    <a:pt x="208" y="942"/>
                    <a:pt x="224" y="1032"/>
                    <a:pt x="260" y="1034"/>
                  </a:cubicBezTo>
                  <a:cubicBezTo>
                    <a:pt x="260" y="1034"/>
                    <a:pt x="303" y="1034"/>
                    <a:pt x="305" y="971"/>
                  </a:cubicBezTo>
                  <a:cubicBezTo>
                    <a:pt x="305" y="971"/>
                    <a:pt x="309" y="942"/>
                    <a:pt x="299" y="926"/>
                  </a:cubicBezTo>
                  <a:cubicBezTo>
                    <a:pt x="299" y="926"/>
                    <a:pt x="295" y="858"/>
                    <a:pt x="299" y="849"/>
                  </a:cubicBezTo>
                  <a:cubicBezTo>
                    <a:pt x="299" y="849"/>
                    <a:pt x="305" y="828"/>
                    <a:pt x="305" y="823"/>
                  </a:cubicBezTo>
                  <a:cubicBezTo>
                    <a:pt x="305" y="823"/>
                    <a:pt x="311" y="813"/>
                    <a:pt x="312" y="832"/>
                  </a:cubicBezTo>
                  <a:cubicBezTo>
                    <a:pt x="312" y="833"/>
                    <a:pt x="312" y="834"/>
                    <a:pt x="312" y="836"/>
                  </a:cubicBezTo>
                  <a:cubicBezTo>
                    <a:pt x="312" y="860"/>
                    <a:pt x="315" y="866"/>
                    <a:pt x="319" y="871"/>
                  </a:cubicBezTo>
                  <a:cubicBezTo>
                    <a:pt x="319" y="871"/>
                    <a:pt x="317" y="999"/>
                    <a:pt x="325" y="1011"/>
                  </a:cubicBezTo>
                  <a:cubicBezTo>
                    <a:pt x="325" y="1011"/>
                    <a:pt x="328" y="1032"/>
                    <a:pt x="327" y="1044"/>
                  </a:cubicBezTo>
                  <a:cubicBezTo>
                    <a:pt x="327" y="1044"/>
                    <a:pt x="325" y="1081"/>
                    <a:pt x="324" y="1085"/>
                  </a:cubicBezTo>
                  <a:cubicBezTo>
                    <a:pt x="324" y="1085"/>
                    <a:pt x="320" y="1177"/>
                    <a:pt x="330" y="1204"/>
                  </a:cubicBezTo>
                  <a:cubicBezTo>
                    <a:pt x="330" y="1297"/>
                    <a:pt x="330" y="1297"/>
                    <a:pt x="330" y="1297"/>
                  </a:cubicBezTo>
                  <a:cubicBezTo>
                    <a:pt x="330" y="1297"/>
                    <a:pt x="315" y="1317"/>
                    <a:pt x="319" y="1334"/>
                  </a:cubicBezTo>
                  <a:cubicBezTo>
                    <a:pt x="319" y="1334"/>
                    <a:pt x="307" y="1351"/>
                    <a:pt x="308" y="1358"/>
                  </a:cubicBezTo>
                  <a:cubicBezTo>
                    <a:pt x="308" y="1358"/>
                    <a:pt x="300" y="1403"/>
                    <a:pt x="305" y="1409"/>
                  </a:cubicBezTo>
                  <a:cubicBezTo>
                    <a:pt x="368" y="1409"/>
                    <a:pt x="368" y="1409"/>
                    <a:pt x="368" y="1409"/>
                  </a:cubicBezTo>
                  <a:cubicBezTo>
                    <a:pt x="368" y="1409"/>
                    <a:pt x="390" y="1364"/>
                    <a:pt x="368" y="1311"/>
                  </a:cubicBezTo>
                  <a:cubicBezTo>
                    <a:pt x="368" y="1311"/>
                    <a:pt x="400" y="1166"/>
                    <a:pt x="400" y="1138"/>
                  </a:cubicBezTo>
                  <a:cubicBezTo>
                    <a:pt x="400" y="1138"/>
                    <a:pt x="417" y="1092"/>
                    <a:pt x="400" y="1011"/>
                  </a:cubicBezTo>
                  <a:cubicBezTo>
                    <a:pt x="400" y="1011"/>
                    <a:pt x="402" y="946"/>
                    <a:pt x="407" y="938"/>
                  </a:cubicBezTo>
                  <a:cubicBezTo>
                    <a:pt x="407" y="938"/>
                    <a:pt x="418" y="919"/>
                    <a:pt x="417" y="898"/>
                  </a:cubicBezTo>
                  <a:cubicBezTo>
                    <a:pt x="417" y="898"/>
                    <a:pt x="437" y="875"/>
                    <a:pt x="437" y="818"/>
                  </a:cubicBezTo>
                  <a:cubicBezTo>
                    <a:pt x="437" y="818"/>
                    <a:pt x="437" y="773"/>
                    <a:pt x="444" y="762"/>
                  </a:cubicBezTo>
                  <a:cubicBezTo>
                    <a:pt x="444" y="762"/>
                    <a:pt x="467" y="721"/>
                    <a:pt x="452" y="683"/>
                  </a:cubicBezTo>
                  <a:cubicBezTo>
                    <a:pt x="452" y="683"/>
                    <a:pt x="450" y="639"/>
                    <a:pt x="434" y="629"/>
                  </a:cubicBezTo>
                  <a:cubicBezTo>
                    <a:pt x="434" y="629"/>
                    <a:pt x="445" y="602"/>
                    <a:pt x="442" y="576"/>
                  </a:cubicBezTo>
                  <a:cubicBezTo>
                    <a:pt x="442" y="576"/>
                    <a:pt x="442" y="486"/>
                    <a:pt x="420" y="462"/>
                  </a:cubicBezTo>
                  <a:cubicBezTo>
                    <a:pt x="420" y="462"/>
                    <a:pt x="427" y="420"/>
                    <a:pt x="413" y="403"/>
                  </a:cubicBezTo>
                  <a:cubicBezTo>
                    <a:pt x="413" y="403"/>
                    <a:pt x="425" y="373"/>
                    <a:pt x="434" y="358"/>
                  </a:cubicBezTo>
                  <a:cubicBezTo>
                    <a:pt x="434" y="358"/>
                    <a:pt x="435" y="316"/>
                    <a:pt x="457" y="338"/>
                  </a:cubicBezTo>
                  <a:cubicBezTo>
                    <a:pt x="457" y="338"/>
                    <a:pt x="471" y="360"/>
                    <a:pt x="475" y="360"/>
                  </a:cubicBezTo>
                  <a:cubicBezTo>
                    <a:pt x="475" y="360"/>
                    <a:pt x="512" y="450"/>
                    <a:pt x="540" y="482"/>
                  </a:cubicBezTo>
                  <a:cubicBezTo>
                    <a:pt x="540" y="482"/>
                    <a:pt x="547" y="501"/>
                    <a:pt x="540" y="515"/>
                  </a:cubicBezTo>
                  <a:cubicBezTo>
                    <a:pt x="540" y="515"/>
                    <a:pt x="525" y="549"/>
                    <a:pt x="543" y="553"/>
                  </a:cubicBezTo>
                  <a:cubicBezTo>
                    <a:pt x="543" y="553"/>
                    <a:pt x="555" y="542"/>
                    <a:pt x="560" y="551"/>
                  </a:cubicBezTo>
                  <a:cubicBezTo>
                    <a:pt x="560" y="551"/>
                    <a:pt x="571" y="581"/>
                    <a:pt x="548" y="589"/>
                  </a:cubicBezTo>
                  <a:cubicBezTo>
                    <a:pt x="548" y="589"/>
                    <a:pt x="541" y="613"/>
                    <a:pt x="562" y="605"/>
                  </a:cubicBezTo>
                  <a:cubicBezTo>
                    <a:pt x="562" y="605"/>
                    <a:pt x="612" y="571"/>
                    <a:pt x="584" y="532"/>
                  </a:cubicBezTo>
                  <a:close/>
                  <a:moveTo>
                    <a:pt x="150" y="486"/>
                  </a:moveTo>
                  <a:cubicBezTo>
                    <a:pt x="130" y="477"/>
                    <a:pt x="98" y="447"/>
                    <a:pt x="98" y="447"/>
                  </a:cubicBezTo>
                  <a:cubicBezTo>
                    <a:pt x="96" y="438"/>
                    <a:pt x="145" y="401"/>
                    <a:pt x="145" y="401"/>
                  </a:cubicBezTo>
                  <a:cubicBezTo>
                    <a:pt x="146" y="396"/>
                    <a:pt x="146" y="396"/>
                    <a:pt x="146" y="396"/>
                  </a:cubicBezTo>
                  <a:cubicBezTo>
                    <a:pt x="152" y="401"/>
                    <a:pt x="153" y="460"/>
                    <a:pt x="153" y="460"/>
                  </a:cubicBezTo>
                  <a:cubicBezTo>
                    <a:pt x="160" y="493"/>
                    <a:pt x="150" y="486"/>
                    <a:pt x="150" y="4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ísļiḍê"/>
            <p:cNvSpPr/>
            <p:nvPr/>
          </p:nvSpPr>
          <p:spPr>
            <a:xfrm>
              <a:off x="5378707" y="3745470"/>
              <a:ext cx="1101654" cy="2537594"/>
            </a:xfrm>
            <a:custGeom>
              <a:avLst/>
              <a:gdLst/>
              <a:ahLst/>
              <a:cxnLst/>
              <a:rect l="l" t="t" r="r" b="b"/>
              <a:pathLst>
                <a:path w="533" h="1227" extrusionOk="0">
                  <a:moveTo>
                    <a:pt x="44" y="526"/>
                  </a:moveTo>
                  <a:cubicBezTo>
                    <a:pt x="62" y="534"/>
                    <a:pt x="56" y="513"/>
                    <a:pt x="56" y="513"/>
                  </a:cubicBezTo>
                  <a:cubicBezTo>
                    <a:pt x="36" y="505"/>
                    <a:pt x="46" y="479"/>
                    <a:pt x="46" y="479"/>
                  </a:cubicBezTo>
                  <a:cubicBezTo>
                    <a:pt x="50" y="472"/>
                    <a:pt x="61" y="482"/>
                    <a:pt x="61" y="482"/>
                  </a:cubicBezTo>
                  <a:cubicBezTo>
                    <a:pt x="77" y="478"/>
                    <a:pt x="64" y="448"/>
                    <a:pt x="64" y="448"/>
                  </a:cubicBezTo>
                  <a:cubicBezTo>
                    <a:pt x="58" y="436"/>
                    <a:pt x="64" y="419"/>
                    <a:pt x="64" y="419"/>
                  </a:cubicBezTo>
                  <a:cubicBezTo>
                    <a:pt x="87" y="392"/>
                    <a:pt x="120" y="314"/>
                    <a:pt x="120" y="314"/>
                  </a:cubicBezTo>
                  <a:cubicBezTo>
                    <a:pt x="123" y="314"/>
                    <a:pt x="135" y="294"/>
                    <a:pt x="135" y="294"/>
                  </a:cubicBezTo>
                  <a:cubicBezTo>
                    <a:pt x="155" y="275"/>
                    <a:pt x="156" y="311"/>
                    <a:pt x="156" y="311"/>
                  </a:cubicBezTo>
                  <a:cubicBezTo>
                    <a:pt x="163" y="325"/>
                    <a:pt x="174" y="351"/>
                    <a:pt x="174" y="351"/>
                  </a:cubicBezTo>
                  <a:cubicBezTo>
                    <a:pt x="162" y="366"/>
                    <a:pt x="168" y="402"/>
                    <a:pt x="168" y="402"/>
                  </a:cubicBezTo>
                  <a:cubicBezTo>
                    <a:pt x="148" y="423"/>
                    <a:pt x="148" y="502"/>
                    <a:pt x="148" y="502"/>
                  </a:cubicBezTo>
                  <a:cubicBezTo>
                    <a:pt x="146" y="524"/>
                    <a:pt x="156" y="548"/>
                    <a:pt x="156" y="548"/>
                  </a:cubicBezTo>
                  <a:cubicBezTo>
                    <a:pt x="142" y="556"/>
                    <a:pt x="140" y="595"/>
                    <a:pt x="140" y="595"/>
                  </a:cubicBezTo>
                  <a:cubicBezTo>
                    <a:pt x="127" y="627"/>
                    <a:pt x="147" y="663"/>
                    <a:pt x="147" y="663"/>
                  </a:cubicBezTo>
                  <a:cubicBezTo>
                    <a:pt x="153" y="673"/>
                    <a:pt x="153" y="712"/>
                    <a:pt x="153" y="712"/>
                  </a:cubicBezTo>
                  <a:cubicBezTo>
                    <a:pt x="153" y="761"/>
                    <a:pt x="171" y="781"/>
                    <a:pt x="171" y="781"/>
                  </a:cubicBezTo>
                  <a:cubicBezTo>
                    <a:pt x="169" y="800"/>
                    <a:pt x="179" y="816"/>
                    <a:pt x="179" y="816"/>
                  </a:cubicBezTo>
                  <a:cubicBezTo>
                    <a:pt x="184" y="824"/>
                    <a:pt x="186" y="880"/>
                    <a:pt x="186" y="880"/>
                  </a:cubicBezTo>
                  <a:cubicBezTo>
                    <a:pt x="171" y="951"/>
                    <a:pt x="186" y="990"/>
                    <a:pt x="186" y="990"/>
                  </a:cubicBezTo>
                  <a:cubicBezTo>
                    <a:pt x="186" y="1015"/>
                    <a:pt x="213" y="1141"/>
                    <a:pt x="213" y="1141"/>
                  </a:cubicBezTo>
                  <a:cubicBezTo>
                    <a:pt x="194" y="1187"/>
                    <a:pt x="213" y="1227"/>
                    <a:pt x="213" y="1227"/>
                  </a:cubicBezTo>
                  <a:cubicBezTo>
                    <a:pt x="268" y="1227"/>
                    <a:pt x="268" y="1227"/>
                    <a:pt x="268" y="1227"/>
                  </a:cubicBezTo>
                  <a:cubicBezTo>
                    <a:pt x="272" y="1221"/>
                    <a:pt x="265" y="1182"/>
                    <a:pt x="265" y="1182"/>
                  </a:cubicBezTo>
                  <a:cubicBezTo>
                    <a:pt x="266" y="1176"/>
                    <a:pt x="256" y="1161"/>
                    <a:pt x="256" y="1161"/>
                  </a:cubicBezTo>
                  <a:cubicBezTo>
                    <a:pt x="259" y="1146"/>
                    <a:pt x="246" y="1129"/>
                    <a:pt x="246" y="1129"/>
                  </a:cubicBezTo>
                  <a:cubicBezTo>
                    <a:pt x="247" y="1048"/>
                    <a:pt x="247" y="1048"/>
                    <a:pt x="247" y="1048"/>
                  </a:cubicBezTo>
                  <a:cubicBezTo>
                    <a:pt x="255" y="1025"/>
                    <a:pt x="252" y="944"/>
                    <a:pt x="252" y="944"/>
                  </a:cubicBezTo>
                  <a:cubicBezTo>
                    <a:pt x="250" y="941"/>
                    <a:pt x="249" y="908"/>
                    <a:pt x="249" y="908"/>
                  </a:cubicBezTo>
                  <a:cubicBezTo>
                    <a:pt x="248" y="898"/>
                    <a:pt x="251" y="880"/>
                    <a:pt x="251" y="880"/>
                  </a:cubicBezTo>
                  <a:cubicBezTo>
                    <a:pt x="257" y="869"/>
                    <a:pt x="256" y="758"/>
                    <a:pt x="256" y="758"/>
                  </a:cubicBezTo>
                  <a:cubicBezTo>
                    <a:pt x="260" y="754"/>
                    <a:pt x="262" y="748"/>
                    <a:pt x="262" y="727"/>
                  </a:cubicBezTo>
                  <a:cubicBezTo>
                    <a:pt x="262" y="726"/>
                    <a:pt x="262" y="725"/>
                    <a:pt x="262" y="724"/>
                  </a:cubicBezTo>
                  <a:cubicBezTo>
                    <a:pt x="263" y="707"/>
                    <a:pt x="268" y="717"/>
                    <a:pt x="268" y="717"/>
                  </a:cubicBezTo>
                  <a:cubicBezTo>
                    <a:pt x="268" y="720"/>
                    <a:pt x="273" y="739"/>
                    <a:pt x="273" y="739"/>
                  </a:cubicBezTo>
                  <a:cubicBezTo>
                    <a:pt x="276" y="747"/>
                    <a:pt x="273" y="806"/>
                    <a:pt x="273" y="806"/>
                  </a:cubicBezTo>
                  <a:cubicBezTo>
                    <a:pt x="264" y="820"/>
                    <a:pt x="268" y="845"/>
                    <a:pt x="268" y="845"/>
                  </a:cubicBezTo>
                  <a:cubicBezTo>
                    <a:pt x="269" y="900"/>
                    <a:pt x="307" y="900"/>
                    <a:pt x="307" y="900"/>
                  </a:cubicBezTo>
                  <a:cubicBezTo>
                    <a:pt x="338" y="898"/>
                    <a:pt x="352" y="820"/>
                    <a:pt x="352" y="820"/>
                  </a:cubicBezTo>
                  <a:cubicBezTo>
                    <a:pt x="361" y="812"/>
                    <a:pt x="359" y="765"/>
                    <a:pt x="359" y="765"/>
                  </a:cubicBezTo>
                  <a:cubicBezTo>
                    <a:pt x="370" y="748"/>
                    <a:pt x="368" y="701"/>
                    <a:pt x="368" y="701"/>
                  </a:cubicBezTo>
                  <a:cubicBezTo>
                    <a:pt x="386" y="689"/>
                    <a:pt x="400" y="651"/>
                    <a:pt x="400" y="651"/>
                  </a:cubicBezTo>
                  <a:cubicBezTo>
                    <a:pt x="401" y="559"/>
                    <a:pt x="401" y="559"/>
                    <a:pt x="401" y="559"/>
                  </a:cubicBezTo>
                  <a:cubicBezTo>
                    <a:pt x="393" y="547"/>
                    <a:pt x="395" y="536"/>
                    <a:pt x="395" y="536"/>
                  </a:cubicBezTo>
                  <a:cubicBezTo>
                    <a:pt x="404" y="532"/>
                    <a:pt x="396" y="498"/>
                    <a:pt x="396" y="498"/>
                  </a:cubicBezTo>
                  <a:cubicBezTo>
                    <a:pt x="388" y="462"/>
                    <a:pt x="397" y="465"/>
                    <a:pt x="397" y="465"/>
                  </a:cubicBezTo>
                  <a:cubicBezTo>
                    <a:pt x="463" y="456"/>
                    <a:pt x="508" y="426"/>
                    <a:pt x="508" y="426"/>
                  </a:cubicBezTo>
                  <a:cubicBezTo>
                    <a:pt x="533" y="408"/>
                    <a:pt x="508" y="377"/>
                    <a:pt x="508" y="377"/>
                  </a:cubicBezTo>
                  <a:cubicBezTo>
                    <a:pt x="499" y="370"/>
                    <a:pt x="475" y="333"/>
                    <a:pt x="475" y="333"/>
                  </a:cubicBezTo>
                  <a:cubicBezTo>
                    <a:pt x="474" y="323"/>
                    <a:pt x="452" y="300"/>
                    <a:pt x="452" y="300"/>
                  </a:cubicBezTo>
                  <a:cubicBezTo>
                    <a:pt x="447" y="296"/>
                    <a:pt x="436" y="280"/>
                    <a:pt x="436" y="280"/>
                  </a:cubicBezTo>
                  <a:cubicBezTo>
                    <a:pt x="431" y="248"/>
                    <a:pt x="393" y="210"/>
                    <a:pt x="393" y="210"/>
                  </a:cubicBezTo>
                  <a:cubicBezTo>
                    <a:pt x="385" y="207"/>
                    <a:pt x="373" y="195"/>
                    <a:pt x="373" y="195"/>
                  </a:cubicBezTo>
                  <a:cubicBezTo>
                    <a:pt x="360" y="178"/>
                    <a:pt x="340" y="176"/>
                    <a:pt x="340" y="176"/>
                  </a:cubicBezTo>
                  <a:cubicBezTo>
                    <a:pt x="327" y="179"/>
                    <a:pt x="307" y="175"/>
                    <a:pt x="307" y="175"/>
                  </a:cubicBezTo>
                  <a:cubicBezTo>
                    <a:pt x="292" y="165"/>
                    <a:pt x="301" y="143"/>
                    <a:pt x="301" y="143"/>
                  </a:cubicBezTo>
                  <a:cubicBezTo>
                    <a:pt x="310" y="141"/>
                    <a:pt x="309" y="121"/>
                    <a:pt x="309" y="121"/>
                  </a:cubicBezTo>
                  <a:cubicBezTo>
                    <a:pt x="323" y="95"/>
                    <a:pt x="307" y="91"/>
                    <a:pt x="307" y="91"/>
                  </a:cubicBezTo>
                  <a:cubicBezTo>
                    <a:pt x="311" y="82"/>
                    <a:pt x="307" y="51"/>
                    <a:pt x="307" y="51"/>
                  </a:cubicBezTo>
                  <a:cubicBezTo>
                    <a:pt x="305" y="0"/>
                    <a:pt x="241" y="3"/>
                    <a:pt x="241" y="3"/>
                  </a:cubicBezTo>
                  <a:cubicBezTo>
                    <a:pt x="184" y="10"/>
                    <a:pt x="197" y="88"/>
                    <a:pt x="197" y="88"/>
                  </a:cubicBezTo>
                  <a:cubicBezTo>
                    <a:pt x="184" y="100"/>
                    <a:pt x="195" y="117"/>
                    <a:pt x="195" y="117"/>
                  </a:cubicBezTo>
                  <a:cubicBezTo>
                    <a:pt x="195" y="120"/>
                    <a:pt x="198" y="134"/>
                    <a:pt x="198" y="134"/>
                  </a:cubicBezTo>
                  <a:cubicBezTo>
                    <a:pt x="212" y="151"/>
                    <a:pt x="212" y="165"/>
                    <a:pt x="212" y="165"/>
                  </a:cubicBezTo>
                  <a:cubicBezTo>
                    <a:pt x="217" y="168"/>
                    <a:pt x="217" y="181"/>
                    <a:pt x="217" y="181"/>
                  </a:cubicBezTo>
                  <a:cubicBezTo>
                    <a:pt x="191" y="178"/>
                    <a:pt x="169" y="191"/>
                    <a:pt x="169" y="191"/>
                  </a:cubicBezTo>
                  <a:cubicBezTo>
                    <a:pt x="166" y="200"/>
                    <a:pt x="150" y="207"/>
                    <a:pt x="150" y="207"/>
                  </a:cubicBezTo>
                  <a:cubicBezTo>
                    <a:pt x="111" y="211"/>
                    <a:pt x="105" y="251"/>
                    <a:pt x="105" y="251"/>
                  </a:cubicBezTo>
                  <a:cubicBezTo>
                    <a:pt x="95" y="260"/>
                    <a:pt x="82" y="279"/>
                    <a:pt x="82" y="279"/>
                  </a:cubicBezTo>
                  <a:cubicBezTo>
                    <a:pt x="61" y="299"/>
                    <a:pt x="46" y="360"/>
                    <a:pt x="46" y="360"/>
                  </a:cubicBezTo>
                  <a:cubicBezTo>
                    <a:pt x="46" y="375"/>
                    <a:pt x="38" y="424"/>
                    <a:pt x="38" y="424"/>
                  </a:cubicBezTo>
                  <a:cubicBezTo>
                    <a:pt x="30" y="433"/>
                    <a:pt x="25" y="463"/>
                    <a:pt x="25" y="463"/>
                  </a:cubicBezTo>
                  <a:cubicBezTo>
                    <a:pt x="0" y="497"/>
                    <a:pt x="44" y="526"/>
                    <a:pt x="44" y="526"/>
                  </a:cubicBezTo>
                  <a:close/>
                  <a:moveTo>
                    <a:pt x="400" y="401"/>
                  </a:moveTo>
                  <a:cubicBezTo>
                    <a:pt x="400" y="401"/>
                    <a:pt x="401" y="349"/>
                    <a:pt x="406" y="345"/>
                  </a:cubicBezTo>
                  <a:cubicBezTo>
                    <a:pt x="407" y="349"/>
                    <a:pt x="407" y="349"/>
                    <a:pt x="407" y="349"/>
                  </a:cubicBezTo>
                  <a:cubicBezTo>
                    <a:pt x="407" y="349"/>
                    <a:pt x="450" y="381"/>
                    <a:pt x="448" y="389"/>
                  </a:cubicBezTo>
                  <a:cubicBezTo>
                    <a:pt x="448" y="389"/>
                    <a:pt x="420" y="415"/>
                    <a:pt x="403" y="423"/>
                  </a:cubicBezTo>
                  <a:cubicBezTo>
                    <a:pt x="403" y="423"/>
                    <a:pt x="394" y="429"/>
                    <a:pt x="400" y="40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iśḻiḍe"/>
            <p:cNvSpPr/>
            <p:nvPr/>
          </p:nvSpPr>
          <p:spPr>
            <a:xfrm>
              <a:off x="3301264" y="3742763"/>
              <a:ext cx="1094887" cy="2525414"/>
            </a:xfrm>
            <a:custGeom>
              <a:avLst/>
              <a:gdLst/>
              <a:ahLst/>
              <a:cxnLst/>
              <a:rect l="l" t="t" r="r" b="b"/>
              <a:pathLst>
                <a:path w="530" h="1221" extrusionOk="0">
                  <a:moveTo>
                    <a:pt x="43" y="524"/>
                  </a:moveTo>
                  <a:cubicBezTo>
                    <a:pt x="62" y="531"/>
                    <a:pt x="56" y="510"/>
                    <a:pt x="56" y="510"/>
                  </a:cubicBezTo>
                  <a:cubicBezTo>
                    <a:pt x="36" y="503"/>
                    <a:pt x="46" y="477"/>
                    <a:pt x="46" y="477"/>
                  </a:cubicBezTo>
                  <a:cubicBezTo>
                    <a:pt x="49" y="470"/>
                    <a:pt x="60" y="480"/>
                    <a:pt x="60" y="480"/>
                  </a:cubicBezTo>
                  <a:cubicBezTo>
                    <a:pt x="76" y="476"/>
                    <a:pt x="63" y="446"/>
                    <a:pt x="63" y="446"/>
                  </a:cubicBezTo>
                  <a:cubicBezTo>
                    <a:pt x="57" y="434"/>
                    <a:pt x="63" y="418"/>
                    <a:pt x="63" y="418"/>
                  </a:cubicBezTo>
                  <a:cubicBezTo>
                    <a:pt x="87" y="390"/>
                    <a:pt x="119" y="312"/>
                    <a:pt x="119" y="312"/>
                  </a:cubicBezTo>
                  <a:cubicBezTo>
                    <a:pt x="123" y="312"/>
                    <a:pt x="135" y="293"/>
                    <a:pt x="135" y="293"/>
                  </a:cubicBezTo>
                  <a:cubicBezTo>
                    <a:pt x="154" y="274"/>
                    <a:pt x="155" y="310"/>
                    <a:pt x="155" y="310"/>
                  </a:cubicBezTo>
                  <a:cubicBezTo>
                    <a:pt x="162" y="324"/>
                    <a:pt x="173" y="350"/>
                    <a:pt x="173" y="350"/>
                  </a:cubicBezTo>
                  <a:cubicBezTo>
                    <a:pt x="161" y="364"/>
                    <a:pt x="167" y="400"/>
                    <a:pt x="167" y="400"/>
                  </a:cubicBezTo>
                  <a:cubicBezTo>
                    <a:pt x="147" y="421"/>
                    <a:pt x="147" y="499"/>
                    <a:pt x="147" y="499"/>
                  </a:cubicBezTo>
                  <a:cubicBezTo>
                    <a:pt x="145" y="522"/>
                    <a:pt x="155" y="545"/>
                    <a:pt x="155" y="545"/>
                  </a:cubicBezTo>
                  <a:cubicBezTo>
                    <a:pt x="141" y="554"/>
                    <a:pt x="139" y="592"/>
                    <a:pt x="139" y="592"/>
                  </a:cubicBezTo>
                  <a:cubicBezTo>
                    <a:pt x="126" y="624"/>
                    <a:pt x="146" y="660"/>
                    <a:pt x="146" y="660"/>
                  </a:cubicBezTo>
                  <a:cubicBezTo>
                    <a:pt x="152" y="670"/>
                    <a:pt x="152" y="709"/>
                    <a:pt x="152" y="709"/>
                  </a:cubicBezTo>
                  <a:cubicBezTo>
                    <a:pt x="152" y="758"/>
                    <a:pt x="170" y="778"/>
                    <a:pt x="170" y="778"/>
                  </a:cubicBezTo>
                  <a:cubicBezTo>
                    <a:pt x="168" y="796"/>
                    <a:pt x="178" y="813"/>
                    <a:pt x="178" y="813"/>
                  </a:cubicBezTo>
                  <a:cubicBezTo>
                    <a:pt x="182" y="820"/>
                    <a:pt x="184" y="876"/>
                    <a:pt x="184" y="876"/>
                  </a:cubicBezTo>
                  <a:cubicBezTo>
                    <a:pt x="170" y="946"/>
                    <a:pt x="184" y="986"/>
                    <a:pt x="184" y="986"/>
                  </a:cubicBezTo>
                  <a:cubicBezTo>
                    <a:pt x="184" y="1011"/>
                    <a:pt x="212" y="1136"/>
                    <a:pt x="212" y="1136"/>
                  </a:cubicBezTo>
                  <a:cubicBezTo>
                    <a:pt x="193" y="1181"/>
                    <a:pt x="212" y="1221"/>
                    <a:pt x="212" y="1221"/>
                  </a:cubicBezTo>
                  <a:cubicBezTo>
                    <a:pt x="267" y="1221"/>
                    <a:pt x="267" y="1221"/>
                    <a:pt x="267" y="1221"/>
                  </a:cubicBezTo>
                  <a:cubicBezTo>
                    <a:pt x="270" y="1215"/>
                    <a:pt x="264" y="1176"/>
                    <a:pt x="264" y="1176"/>
                  </a:cubicBezTo>
                  <a:cubicBezTo>
                    <a:pt x="265" y="1170"/>
                    <a:pt x="254" y="1156"/>
                    <a:pt x="254" y="1156"/>
                  </a:cubicBezTo>
                  <a:cubicBezTo>
                    <a:pt x="257" y="1141"/>
                    <a:pt x="244" y="1124"/>
                    <a:pt x="244" y="1124"/>
                  </a:cubicBezTo>
                  <a:cubicBezTo>
                    <a:pt x="245" y="1043"/>
                    <a:pt x="245" y="1043"/>
                    <a:pt x="245" y="1043"/>
                  </a:cubicBezTo>
                  <a:cubicBezTo>
                    <a:pt x="253" y="1020"/>
                    <a:pt x="250" y="940"/>
                    <a:pt x="250" y="940"/>
                  </a:cubicBezTo>
                  <a:cubicBezTo>
                    <a:pt x="249" y="936"/>
                    <a:pt x="248" y="904"/>
                    <a:pt x="248" y="904"/>
                  </a:cubicBezTo>
                  <a:cubicBezTo>
                    <a:pt x="246" y="894"/>
                    <a:pt x="249" y="876"/>
                    <a:pt x="249" y="876"/>
                  </a:cubicBezTo>
                  <a:cubicBezTo>
                    <a:pt x="256" y="865"/>
                    <a:pt x="254" y="755"/>
                    <a:pt x="254" y="755"/>
                  </a:cubicBezTo>
                  <a:cubicBezTo>
                    <a:pt x="258" y="751"/>
                    <a:pt x="261" y="745"/>
                    <a:pt x="261" y="724"/>
                  </a:cubicBezTo>
                  <a:cubicBezTo>
                    <a:pt x="261" y="723"/>
                    <a:pt x="261" y="722"/>
                    <a:pt x="261" y="721"/>
                  </a:cubicBezTo>
                  <a:cubicBezTo>
                    <a:pt x="261" y="704"/>
                    <a:pt x="267" y="713"/>
                    <a:pt x="267" y="713"/>
                  </a:cubicBezTo>
                  <a:cubicBezTo>
                    <a:pt x="266" y="717"/>
                    <a:pt x="271" y="736"/>
                    <a:pt x="271" y="736"/>
                  </a:cubicBezTo>
                  <a:cubicBezTo>
                    <a:pt x="275" y="743"/>
                    <a:pt x="271" y="803"/>
                    <a:pt x="271" y="803"/>
                  </a:cubicBezTo>
                  <a:cubicBezTo>
                    <a:pt x="262" y="816"/>
                    <a:pt x="267" y="841"/>
                    <a:pt x="267" y="841"/>
                  </a:cubicBezTo>
                  <a:cubicBezTo>
                    <a:pt x="268" y="896"/>
                    <a:pt x="305" y="896"/>
                    <a:pt x="305" y="896"/>
                  </a:cubicBezTo>
                  <a:cubicBezTo>
                    <a:pt x="336" y="894"/>
                    <a:pt x="350" y="816"/>
                    <a:pt x="350" y="816"/>
                  </a:cubicBezTo>
                  <a:cubicBezTo>
                    <a:pt x="359" y="808"/>
                    <a:pt x="357" y="762"/>
                    <a:pt x="357" y="762"/>
                  </a:cubicBezTo>
                  <a:cubicBezTo>
                    <a:pt x="368" y="745"/>
                    <a:pt x="366" y="697"/>
                    <a:pt x="366" y="697"/>
                  </a:cubicBezTo>
                  <a:cubicBezTo>
                    <a:pt x="384" y="686"/>
                    <a:pt x="397" y="648"/>
                    <a:pt x="397" y="648"/>
                  </a:cubicBezTo>
                  <a:cubicBezTo>
                    <a:pt x="399" y="557"/>
                    <a:pt x="399" y="557"/>
                    <a:pt x="399" y="557"/>
                  </a:cubicBezTo>
                  <a:cubicBezTo>
                    <a:pt x="391" y="544"/>
                    <a:pt x="392" y="534"/>
                    <a:pt x="392" y="534"/>
                  </a:cubicBezTo>
                  <a:cubicBezTo>
                    <a:pt x="402" y="530"/>
                    <a:pt x="394" y="496"/>
                    <a:pt x="394" y="496"/>
                  </a:cubicBezTo>
                  <a:cubicBezTo>
                    <a:pt x="386" y="460"/>
                    <a:pt x="395" y="463"/>
                    <a:pt x="395" y="463"/>
                  </a:cubicBezTo>
                  <a:cubicBezTo>
                    <a:pt x="461" y="454"/>
                    <a:pt x="505" y="424"/>
                    <a:pt x="505" y="424"/>
                  </a:cubicBezTo>
                  <a:cubicBezTo>
                    <a:pt x="530" y="406"/>
                    <a:pt x="505" y="375"/>
                    <a:pt x="505" y="375"/>
                  </a:cubicBezTo>
                  <a:cubicBezTo>
                    <a:pt x="496" y="369"/>
                    <a:pt x="473" y="332"/>
                    <a:pt x="473" y="332"/>
                  </a:cubicBezTo>
                  <a:cubicBezTo>
                    <a:pt x="472" y="322"/>
                    <a:pt x="449" y="299"/>
                    <a:pt x="449" y="299"/>
                  </a:cubicBezTo>
                  <a:cubicBezTo>
                    <a:pt x="444" y="295"/>
                    <a:pt x="433" y="278"/>
                    <a:pt x="433" y="278"/>
                  </a:cubicBezTo>
                  <a:cubicBezTo>
                    <a:pt x="429" y="247"/>
                    <a:pt x="391" y="209"/>
                    <a:pt x="391" y="209"/>
                  </a:cubicBezTo>
                  <a:cubicBezTo>
                    <a:pt x="383" y="206"/>
                    <a:pt x="371" y="194"/>
                    <a:pt x="371" y="194"/>
                  </a:cubicBezTo>
                  <a:cubicBezTo>
                    <a:pt x="358" y="177"/>
                    <a:pt x="338" y="176"/>
                    <a:pt x="338" y="176"/>
                  </a:cubicBezTo>
                  <a:cubicBezTo>
                    <a:pt x="326" y="178"/>
                    <a:pt x="305" y="174"/>
                    <a:pt x="305" y="174"/>
                  </a:cubicBezTo>
                  <a:cubicBezTo>
                    <a:pt x="291" y="164"/>
                    <a:pt x="299" y="142"/>
                    <a:pt x="299" y="142"/>
                  </a:cubicBezTo>
                  <a:cubicBezTo>
                    <a:pt x="308" y="140"/>
                    <a:pt x="307" y="120"/>
                    <a:pt x="307" y="120"/>
                  </a:cubicBezTo>
                  <a:cubicBezTo>
                    <a:pt x="321" y="95"/>
                    <a:pt x="305" y="91"/>
                    <a:pt x="305" y="91"/>
                  </a:cubicBezTo>
                  <a:cubicBezTo>
                    <a:pt x="310" y="82"/>
                    <a:pt x="305" y="51"/>
                    <a:pt x="305" y="51"/>
                  </a:cubicBezTo>
                  <a:cubicBezTo>
                    <a:pt x="304" y="0"/>
                    <a:pt x="240" y="3"/>
                    <a:pt x="240" y="3"/>
                  </a:cubicBezTo>
                  <a:cubicBezTo>
                    <a:pt x="183" y="10"/>
                    <a:pt x="196" y="88"/>
                    <a:pt x="196" y="88"/>
                  </a:cubicBezTo>
                  <a:cubicBezTo>
                    <a:pt x="183" y="99"/>
                    <a:pt x="194" y="116"/>
                    <a:pt x="194" y="116"/>
                  </a:cubicBezTo>
                  <a:cubicBezTo>
                    <a:pt x="194" y="120"/>
                    <a:pt x="197" y="133"/>
                    <a:pt x="197" y="133"/>
                  </a:cubicBezTo>
                  <a:cubicBezTo>
                    <a:pt x="211" y="150"/>
                    <a:pt x="211" y="164"/>
                    <a:pt x="211" y="164"/>
                  </a:cubicBezTo>
                  <a:cubicBezTo>
                    <a:pt x="216" y="167"/>
                    <a:pt x="216" y="181"/>
                    <a:pt x="216" y="181"/>
                  </a:cubicBezTo>
                  <a:cubicBezTo>
                    <a:pt x="190" y="177"/>
                    <a:pt x="168" y="190"/>
                    <a:pt x="168" y="190"/>
                  </a:cubicBezTo>
                  <a:cubicBezTo>
                    <a:pt x="165" y="199"/>
                    <a:pt x="149" y="207"/>
                    <a:pt x="149" y="207"/>
                  </a:cubicBezTo>
                  <a:cubicBezTo>
                    <a:pt x="110" y="210"/>
                    <a:pt x="104" y="250"/>
                    <a:pt x="104" y="250"/>
                  </a:cubicBezTo>
                  <a:cubicBezTo>
                    <a:pt x="95" y="259"/>
                    <a:pt x="82" y="278"/>
                    <a:pt x="82" y="278"/>
                  </a:cubicBezTo>
                  <a:cubicBezTo>
                    <a:pt x="60" y="298"/>
                    <a:pt x="46" y="359"/>
                    <a:pt x="46" y="359"/>
                  </a:cubicBezTo>
                  <a:cubicBezTo>
                    <a:pt x="46" y="374"/>
                    <a:pt x="38" y="423"/>
                    <a:pt x="38" y="423"/>
                  </a:cubicBezTo>
                  <a:cubicBezTo>
                    <a:pt x="30" y="431"/>
                    <a:pt x="25" y="461"/>
                    <a:pt x="25" y="461"/>
                  </a:cubicBezTo>
                  <a:cubicBezTo>
                    <a:pt x="0" y="494"/>
                    <a:pt x="43" y="524"/>
                    <a:pt x="43" y="524"/>
                  </a:cubicBezTo>
                  <a:close/>
                  <a:moveTo>
                    <a:pt x="398" y="399"/>
                  </a:moveTo>
                  <a:cubicBezTo>
                    <a:pt x="398" y="399"/>
                    <a:pt x="399" y="347"/>
                    <a:pt x="404" y="343"/>
                  </a:cubicBezTo>
                  <a:cubicBezTo>
                    <a:pt x="405" y="347"/>
                    <a:pt x="405" y="347"/>
                    <a:pt x="405" y="347"/>
                  </a:cubicBezTo>
                  <a:cubicBezTo>
                    <a:pt x="405" y="347"/>
                    <a:pt x="448" y="379"/>
                    <a:pt x="445" y="387"/>
                  </a:cubicBezTo>
                  <a:cubicBezTo>
                    <a:pt x="445" y="387"/>
                    <a:pt x="418" y="414"/>
                    <a:pt x="401" y="421"/>
                  </a:cubicBezTo>
                  <a:cubicBezTo>
                    <a:pt x="401" y="421"/>
                    <a:pt x="392" y="427"/>
                    <a:pt x="398" y="39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ïṡlîďê"/>
            <p:cNvSpPr/>
            <p:nvPr/>
          </p:nvSpPr>
          <p:spPr>
            <a:xfrm>
              <a:off x="4309535" y="3671034"/>
              <a:ext cx="1261353" cy="2666165"/>
            </a:xfrm>
            <a:custGeom>
              <a:avLst/>
              <a:gdLst/>
              <a:ahLst/>
              <a:cxnLst/>
              <a:rect l="l" t="t" r="r" b="b"/>
              <a:pathLst>
                <a:path w="610" h="1289" extrusionOk="0">
                  <a:moveTo>
                    <a:pt x="499" y="437"/>
                  </a:moveTo>
                  <a:cubicBezTo>
                    <a:pt x="504" y="448"/>
                    <a:pt x="510" y="460"/>
                    <a:pt x="522" y="465"/>
                  </a:cubicBezTo>
                  <a:cubicBezTo>
                    <a:pt x="522" y="465"/>
                    <a:pt x="522" y="470"/>
                    <a:pt x="522" y="471"/>
                  </a:cubicBezTo>
                  <a:cubicBezTo>
                    <a:pt x="523" y="479"/>
                    <a:pt x="513" y="516"/>
                    <a:pt x="533" y="511"/>
                  </a:cubicBezTo>
                  <a:cubicBezTo>
                    <a:pt x="542" y="509"/>
                    <a:pt x="541" y="499"/>
                    <a:pt x="541" y="492"/>
                  </a:cubicBezTo>
                  <a:cubicBezTo>
                    <a:pt x="541" y="491"/>
                    <a:pt x="544" y="468"/>
                    <a:pt x="546" y="470"/>
                  </a:cubicBezTo>
                  <a:cubicBezTo>
                    <a:pt x="555" y="480"/>
                    <a:pt x="557" y="494"/>
                    <a:pt x="555" y="507"/>
                  </a:cubicBezTo>
                  <a:cubicBezTo>
                    <a:pt x="554" y="514"/>
                    <a:pt x="551" y="527"/>
                    <a:pt x="564" y="525"/>
                  </a:cubicBezTo>
                  <a:cubicBezTo>
                    <a:pt x="553" y="531"/>
                    <a:pt x="565" y="550"/>
                    <a:pt x="575" y="536"/>
                  </a:cubicBezTo>
                  <a:cubicBezTo>
                    <a:pt x="595" y="546"/>
                    <a:pt x="608" y="518"/>
                    <a:pt x="609" y="503"/>
                  </a:cubicBezTo>
                  <a:cubicBezTo>
                    <a:pt x="610" y="483"/>
                    <a:pt x="599" y="481"/>
                    <a:pt x="589" y="468"/>
                  </a:cubicBezTo>
                  <a:cubicBezTo>
                    <a:pt x="570" y="443"/>
                    <a:pt x="587" y="408"/>
                    <a:pt x="573" y="382"/>
                  </a:cubicBezTo>
                  <a:cubicBezTo>
                    <a:pt x="567" y="372"/>
                    <a:pt x="555" y="368"/>
                    <a:pt x="548" y="358"/>
                  </a:cubicBezTo>
                  <a:cubicBezTo>
                    <a:pt x="539" y="346"/>
                    <a:pt x="535" y="331"/>
                    <a:pt x="525" y="319"/>
                  </a:cubicBezTo>
                  <a:cubicBezTo>
                    <a:pt x="518" y="311"/>
                    <a:pt x="513" y="303"/>
                    <a:pt x="506" y="295"/>
                  </a:cubicBezTo>
                  <a:cubicBezTo>
                    <a:pt x="497" y="281"/>
                    <a:pt x="486" y="269"/>
                    <a:pt x="478" y="255"/>
                  </a:cubicBezTo>
                  <a:cubicBezTo>
                    <a:pt x="462" y="229"/>
                    <a:pt x="440" y="220"/>
                    <a:pt x="411" y="213"/>
                  </a:cubicBezTo>
                  <a:cubicBezTo>
                    <a:pt x="390" y="208"/>
                    <a:pt x="371" y="211"/>
                    <a:pt x="354" y="195"/>
                  </a:cubicBezTo>
                  <a:cubicBezTo>
                    <a:pt x="348" y="189"/>
                    <a:pt x="357" y="165"/>
                    <a:pt x="357" y="157"/>
                  </a:cubicBezTo>
                  <a:cubicBezTo>
                    <a:pt x="360" y="146"/>
                    <a:pt x="363" y="137"/>
                    <a:pt x="360" y="126"/>
                  </a:cubicBezTo>
                  <a:cubicBezTo>
                    <a:pt x="360" y="118"/>
                    <a:pt x="360" y="118"/>
                    <a:pt x="360" y="118"/>
                  </a:cubicBezTo>
                  <a:cubicBezTo>
                    <a:pt x="364" y="110"/>
                    <a:pt x="360" y="100"/>
                    <a:pt x="357" y="92"/>
                  </a:cubicBezTo>
                  <a:cubicBezTo>
                    <a:pt x="355" y="87"/>
                    <a:pt x="357" y="77"/>
                    <a:pt x="355" y="71"/>
                  </a:cubicBezTo>
                  <a:cubicBezTo>
                    <a:pt x="350" y="48"/>
                    <a:pt x="336" y="33"/>
                    <a:pt x="315" y="22"/>
                  </a:cubicBezTo>
                  <a:cubicBezTo>
                    <a:pt x="276" y="0"/>
                    <a:pt x="234" y="38"/>
                    <a:pt x="223" y="73"/>
                  </a:cubicBezTo>
                  <a:cubicBezTo>
                    <a:pt x="216" y="92"/>
                    <a:pt x="215" y="111"/>
                    <a:pt x="223" y="129"/>
                  </a:cubicBezTo>
                  <a:cubicBezTo>
                    <a:pt x="231" y="149"/>
                    <a:pt x="267" y="189"/>
                    <a:pt x="236" y="206"/>
                  </a:cubicBezTo>
                  <a:cubicBezTo>
                    <a:pt x="217" y="216"/>
                    <a:pt x="194" y="215"/>
                    <a:pt x="175" y="226"/>
                  </a:cubicBezTo>
                  <a:cubicBezTo>
                    <a:pt x="150" y="240"/>
                    <a:pt x="135" y="255"/>
                    <a:pt x="118" y="277"/>
                  </a:cubicBezTo>
                  <a:cubicBezTo>
                    <a:pt x="108" y="290"/>
                    <a:pt x="99" y="303"/>
                    <a:pt x="90" y="316"/>
                  </a:cubicBezTo>
                  <a:cubicBezTo>
                    <a:pt x="81" y="327"/>
                    <a:pt x="81" y="327"/>
                    <a:pt x="81" y="327"/>
                  </a:cubicBezTo>
                  <a:cubicBezTo>
                    <a:pt x="81" y="327"/>
                    <a:pt x="75" y="338"/>
                    <a:pt x="74" y="338"/>
                  </a:cubicBezTo>
                  <a:cubicBezTo>
                    <a:pt x="65" y="353"/>
                    <a:pt x="50" y="364"/>
                    <a:pt x="43" y="380"/>
                  </a:cubicBezTo>
                  <a:cubicBezTo>
                    <a:pt x="38" y="391"/>
                    <a:pt x="36" y="402"/>
                    <a:pt x="33" y="414"/>
                  </a:cubicBezTo>
                  <a:cubicBezTo>
                    <a:pt x="29" y="436"/>
                    <a:pt x="29" y="460"/>
                    <a:pt x="25" y="483"/>
                  </a:cubicBezTo>
                  <a:cubicBezTo>
                    <a:pt x="23" y="493"/>
                    <a:pt x="16" y="520"/>
                    <a:pt x="24" y="527"/>
                  </a:cubicBezTo>
                  <a:cubicBezTo>
                    <a:pt x="24" y="536"/>
                    <a:pt x="24" y="536"/>
                    <a:pt x="24" y="536"/>
                  </a:cubicBezTo>
                  <a:cubicBezTo>
                    <a:pt x="24" y="536"/>
                    <a:pt x="17" y="546"/>
                    <a:pt x="17" y="547"/>
                  </a:cubicBezTo>
                  <a:cubicBezTo>
                    <a:pt x="3" y="565"/>
                    <a:pt x="0" y="577"/>
                    <a:pt x="7" y="599"/>
                  </a:cubicBezTo>
                  <a:cubicBezTo>
                    <a:pt x="11" y="613"/>
                    <a:pt x="19" y="627"/>
                    <a:pt x="33" y="633"/>
                  </a:cubicBezTo>
                  <a:cubicBezTo>
                    <a:pt x="37" y="635"/>
                    <a:pt x="46" y="636"/>
                    <a:pt x="50" y="635"/>
                  </a:cubicBezTo>
                  <a:cubicBezTo>
                    <a:pt x="58" y="634"/>
                    <a:pt x="62" y="627"/>
                    <a:pt x="52" y="624"/>
                  </a:cubicBezTo>
                  <a:cubicBezTo>
                    <a:pt x="55" y="614"/>
                    <a:pt x="50" y="611"/>
                    <a:pt x="47" y="602"/>
                  </a:cubicBezTo>
                  <a:cubicBezTo>
                    <a:pt x="43" y="590"/>
                    <a:pt x="50" y="579"/>
                    <a:pt x="52" y="568"/>
                  </a:cubicBezTo>
                  <a:cubicBezTo>
                    <a:pt x="54" y="558"/>
                    <a:pt x="54" y="558"/>
                    <a:pt x="54" y="558"/>
                  </a:cubicBezTo>
                  <a:cubicBezTo>
                    <a:pt x="55" y="555"/>
                    <a:pt x="55" y="555"/>
                    <a:pt x="55" y="555"/>
                  </a:cubicBezTo>
                  <a:cubicBezTo>
                    <a:pt x="58" y="557"/>
                    <a:pt x="58" y="557"/>
                    <a:pt x="58" y="557"/>
                  </a:cubicBezTo>
                  <a:cubicBezTo>
                    <a:pt x="62" y="560"/>
                    <a:pt x="62" y="560"/>
                    <a:pt x="62" y="560"/>
                  </a:cubicBezTo>
                  <a:cubicBezTo>
                    <a:pt x="62" y="560"/>
                    <a:pt x="63" y="564"/>
                    <a:pt x="63" y="565"/>
                  </a:cubicBezTo>
                  <a:cubicBezTo>
                    <a:pt x="63" y="573"/>
                    <a:pt x="63" y="584"/>
                    <a:pt x="67" y="591"/>
                  </a:cubicBezTo>
                  <a:cubicBezTo>
                    <a:pt x="72" y="598"/>
                    <a:pt x="84" y="603"/>
                    <a:pt x="86" y="591"/>
                  </a:cubicBezTo>
                  <a:cubicBezTo>
                    <a:pt x="86" y="591"/>
                    <a:pt x="83" y="586"/>
                    <a:pt x="83" y="586"/>
                  </a:cubicBezTo>
                  <a:cubicBezTo>
                    <a:pt x="78" y="573"/>
                    <a:pt x="83" y="560"/>
                    <a:pt x="80" y="547"/>
                  </a:cubicBezTo>
                  <a:cubicBezTo>
                    <a:pt x="79" y="540"/>
                    <a:pt x="75" y="534"/>
                    <a:pt x="71" y="527"/>
                  </a:cubicBezTo>
                  <a:cubicBezTo>
                    <a:pt x="67" y="523"/>
                    <a:pt x="67" y="523"/>
                    <a:pt x="67" y="523"/>
                  </a:cubicBezTo>
                  <a:cubicBezTo>
                    <a:pt x="67" y="516"/>
                    <a:pt x="67" y="516"/>
                    <a:pt x="67" y="516"/>
                  </a:cubicBezTo>
                  <a:cubicBezTo>
                    <a:pt x="67" y="516"/>
                    <a:pt x="73" y="517"/>
                    <a:pt x="73" y="518"/>
                  </a:cubicBezTo>
                  <a:cubicBezTo>
                    <a:pt x="84" y="520"/>
                    <a:pt x="88" y="493"/>
                    <a:pt x="91" y="486"/>
                  </a:cubicBezTo>
                  <a:cubicBezTo>
                    <a:pt x="95" y="478"/>
                    <a:pt x="98" y="469"/>
                    <a:pt x="102" y="460"/>
                  </a:cubicBezTo>
                  <a:cubicBezTo>
                    <a:pt x="112" y="440"/>
                    <a:pt x="122" y="408"/>
                    <a:pt x="140" y="393"/>
                  </a:cubicBezTo>
                  <a:cubicBezTo>
                    <a:pt x="148" y="387"/>
                    <a:pt x="158" y="381"/>
                    <a:pt x="167" y="376"/>
                  </a:cubicBezTo>
                  <a:cubicBezTo>
                    <a:pt x="169" y="379"/>
                    <a:pt x="172" y="383"/>
                    <a:pt x="173" y="387"/>
                  </a:cubicBezTo>
                  <a:cubicBezTo>
                    <a:pt x="173" y="387"/>
                    <a:pt x="177" y="403"/>
                    <a:pt x="177" y="405"/>
                  </a:cubicBezTo>
                  <a:cubicBezTo>
                    <a:pt x="177" y="441"/>
                    <a:pt x="175" y="476"/>
                    <a:pt x="175" y="512"/>
                  </a:cubicBezTo>
                  <a:cubicBezTo>
                    <a:pt x="175" y="523"/>
                    <a:pt x="175" y="535"/>
                    <a:pt x="174" y="546"/>
                  </a:cubicBezTo>
                  <a:cubicBezTo>
                    <a:pt x="172" y="562"/>
                    <a:pt x="165" y="575"/>
                    <a:pt x="165" y="590"/>
                  </a:cubicBezTo>
                  <a:cubicBezTo>
                    <a:pt x="164" y="638"/>
                    <a:pt x="147" y="684"/>
                    <a:pt x="138" y="731"/>
                  </a:cubicBezTo>
                  <a:cubicBezTo>
                    <a:pt x="132" y="760"/>
                    <a:pt x="123" y="787"/>
                    <a:pt x="122" y="817"/>
                  </a:cubicBezTo>
                  <a:cubicBezTo>
                    <a:pt x="122" y="841"/>
                    <a:pt x="134" y="869"/>
                    <a:pt x="157" y="879"/>
                  </a:cubicBezTo>
                  <a:cubicBezTo>
                    <a:pt x="150" y="900"/>
                    <a:pt x="140" y="921"/>
                    <a:pt x="138" y="944"/>
                  </a:cubicBezTo>
                  <a:cubicBezTo>
                    <a:pt x="136" y="962"/>
                    <a:pt x="139" y="984"/>
                    <a:pt x="141" y="1003"/>
                  </a:cubicBezTo>
                  <a:cubicBezTo>
                    <a:pt x="147" y="1055"/>
                    <a:pt x="161" y="1106"/>
                    <a:pt x="163" y="1159"/>
                  </a:cubicBezTo>
                  <a:cubicBezTo>
                    <a:pt x="164" y="1184"/>
                    <a:pt x="153" y="1210"/>
                    <a:pt x="147" y="1234"/>
                  </a:cubicBezTo>
                  <a:cubicBezTo>
                    <a:pt x="144" y="1246"/>
                    <a:pt x="133" y="1264"/>
                    <a:pt x="140" y="1276"/>
                  </a:cubicBezTo>
                  <a:cubicBezTo>
                    <a:pt x="148" y="1289"/>
                    <a:pt x="175" y="1289"/>
                    <a:pt x="187" y="1287"/>
                  </a:cubicBezTo>
                  <a:cubicBezTo>
                    <a:pt x="217" y="1283"/>
                    <a:pt x="218" y="1256"/>
                    <a:pt x="216" y="1233"/>
                  </a:cubicBezTo>
                  <a:cubicBezTo>
                    <a:pt x="216" y="1234"/>
                    <a:pt x="221" y="1225"/>
                    <a:pt x="221" y="1224"/>
                  </a:cubicBezTo>
                  <a:cubicBezTo>
                    <a:pt x="224" y="1217"/>
                    <a:pt x="224" y="1207"/>
                    <a:pt x="224" y="1199"/>
                  </a:cubicBezTo>
                  <a:cubicBezTo>
                    <a:pt x="225" y="1181"/>
                    <a:pt x="221" y="1163"/>
                    <a:pt x="219" y="1145"/>
                  </a:cubicBezTo>
                  <a:cubicBezTo>
                    <a:pt x="219" y="1138"/>
                    <a:pt x="221" y="1129"/>
                    <a:pt x="219" y="1122"/>
                  </a:cubicBezTo>
                  <a:cubicBezTo>
                    <a:pt x="215" y="1102"/>
                    <a:pt x="224" y="1075"/>
                    <a:pt x="230" y="1056"/>
                  </a:cubicBezTo>
                  <a:cubicBezTo>
                    <a:pt x="238" y="1033"/>
                    <a:pt x="247" y="1009"/>
                    <a:pt x="248" y="984"/>
                  </a:cubicBezTo>
                  <a:cubicBezTo>
                    <a:pt x="248" y="969"/>
                    <a:pt x="247" y="955"/>
                    <a:pt x="245" y="940"/>
                  </a:cubicBezTo>
                  <a:cubicBezTo>
                    <a:pt x="244" y="921"/>
                    <a:pt x="230" y="908"/>
                    <a:pt x="242" y="890"/>
                  </a:cubicBezTo>
                  <a:cubicBezTo>
                    <a:pt x="249" y="879"/>
                    <a:pt x="261" y="872"/>
                    <a:pt x="270" y="862"/>
                  </a:cubicBezTo>
                  <a:cubicBezTo>
                    <a:pt x="278" y="854"/>
                    <a:pt x="283" y="844"/>
                    <a:pt x="288" y="833"/>
                  </a:cubicBezTo>
                  <a:cubicBezTo>
                    <a:pt x="294" y="861"/>
                    <a:pt x="294" y="893"/>
                    <a:pt x="303" y="920"/>
                  </a:cubicBezTo>
                  <a:cubicBezTo>
                    <a:pt x="307" y="930"/>
                    <a:pt x="319" y="931"/>
                    <a:pt x="322" y="941"/>
                  </a:cubicBezTo>
                  <a:cubicBezTo>
                    <a:pt x="327" y="953"/>
                    <a:pt x="323" y="970"/>
                    <a:pt x="327" y="984"/>
                  </a:cubicBezTo>
                  <a:cubicBezTo>
                    <a:pt x="331" y="997"/>
                    <a:pt x="344" y="1009"/>
                    <a:pt x="345" y="1024"/>
                  </a:cubicBezTo>
                  <a:cubicBezTo>
                    <a:pt x="345" y="1032"/>
                    <a:pt x="345" y="1039"/>
                    <a:pt x="346" y="1046"/>
                  </a:cubicBezTo>
                  <a:cubicBezTo>
                    <a:pt x="345" y="1068"/>
                    <a:pt x="345" y="1068"/>
                    <a:pt x="345" y="1068"/>
                  </a:cubicBezTo>
                  <a:cubicBezTo>
                    <a:pt x="350" y="1089"/>
                    <a:pt x="350" y="1089"/>
                    <a:pt x="350" y="1089"/>
                  </a:cubicBezTo>
                  <a:cubicBezTo>
                    <a:pt x="356" y="1102"/>
                    <a:pt x="356" y="1102"/>
                    <a:pt x="356" y="1102"/>
                  </a:cubicBezTo>
                  <a:cubicBezTo>
                    <a:pt x="365" y="1116"/>
                    <a:pt x="385" y="1131"/>
                    <a:pt x="400" y="1115"/>
                  </a:cubicBezTo>
                  <a:cubicBezTo>
                    <a:pt x="412" y="1101"/>
                    <a:pt x="416" y="1075"/>
                    <a:pt x="414" y="1058"/>
                  </a:cubicBezTo>
                  <a:cubicBezTo>
                    <a:pt x="413" y="1043"/>
                    <a:pt x="408" y="1035"/>
                    <a:pt x="402" y="1023"/>
                  </a:cubicBezTo>
                  <a:cubicBezTo>
                    <a:pt x="397" y="1013"/>
                    <a:pt x="397" y="1013"/>
                    <a:pt x="397" y="1013"/>
                  </a:cubicBezTo>
                  <a:cubicBezTo>
                    <a:pt x="395" y="1003"/>
                    <a:pt x="395" y="1003"/>
                    <a:pt x="395" y="1003"/>
                  </a:cubicBezTo>
                  <a:cubicBezTo>
                    <a:pt x="398" y="998"/>
                    <a:pt x="398" y="998"/>
                    <a:pt x="398" y="998"/>
                  </a:cubicBezTo>
                  <a:cubicBezTo>
                    <a:pt x="416" y="989"/>
                    <a:pt x="423" y="976"/>
                    <a:pt x="432" y="959"/>
                  </a:cubicBezTo>
                  <a:cubicBezTo>
                    <a:pt x="436" y="950"/>
                    <a:pt x="433" y="939"/>
                    <a:pt x="435" y="930"/>
                  </a:cubicBezTo>
                  <a:cubicBezTo>
                    <a:pt x="439" y="917"/>
                    <a:pt x="456" y="916"/>
                    <a:pt x="463" y="905"/>
                  </a:cubicBezTo>
                  <a:cubicBezTo>
                    <a:pt x="471" y="895"/>
                    <a:pt x="468" y="882"/>
                    <a:pt x="466" y="870"/>
                  </a:cubicBezTo>
                  <a:cubicBezTo>
                    <a:pt x="452" y="810"/>
                    <a:pt x="447" y="747"/>
                    <a:pt x="437" y="686"/>
                  </a:cubicBezTo>
                  <a:cubicBezTo>
                    <a:pt x="435" y="670"/>
                    <a:pt x="428" y="655"/>
                    <a:pt x="428" y="639"/>
                  </a:cubicBezTo>
                  <a:cubicBezTo>
                    <a:pt x="428" y="625"/>
                    <a:pt x="437" y="612"/>
                    <a:pt x="436" y="598"/>
                  </a:cubicBezTo>
                  <a:cubicBezTo>
                    <a:pt x="435" y="588"/>
                    <a:pt x="434" y="578"/>
                    <a:pt x="434" y="567"/>
                  </a:cubicBezTo>
                  <a:cubicBezTo>
                    <a:pt x="434" y="549"/>
                    <a:pt x="433" y="531"/>
                    <a:pt x="433" y="513"/>
                  </a:cubicBezTo>
                  <a:cubicBezTo>
                    <a:pt x="431" y="483"/>
                    <a:pt x="428" y="452"/>
                    <a:pt x="431" y="421"/>
                  </a:cubicBezTo>
                  <a:cubicBezTo>
                    <a:pt x="433" y="405"/>
                    <a:pt x="442" y="390"/>
                    <a:pt x="449" y="375"/>
                  </a:cubicBezTo>
                  <a:cubicBezTo>
                    <a:pt x="459" y="387"/>
                    <a:pt x="471" y="397"/>
                    <a:pt x="483" y="407"/>
                  </a:cubicBezTo>
                  <a:cubicBezTo>
                    <a:pt x="486" y="412"/>
                    <a:pt x="486" y="412"/>
                    <a:pt x="486" y="412"/>
                  </a:cubicBezTo>
                  <a:cubicBezTo>
                    <a:pt x="491" y="419"/>
                    <a:pt x="495" y="428"/>
                    <a:pt x="499" y="4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ïṧľîḑe"/>
            <p:cNvSpPr/>
            <p:nvPr/>
          </p:nvSpPr>
          <p:spPr>
            <a:xfrm>
              <a:off x="8008331" y="3671034"/>
              <a:ext cx="1261353" cy="2666165"/>
            </a:xfrm>
            <a:custGeom>
              <a:avLst/>
              <a:gdLst/>
              <a:ahLst/>
              <a:cxnLst/>
              <a:rect l="l" t="t" r="r" b="b"/>
              <a:pathLst>
                <a:path w="610" h="1289" extrusionOk="0">
                  <a:moveTo>
                    <a:pt x="499" y="437"/>
                  </a:moveTo>
                  <a:cubicBezTo>
                    <a:pt x="504" y="448"/>
                    <a:pt x="510" y="460"/>
                    <a:pt x="522" y="465"/>
                  </a:cubicBezTo>
                  <a:cubicBezTo>
                    <a:pt x="522" y="465"/>
                    <a:pt x="522" y="470"/>
                    <a:pt x="522" y="471"/>
                  </a:cubicBezTo>
                  <a:cubicBezTo>
                    <a:pt x="523" y="479"/>
                    <a:pt x="513" y="516"/>
                    <a:pt x="533" y="511"/>
                  </a:cubicBezTo>
                  <a:cubicBezTo>
                    <a:pt x="542" y="509"/>
                    <a:pt x="541" y="499"/>
                    <a:pt x="541" y="492"/>
                  </a:cubicBezTo>
                  <a:cubicBezTo>
                    <a:pt x="541" y="491"/>
                    <a:pt x="544" y="468"/>
                    <a:pt x="547" y="470"/>
                  </a:cubicBezTo>
                  <a:cubicBezTo>
                    <a:pt x="556" y="480"/>
                    <a:pt x="557" y="494"/>
                    <a:pt x="556" y="507"/>
                  </a:cubicBezTo>
                  <a:cubicBezTo>
                    <a:pt x="555" y="514"/>
                    <a:pt x="552" y="527"/>
                    <a:pt x="564" y="525"/>
                  </a:cubicBezTo>
                  <a:cubicBezTo>
                    <a:pt x="553" y="531"/>
                    <a:pt x="565" y="550"/>
                    <a:pt x="575" y="536"/>
                  </a:cubicBezTo>
                  <a:cubicBezTo>
                    <a:pt x="595" y="546"/>
                    <a:pt x="609" y="518"/>
                    <a:pt x="609" y="503"/>
                  </a:cubicBezTo>
                  <a:cubicBezTo>
                    <a:pt x="610" y="483"/>
                    <a:pt x="599" y="481"/>
                    <a:pt x="589" y="468"/>
                  </a:cubicBezTo>
                  <a:cubicBezTo>
                    <a:pt x="571" y="443"/>
                    <a:pt x="588" y="408"/>
                    <a:pt x="573" y="382"/>
                  </a:cubicBezTo>
                  <a:cubicBezTo>
                    <a:pt x="568" y="372"/>
                    <a:pt x="555" y="368"/>
                    <a:pt x="548" y="358"/>
                  </a:cubicBezTo>
                  <a:cubicBezTo>
                    <a:pt x="539" y="346"/>
                    <a:pt x="535" y="331"/>
                    <a:pt x="525" y="319"/>
                  </a:cubicBezTo>
                  <a:cubicBezTo>
                    <a:pt x="518" y="311"/>
                    <a:pt x="513" y="303"/>
                    <a:pt x="507" y="295"/>
                  </a:cubicBezTo>
                  <a:cubicBezTo>
                    <a:pt x="497" y="281"/>
                    <a:pt x="486" y="269"/>
                    <a:pt x="478" y="255"/>
                  </a:cubicBezTo>
                  <a:cubicBezTo>
                    <a:pt x="463" y="229"/>
                    <a:pt x="440" y="220"/>
                    <a:pt x="412" y="213"/>
                  </a:cubicBezTo>
                  <a:cubicBezTo>
                    <a:pt x="390" y="208"/>
                    <a:pt x="371" y="211"/>
                    <a:pt x="354" y="195"/>
                  </a:cubicBezTo>
                  <a:cubicBezTo>
                    <a:pt x="348" y="189"/>
                    <a:pt x="357" y="165"/>
                    <a:pt x="357" y="157"/>
                  </a:cubicBezTo>
                  <a:cubicBezTo>
                    <a:pt x="360" y="146"/>
                    <a:pt x="364" y="137"/>
                    <a:pt x="360" y="126"/>
                  </a:cubicBezTo>
                  <a:cubicBezTo>
                    <a:pt x="361" y="118"/>
                    <a:pt x="361" y="118"/>
                    <a:pt x="361" y="118"/>
                  </a:cubicBezTo>
                  <a:cubicBezTo>
                    <a:pt x="364" y="110"/>
                    <a:pt x="360" y="100"/>
                    <a:pt x="357" y="92"/>
                  </a:cubicBezTo>
                  <a:cubicBezTo>
                    <a:pt x="355" y="87"/>
                    <a:pt x="357" y="77"/>
                    <a:pt x="355" y="71"/>
                  </a:cubicBezTo>
                  <a:cubicBezTo>
                    <a:pt x="350" y="48"/>
                    <a:pt x="336" y="33"/>
                    <a:pt x="316" y="22"/>
                  </a:cubicBezTo>
                  <a:cubicBezTo>
                    <a:pt x="276" y="0"/>
                    <a:pt x="234" y="38"/>
                    <a:pt x="223" y="73"/>
                  </a:cubicBezTo>
                  <a:cubicBezTo>
                    <a:pt x="217" y="92"/>
                    <a:pt x="215" y="111"/>
                    <a:pt x="223" y="129"/>
                  </a:cubicBezTo>
                  <a:cubicBezTo>
                    <a:pt x="231" y="149"/>
                    <a:pt x="267" y="189"/>
                    <a:pt x="236" y="206"/>
                  </a:cubicBezTo>
                  <a:cubicBezTo>
                    <a:pt x="217" y="216"/>
                    <a:pt x="195" y="215"/>
                    <a:pt x="175" y="226"/>
                  </a:cubicBezTo>
                  <a:cubicBezTo>
                    <a:pt x="150" y="240"/>
                    <a:pt x="135" y="255"/>
                    <a:pt x="118" y="277"/>
                  </a:cubicBezTo>
                  <a:cubicBezTo>
                    <a:pt x="108" y="290"/>
                    <a:pt x="99" y="303"/>
                    <a:pt x="90" y="316"/>
                  </a:cubicBezTo>
                  <a:cubicBezTo>
                    <a:pt x="81" y="327"/>
                    <a:pt x="81" y="327"/>
                    <a:pt x="81" y="327"/>
                  </a:cubicBezTo>
                  <a:cubicBezTo>
                    <a:pt x="81" y="327"/>
                    <a:pt x="75" y="338"/>
                    <a:pt x="75" y="338"/>
                  </a:cubicBezTo>
                  <a:cubicBezTo>
                    <a:pt x="66" y="353"/>
                    <a:pt x="51" y="364"/>
                    <a:pt x="43" y="380"/>
                  </a:cubicBezTo>
                  <a:cubicBezTo>
                    <a:pt x="38" y="391"/>
                    <a:pt x="36" y="402"/>
                    <a:pt x="33" y="414"/>
                  </a:cubicBezTo>
                  <a:cubicBezTo>
                    <a:pt x="29" y="436"/>
                    <a:pt x="29" y="460"/>
                    <a:pt x="25" y="483"/>
                  </a:cubicBezTo>
                  <a:cubicBezTo>
                    <a:pt x="23" y="493"/>
                    <a:pt x="16" y="520"/>
                    <a:pt x="25" y="527"/>
                  </a:cubicBezTo>
                  <a:cubicBezTo>
                    <a:pt x="25" y="536"/>
                    <a:pt x="25" y="536"/>
                    <a:pt x="25" y="536"/>
                  </a:cubicBezTo>
                  <a:cubicBezTo>
                    <a:pt x="25" y="536"/>
                    <a:pt x="17" y="546"/>
                    <a:pt x="17" y="547"/>
                  </a:cubicBezTo>
                  <a:cubicBezTo>
                    <a:pt x="3" y="565"/>
                    <a:pt x="0" y="577"/>
                    <a:pt x="7" y="599"/>
                  </a:cubicBezTo>
                  <a:cubicBezTo>
                    <a:pt x="11" y="613"/>
                    <a:pt x="19" y="627"/>
                    <a:pt x="33" y="633"/>
                  </a:cubicBezTo>
                  <a:cubicBezTo>
                    <a:pt x="37" y="635"/>
                    <a:pt x="46" y="636"/>
                    <a:pt x="50" y="635"/>
                  </a:cubicBezTo>
                  <a:cubicBezTo>
                    <a:pt x="58" y="634"/>
                    <a:pt x="62" y="627"/>
                    <a:pt x="52" y="624"/>
                  </a:cubicBezTo>
                  <a:cubicBezTo>
                    <a:pt x="55" y="614"/>
                    <a:pt x="50" y="611"/>
                    <a:pt x="47" y="602"/>
                  </a:cubicBezTo>
                  <a:cubicBezTo>
                    <a:pt x="43" y="590"/>
                    <a:pt x="51" y="579"/>
                    <a:pt x="52" y="568"/>
                  </a:cubicBezTo>
                  <a:cubicBezTo>
                    <a:pt x="54" y="558"/>
                    <a:pt x="54" y="558"/>
                    <a:pt x="54" y="558"/>
                  </a:cubicBezTo>
                  <a:cubicBezTo>
                    <a:pt x="55" y="555"/>
                    <a:pt x="55" y="555"/>
                    <a:pt x="55" y="555"/>
                  </a:cubicBezTo>
                  <a:cubicBezTo>
                    <a:pt x="58" y="557"/>
                    <a:pt x="58" y="557"/>
                    <a:pt x="58" y="557"/>
                  </a:cubicBezTo>
                  <a:cubicBezTo>
                    <a:pt x="62" y="560"/>
                    <a:pt x="62" y="560"/>
                    <a:pt x="62" y="560"/>
                  </a:cubicBezTo>
                  <a:cubicBezTo>
                    <a:pt x="62" y="560"/>
                    <a:pt x="64" y="564"/>
                    <a:pt x="64" y="565"/>
                  </a:cubicBezTo>
                  <a:cubicBezTo>
                    <a:pt x="64" y="573"/>
                    <a:pt x="63" y="584"/>
                    <a:pt x="68" y="591"/>
                  </a:cubicBezTo>
                  <a:cubicBezTo>
                    <a:pt x="72" y="598"/>
                    <a:pt x="84" y="603"/>
                    <a:pt x="86" y="591"/>
                  </a:cubicBezTo>
                  <a:cubicBezTo>
                    <a:pt x="86" y="591"/>
                    <a:pt x="83" y="586"/>
                    <a:pt x="83" y="586"/>
                  </a:cubicBezTo>
                  <a:cubicBezTo>
                    <a:pt x="78" y="573"/>
                    <a:pt x="83" y="560"/>
                    <a:pt x="81" y="547"/>
                  </a:cubicBezTo>
                  <a:cubicBezTo>
                    <a:pt x="79" y="540"/>
                    <a:pt x="75" y="534"/>
                    <a:pt x="71" y="527"/>
                  </a:cubicBezTo>
                  <a:cubicBezTo>
                    <a:pt x="67" y="523"/>
                    <a:pt x="67" y="523"/>
                    <a:pt x="67" y="523"/>
                  </a:cubicBezTo>
                  <a:cubicBezTo>
                    <a:pt x="68" y="516"/>
                    <a:pt x="68" y="516"/>
                    <a:pt x="68" y="516"/>
                  </a:cubicBezTo>
                  <a:cubicBezTo>
                    <a:pt x="68" y="516"/>
                    <a:pt x="73" y="517"/>
                    <a:pt x="73" y="518"/>
                  </a:cubicBezTo>
                  <a:cubicBezTo>
                    <a:pt x="84" y="520"/>
                    <a:pt x="88" y="493"/>
                    <a:pt x="91" y="486"/>
                  </a:cubicBezTo>
                  <a:cubicBezTo>
                    <a:pt x="95" y="478"/>
                    <a:pt x="98" y="469"/>
                    <a:pt x="102" y="460"/>
                  </a:cubicBezTo>
                  <a:cubicBezTo>
                    <a:pt x="112" y="440"/>
                    <a:pt x="122" y="408"/>
                    <a:pt x="140" y="393"/>
                  </a:cubicBezTo>
                  <a:cubicBezTo>
                    <a:pt x="148" y="387"/>
                    <a:pt x="158" y="381"/>
                    <a:pt x="167" y="376"/>
                  </a:cubicBezTo>
                  <a:cubicBezTo>
                    <a:pt x="169" y="379"/>
                    <a:pt x="172" y="383"/>
                    <a:pt x="173" y="387"/>
                  </a:cubicBezTo>
                  <a:cubicBezTo>
                    <a:pt x="173" y="387"/>
                    <a:pt x="177" y="403"/>
                    <a:pt x="177" y="405"/>
                  </a:cubicBezTo>
                  <a:cubicBezTo>
                    <a:pt x="177" y="441"/>
                    <a:pt x="175" y="476"/>
                    <a:pt x="175" y="512"/>
                  </a:cubicBezTo>
                  <a:cubicBezTo>
                    <a:pt x="175" y="523"/>
                    <a:pt x="175" y="535"/>
                    <a:pt x="174" y="546"/>
                  </a:cubicBezTo>
                  <a:cubicBezTo>
                    <a:pt x="172" y="562"/>
                    <a:pt x="165" y="575"/>
                    <a:pt x="165" y="590"/>
                  </a:cubicBezTo>
                  <a:cubicBezTo>
                    <a:pt x="164" y="638"/>
                    <a:pt x="148" y="684"/>
                    <a:pt x="138" y="731"/>
                  </a:cubicBezTo>
                  <a:cubicBezTo>
                    <a:pt x="132" y="760"/>
                    <a:pt x="123" y="787"/>
                    <a:pt x="123" y="817"/>
                  </a:cubicBezTo>
                  <a:cubicBezTo>
                    <a:pt x="122" y="841"/>
                    <a:pt x="134" y="869"/>
                    <a:pt x="157" y="879"/>
                  </a:cubicBezTo>
                  <a:cubicBezTo>
                    <a:pt x="150" y="900"/>
                    <a:pt x="140" y="921"/>
                    <a:pt x="138" y="944"/>
                  </a:cubicBezTo>
                  <a:cubicBezTo>
                    <a:pt x="136" y="962"/>
                    <a:pt x="139" y="984"/>
                    <a:pt x="141" y="1003"/>
                  </a:cubicBezTo>
                  <a:cubicBezTo>
                    <a:pt x="147" y="1055"/>
                    <a:pt x="161" y="1106"/>
                    <a:pt x="163" y="1159"/>
                  </a:cubicBezTo>
                  <a:cubicBezTo>
                    <a:pt x="164" y="1184"/>
                    <a:pt x="153" y="1210"/>
                    <a:pt x="147" y="1234"/>
                  </a:cubicBezTo>
                  <a:cubicBezTo>
                    <a:pt x="144" y="1246"/>
                    <a:pt x="133" y="1264"/>
                    <a:pt x="140" y="1276"/>
                  </a:cubicBezTo>
                  <a:cubicBezTo>
                    <a:pt x="148" y="1289"/>
                    <a:pt x="175" y="1289"/>
                    <a:pt x="187" y="1287"/>
                  </a:cubicBezTo>
                  <a:cubicBezTo>
                    <a:pt x="217" y="1283"/>
                    <a:pt x="218" y="1256"/>
                    <a:pt x="216" y="1233"/>
                  </a:cubicBezTo>
                  <a:cubicBezTo>
                    <a:pt x="216" y="1234"/>
                    <a:pt x="221" y="1225"/>
                    <a:pt x="221" y="1224"/>
                  </a:cubicBezTo>
                  <a:cubicBezTo>
                    <a:pt x="224" y="1217"/>
                    <a:pt x="224" y="1207"/>
                    <a:pt x="224" y="1199"/>
                  </a:cubicBezTo>
                  <a:cubicBezTo>
                    <a:pt x="225" y="1181"/>
                    <a:pt x="221" y="1163"/>
                    <a:pt x="220" y="1145"/>
                  </a:cubicBezTo>
                  <a:cubicBezTo>
                    <a:pt x="219" y="1138"/>
                    <a:pt x="221" y="1129"/>
                    <a:pt x="220" y="1122"/>
                  </a:cubicBezTo>
                  <a:cubicBezTo>
                    <a:pt x="215" y="1102"/>
                    <a:pt x="224" y="1075"/>
                    <a:pt x="230" y="1056"/>
                  </a:cubicBezTo>
                  <a:cubicBezTo>
                    <a:pt x="238" y="1033"/>
                    <a:pt x="247" y="1009"/>
                    <a:pt x="248" y="984"/>
                  </a:cubicBezTo>
                  <a:cubicBezTo>
                    <a:pt x="248" y="969"/>
                    <a:pt x="247" y="955"/>
                    <a:pt x="245" y="940"/>
                  </a:cubicBezTo>
                  <a:cubicBezTo>
                    <a:pt x="244" y="921"/>
                    <a:pt x="230" y="908"/>
                    <a:pt x="242" y="890"/>
                  </a:cubicBezTo>
                  <a:cubicBezTo>
                    <a:pt x="250" y="879"/>
                    <a:pt x="261" y="872"/>
                    <a:pt x="270" y="862"/>
                  </a:cubicBezTo>
                  <a:cubicBezTo>
                    <a:pt x="279" y="854"/>
                    <a:pt x="283" y="844"/>
                    <a:pt x="288" y="833"/>
                  </a:cubicBezTo>
                  <a:cubicBezTo>
                    <a:pt x="294" y="861"/>
                    <a:pt x="294" y="893"/>
                    <a:pt x="303" y="920"/>
                  </a:cubicBezTo>
                  <a:cubicBezTo>
                    <a:pt x="307" y="930"/>
                    <a:pt x="319" y="931"/>
                    <a:pt x="323" y="941"/>
                  </a:cubicBezTo>
                  <a:cubicBezTo>
                    <a:pt x="327" y="953"/>
                    <a:pt x="323" y="970"/>
                    <a:pt x="327" y="984"/>
                  </a:cubicBezTo>
                  <a:cubicBezTo>
                    <a:pt x="331" y="997"/>
                    <a:pt x="344" y="1009"/>
                    <a:pt x="345" y="1024"/>
                  </a:cubicBezTo>
                  <a:cubicBezTo>
                    <a:pt x="345" y="1032"/>
                    <a:pt x="346" y="1039"/>
                    <a:pt x="346" y="1046"/>
                  </a:cubicBezTo>
                  <a:cubicBezTo>
                    <a:pt x="346" y="1068"/>
                    <a:pt x="346" y="1068"/>
                    <a:pt x="346" y="1068"/>
                  </a:cubicBezTo>
                  <a:cubicBezTo>
                    <a:pt x="350" y="1089"/>
                    <a:pt x="350" y="1089"/>
                    <a:pt x="350" y="1089"/>
                  </a:cubicBezTo>
                  <a:cubicBezTo>
                    <a:pt x="356" y="1102"/>
                    <a:pt x="356" y="1102"/>
                    <a:pt x="356" y="1102"/>
                  </a:cubicBezTo>
                  <a:cubicBezTo>
                    <a:pt x="365" y="1116"/>
                    <a:pt x="385" y="1131"/>
                    <a:pt x="400" y="1115"/>
                  </a:cubicBezTo>
                  <a:cubicBezTo>
                    <a:pt x="413" y="1101"/>
                    <a:pt x="416" y="1075"/>
                    <a:pt x="415" y="1058"/>
                  </a:cubicBezTo>
                  <a:cubicBezTo>
                    <a:pt x="413" y="1043"/>
                    <a:pt x="408" y="1035"/>
                    <a:pt x="402" y="1023"/>
                  </a:cubicBezTo>
                  <a:cubicBezTo>
                    <a:pt x="398" y="1013"/>
                    <a:pt x="398" y="1013"/>
                    <a:pt x="398" y="1013"/>
                  </a:cubicBezTo>
                  <a:cubicBezTo>
                    <a:pt x="395" y="1003"/>
                    <a:pt x="395" y="1003"/>
                    <a:pt x="395" y="1003"/>
                  </a:cubicBezTo>
                  <a:cubicBezTo>
                    <a:pt x="398" y="998"/>
                    <a:pt x="398" y="998"/>
                    <a:pt x="398" y="998"/>
                  </a:cubicBezTo>
                  <a:cubicBezTo>
                    <a:pt x="416" y="989"/>
                    <a:pt x="424" y="976"/>
                    <a:pt x="432" y="959"/>
                  </a:cubicBezTo>
                  <a:cubicBezTo>
                    <a:pt x="436" y="950"/>
                    <a:pt x="433" y="939"/>
                    <a:pt x="436" y="930"/>
                  </a:cubicBezTo>
                  <a:cubicBezTo>
                    <a:pt x="439" y="917"/>
                    <a:pt x="456" y="916"/>
                    <a:pt x="464" y="905"/>
                  </a:cubicBezTo>
                  <a:cubicBezTo>
                    <a:pt x="471" y="895"/>
                    <a:pt x="469" y="882"/>
                    <a:pt x="466" y="870"/>
                  </a:cubicBezTo>
                  <a:cubicBezTo>
                    <a:pt x="453" y="810"/>
                    <a:pt x="447" y="747"/>
                    <a:pt x="437" y="686"/>
                  </a:cubicBezTo>
                  <a:cubicBezTo>
                    <a:pt x="435" y="670"/>
                    <a:pt x="428" y="655"/>
                    <a:pt x="428" y="639"/>
                  </a:cubicBezTo>
                  <a:cubicBezTo>
                    <a:pt x="428" y="625"/>
                    <a:pt x="437" y="612"/>
                    <a:pt x="436" y="598"/>
                  </a:cubicBezTo>
                  <a:cubicBezTo>
                    <a:pt x="435" y="588"/>
                    <a:pt x="434" y="578"/>
                    <a:pt x="434" y="567"/>
                  </a:cubicBezTo>
                  <a:cubicBezTo>
                    <a:pt x="434" y="549"/>
                    <a:pt x="433" y="531"/>
                    <a:pt x="433" y="513"/>
                  </a:cubicBezTo>
                  <a:cubicBezTo>
                    <a:pt x="432" y="483"/>
                    <a:pt x="428" y="452"/>
                    <a:pt x="431" y="421"/>
                  </a:cubicBezTo>
                  <a:cubicBezTo>
                    <a:pt x="433" y="405"/>
                    <a:pt x="442" y="390"/>
                    <a:pt x="449" y="375"/>
                  </a:cubicBezTo>
                  <a:cubicBezTo>
                    <a:pt x="460" y="387"/>
                    <a:pt x="471" y="397"/>
                    <a:pt x="483" y="407"/>
                  </a:cubicBezTo>
                  <a:cubicBezTo>
                    <a:pt x="487" y="412"/>
                    <a:pt x="487" y="412"/>
                    <a:pt x="487" y="412"/>
                  </a:cubicBezTo>
                  <a:cubicBezTo>
                    <a:pt x="492" y="419"/>
                    <a:pt x="495" y="428"/>
                    <a:pt x="499" y="437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ïSḻîďê"/>
            <p:cNvSpPr/>
            <p:nvPr/>
          </p:nvSpPr>
          <p:spPr>
            <a:xfrm>
              <a:off x="6569685" y="3671034"/>
              <a:ext cx="1261353" cy="2666165"/>
            </a:xfrm>
            <a:custGeom>
              <a:avLst/>
              <a:gdLst/>
              <a:ahLst/>
              <a:cxnLst/>
              <a:rect l="l" t="t" r="r" b="b"/>
              <a:pathLst>
                <a:path w="610" h="1289" extrusionOk="0">
                  <a:moveTo>
                    <a:pt x="498" y="437"/>
                  </a:moveTo>
                  <a:cubicBezTo>
                    <a:pt x="504" y="448"/>
                    <a:pt x="510" y="460"/>
                    <a:pt x="522" y="465"/>
                  </a:cubicBezTo>
                  <a:cubicBezTo>
                    <a:pt x="522" y="465"/>
                    <a:pt x="522" y="470"/>
                    <a:pt x="522" y="471"/>
                  </a:cubicBezTo>
                  <a:cubicBezTo>
                    <a:pt x="523" y="479"/>
                    <a:pt x="513" y="516"/>
                    <a:pt x="532" y="511"/>
                  </a:cubicBezTo>
                  <a:cubicBezTo>
                    <a:pt x="542" y="509"/>
                    <a:pt x="541" y="499"/>
                    <a:pt x="541" y="492"/>
                  </a:cubicBezTo>
                  <a:cubicBezTo>
                    <a:pt x="541" y="491"/>
                    <a:pt x="544" y="468"/>
                    <a:pt x="546" y="470"/>
                  </a:cubicBezTo>
                  <a:cubicBezTo>
                    <a:pt x="555" y="480"/>
                    <a:pt x="557" y="494"/>
                    <a:pt x="555" y="507"/>
                  </a:cubicBezTo>
                  <a:cubicBezTo>
                    <a:pt x="554" y="514"/>
                    <a:pt x="551" y="527"/>
                    <a:pt x="563" y="525"/>
                  </a:cubicBezTo>
                  <a:cubicBezTo>
                    <a:pt x="552" y="531"/>
                    <a:pt x="565" y="550"/>
                    <a:pt x="575" y="536"/>
                  </a:cubicBezTo>
                  <a:cubicBezTo>
                    <a:pt x="595" y="546"/>
                    <a:pt x="608" y="518"/>
                    <a:pt x="609" y="503"/>
                  </a:cubicBezTo>
                  <a:cubicBezTo>
                    <a:pt x="610" y="483"/>
                    <a:pt x="599" y="481"/>
                    <a:pt x="589" y="468"/>
                  </a:cubicBezTo>
                  <a:cubicBezTo>
                    <a:pt x="570" y="443"/>
                    <a:pt x="587" y="408"/>
                    <a:pt x="573" y="382"/>
                  </a:cubicBezTo>
                  <a:cubicBezTo>
                    <a:pt x="567" y="372"/>
                    <a:pt x="555" y="368"/>
                    <a:pt x="548" y="358"/>
                  </a:cubicBezTo>
                  <a:cubicBezTo>
                    <a:pt x="539" y="346"/>
                    <a:pt x="535" y="331"/>
                    <a:pt x="525" y="319"/>
                  </a:cubicBezTo>
                  <a:cubicBezTo>
                    <a:pt x="518" y="311"/>
                    <a:pt x="512" y="303"/>
                    <a:pt x="506" y="295"/>
                  </a:cubicBezTo>
                  <a:cubicBezTo>
                    <a:pt x="497" y="281"/>
                    <a:pt x="486" y="269"/>
                    <a:pt x="478" y="255"/>
                  </a:cubicBezTo>
                  <a:cubicBezTo>
                    <a:pt x="462" y="229"/>
                    <a:pt x="440" y="220"/>
                    <a:pt x="411" y="213"/>
                  </a:cubicBezTo>
                  <a:cubicBezTo>
                    <a:pt x="390" y="208"/>
                    <a:pt x="371" y="211"/>
                    <a:pt x="354" y="195"/>
                  </a:cubicBezTo>
                  <a:cubicBezTo>
                    <a:pt x="348" y="189"/>
                    <a:pt x="357" y="165"/>
                    <a:pt x="357" y="157"/>
                  </a:cubicBezTo>
                  <a:cubicBezTo>
                    <a:pt x="360" y="146"/>
                    <a:pt x="363" y="137"/>
                    <a:pt x="359" y="126"/>
                  </a:cubicBezTo>
                  <a:cubicBezTo>
                    <a:pt x="360" y="118"/>
                    <a:pt x="360" y="118"/>
                    <a:pt x="360" y="118"/>
                  </a:cubicBezTo>
                  <a:cubicBezTo>
                    <a:pt x="364" y="110"/>
                    <a:pt x="360" y="100"/>
                    <a:pt x="357" y="92"/>
                  </a:cubicBezTo>
                  <a:cubicBezTo>
                    <a:pt x="355" y="87"/>
                    <a:pt x="356" y="77"/>
                    <a:pt x="355" y="71"/>
                  </a:cubicBezTo>
                  <a:cubicBezTo>
                    <a:pt x="349" y="48"/>
                    <a:pt x="336" y="33"/>
                    <a:pt x="315" y="22"/>
                  </a:cubicBezTo>
                  <a:cubicBezTo>
                    <a:pt x="275" y="0"/>
                    <a:pt x="234" y="38"/>
                    <a:pt x="222" y="73"/>
                  </a:cubicBezTo>
                  <a:cubicBezTo>
                    <a:pt x="216" y="92"/>
                    <a:pt x="215" y="111"/>
                    <a:pt x="222" y="129"/>
                  </a:cubicBezTo>
                  <a:cubicBezTo>
                    <a:pt x="231" y="149"/>
                    <a:pt x="267" y="189"/>
                    <a:pt x="236" y="206"/>
                  </a:cubicBezTo>
                  <a:cubicBezTo>
                    <a:pt x="217" y="216"/>
                    <a:pt x="194" y="215"/>
                    <a:pt x="175" y="226"/>
                  </a:cubicBezTo>
                  <a:cubicBezTo>
                    <a:pt x="150" y="240"/>
                    <a:pt x="135" y="255"/>
                    <a:pt x="118" y="277"/>
                  </a:cubicBezTo>
                  <a:cubicBezTo>
                    <a:pt x="108" y="290"/>
                    <a:pt x="98" y="303"/>
                    <a:pt x="89" y="316"/>
                  </a:cubicBezTo>
                  <a:cubicBezTo>
                    <a:pt x="81" y="327"/>
                    <a:pt x="81" y="327"/>
                    <a:pt x="81" y="327"/>
                  </a:cubicBezTo>
                  <a:cubicBezTo>
                    <a:pt x="81" y="327"/>
                    <a:pt x="74" y="338"/>
                    <a:pt x="74" y="338"/>
                  </a:cubicBezTo>
                  <a:cubicBezTo>
                    <a:pt x="65" y="353"/>
                    <a:pt x="50" y="364"/>
                    <a:pt x="43" y="380"/>
                  </a:cubicBezTo>
                  <a:cubicBezTo>
                    <a:pt x="38" y="391"/>
                    <a:pt x="35" y="402"/>
                    <a:pt x="33" y="414"/>
                  </a:cubicBezTo>
                  <a:cubicBezTo>
                    <a:pt x="28" y="436"/>
                    <a:pt x="29" y="460"/>
                    <a:pt x="25" y="483"/>
                  </a:cubicBezTo>
                  <a:cubicBezTo>
                    <a:pt x="23" y="493"/>
                    <a:pt x="16" y="520"/>
                    <a:pt x="24" y="527"/>
                  </a:cubicBezTo>
                  <a:cubicBezTo>
                    <a:pt x="24" y="536"/>
                    <a:pt x="24" y="536"/>
                    <a:pt x="24" y="536"/>
                  </a:cubicBezTo>
                  <a:cubicBezTo>
                    <a:pt x="24" y="536"/>
                    <a:pt x="17" y="546"/>
                    <a:pt x="17" y="547"/>
                  </a:cubicBezTo>
                  <a:cubicBezTo>
                    <a:pt x="3" y="565"/>
                    <a:pt x="0" y="577"/>
                    <a:pt x="6" y="599"/>
                  </a:cubicBezTo>
                  <a:cubicBezTo>
                    <a:pt x="10" y="613"/>
                    <a:pt x="19" y="627"/>
                    <a:pt x="32" y="633"/>
                  </a:cubicBezTo>
                  <a:cubicBezTo>
                    <a:pt x="36" y="635"/>
                    <a:pt x="46" y="636"/>
                    <a:pt x="50" y="635"/>
                  </a:cubicBezTo>
                  <a:cubicBezTo>
                    <a:pt x="57" y="634"/>
                    <a:pt x="62" y="627"/>
                    <a:pt x="52" y="624"/>
                  </a:cubicBezTo>
                  <a:cubicBezTo>
                    <a:pt x="54" y="614"/>
                    <a:pt x="49" y="611"/>
                    <a:pt x="47" y="602"/>
                  </a:cubicBezTo>
                  <a:cubicBezTo>
                    <a:pt x="43" y="590"/>
                    <a:pt x="50" y="579"/>
                    <a:pt x="52" y="568"/>
                  </a:cubicBezTo>
                  <a:cubicBezTo>
                    <a:pt x="54" y="558"/>
                    <a:pt x="54" y="558"/>
                    <a:pt x="54" y="558"/>
                  </a:cubicBezTo>
                  <a:cubicBezTo>
                    <a:pt x="54" y="555"/>
                    <a:pt x="54" y="555"/>
                    <a:pt x="54" y="555"/>
                  </a:cubicBezTo>
                  <a:cubicBezTo>
                    <a:pt x="58" y="557"/>
                    <a:pt x="58" y="557"/>
                    <a:pt x="58" y="557"/>
                  </a:cubicBezTo>
                  <a:cubicBezTo>
                    <a:pt x="62" y="560"/>
                    <a:pt x="62" y="560"/>
                    <a:pt x="62" y="560"/>
                  </a:cubicBezTo>
                  <a:cubicBezTo>
                    <a:pt x="62" y="560"/>
                    <a:pt x="63" y="564"/>
                    <a:pt x="63" y="565"/>
                  </a:cubicBezTo>
                  <a:cubicBezTo>
                    <a:pt x="63" y="573"/>
                    <a:pt x="63" y="584"/>
                    <a:pt x="67" y="591"/>
                  </a:cubicBezTo>
                  <a:cubicBezTo>
                    <a:pt x="72" y="598"/>
                    <a:pt x="84" y="603"/>
                    <a:pt x="85" y="591"/>
                  </a:cubicBezTo>
                  <a:cubicBezTo>
                    <a:pt x="85" y="591"/>
                    <a:pt x="83" y="586"/>
                    <a:pt x="83" y="586"/>
                  </a:cubicBezTo>
                  <a:cubicBezTo>
                    <a:pt x="78" y="573"/>
                    <a:pt x="83" y="560"/>
                    <a:pt x="80" y="547"/>
                  </a:cubicBezTo>
                  <a:cubicBezTo>
                    <a:pt x="79" y="540"/>
                    <a:pt x="75" y="534"/>
                    <a:pt x="71" y="527"/>
                  </a:cubicBezTo>
                  <a:cubicBezTo>
                    <a:pt x="67" y="523"/>
                    <a:pt x="67" y="523"/>
                    <a:pt x="67" y="523"/>
                  </a:cubicBezTo>
                  <a:cubicBezTo>
                    <a:pt x="67" y="516"/>
                    <a:pt x="67" y="516"/>
                    <a:pt x="67" y="516"/>
                  </a:cubicBezTo>
                  <a:cubicBezTo>
                    <a:pt x="67" y="516"/>
                    <a:pt x="72" y="517"/>
                    <a:pt x="73" y="518"/>
                  </a:cubicBezTo>
                  <a:cubicBezTo>
                    <a:pt x="84" y="520"/>
                    <a:pt x="88" y="493"/>
                    <a:pt x="91" y="486"/>
                  </a:cubicBezTo>
                  <a:cubicBezTo>
                    <a:pt x="95" y="478"/>
                    <a:pt x="98" y="469"/>
                    <a:pt x="102" y="460"/>
                  </a:cubicBezTo>
                  <a:cubicBezTo>
                    <a:pt x="111" y="440"/>
                    <a:pt x="122" y="408"/>
                    <a:pt x="140" y="393"/>
                  </a:cubicBezTo>
                  <a:cubicBezTo>
                    <a:pt x="147" y="387"/>
                    <a:pt x="158" y="381"/>
                    <a:pt x="166" y="376"/>
                  </a:cubicBezTo>
                  <a:cubicBezTo>
                    <a:pt x="169" y="379"/>
                    <a:pt x="172" y="383"/>
                    <a:pt x="173" y="387"/>
                  </a:cubicBezTo>
                  <a:cubicBezTo>
                    <a:pt x="173" y="387"/>
                    <a:pt x="177" y="403"/>
                    <a:pt x="177" y="405"/>
                  </a:cubicBezTo>
                  <a:cubicBezTo>
                    <a:pt x="177" y="441"/>
                    <a:pt x="175" y="476"/>
                    <a:pt x="175" y="512"/>
                  </a:cubicBezTo>
                  <a:cubicBezTo>
                    <a:pt x="175" y="523"/>
                    <a:pt x="175" y="535"/>
                    <a:pt x="173" y="546"/>
                  </a:cubicBezTo>
                  <a:cubicBezTo>
                    <a:pt x="171" y="562"/>
                    <a:pt x="164" y="575"/>
                    <a:pt x="164" y="590"/>
                  </a:cubicBezTo>
                  <a:cubicBezTo>
                    <a:pt x="164" y="638"/>
                    <a:pt x="147" y="684"/>
                    <a:pt x="138" y="731"/>
                  </a:cubicBezTo>
                  <a:cubicBezTo>
                    <a:pt x="132" y="760"/>
                    <a:pt x="122" y="787"/>
                    <a:pt x="122" y="817"/>
                  </a:cubicBezTo>
                  <a:cubicBezTo>
                    <a:pt x="122" y="841"/>
                    <a:pt x="134" y="869"/>
                    <a:pt x="156" y="879"/>
                  </a:cubicBezTo>
                  <a:cubicBezTo>
                    <a:pt x="150" y="900"/>
                    <a:pt x="139" y="921"/>
                    <a:pt x="137" y="944"/>
                  </a:cubicBezTo>
                  <a:cubicBezTo>
                    <a:pt x="136" y="962"/>
                    <a:pt x="139" y="984"/>
                    <a:pt x="141" y="1003"/>
                  </a:cubicBezTo>
                  <a:cubicBezTo>
                    <a:pt x="146" y="1055"/>
                    <a:pt x="161" y="1106"/>
                    <a:pt x="163" y="1159"/>
                  </a:cubicBezTo>
                  <a:cubicBezTo>
                    <a:pt x="164" y="1184"/>
                    <a:pt x="153" y="1210"/>
                    <a:pt x="147" y="1234"/>
                  </a:cubicBezTo>
                  <a:cubicBezTo>
                    <a:pt x="144" y="1246"/>
                    <a:pt x="132" y="1264"/>
                    <a:pt x="140" y="1276"/>
                  </a:cubicBezTo>
                  <a:cubicBezTo>
                    <a:pt x="148" y="1289"/>
                    <a:pt x="175" y="1289"/>
                    <a:pt x="187" y="1287"/>
                  </a:cubicBezTo>
                  <a:cubicBezTo>
                    <a:pt x="216" y="1283"/>
                    <a:pt x="217" y="1256"/>
                    <a:pt x="216" y="1233"/>
                  </a:cubicBezTo>
                  <a:cubicBezTo>
                    <a:pt x="216" y="1234"/>
                    <a:pt x="221" y="1225"/>
                    <a:pt x="221" y="1224"/>
                  </a:cubicBezTo>
                  <a:cubicBezTo>
                    <a:pt x="224" y="1217"/>
                    <a:pt x="224" y="1207"/>
                    <a:pt x="224" y="1199"/>
                  </a:cubicBezTo>
                  <a:cubicBezTo>
                    <a:pt x="225" y="1181"/>
                    <a:pt x="221" y="1163"/>
                    <a:pt x="219" y="1145"/>
                  </a:cubicBezTo>
                  <a:cubicBezTo>
                    <a:pt x="219" y="1138"/>
                    <a:pt x="221" y="1129"/>
                    <a:pt x="219" y="1122"/>
                  </a:cubicBezTo>
                  <a:cubicBezTo>
                    <a:pt x="214" y="1102"/>
                    <a:pt x="224" y="1075"/>
                    <a:pt x="230" y="1056"/>
                  </a:cubicBezTo>
                  <a:cubicBezTo>
                    <a:pt x="237" y="1033"/>
                    <a:pt x="247" y="1009"/>
                    <a:pt x="248" y="984"/>
                  </a:cubicBezTo>
                  <a:cubicBezTo>
                    <a:pt x="248" y="969"/>
                    <a:pt x="246" y="955"/>
                    <a:pt x="245" y="940"/>
                  </a:cubicBezTo>
                  <a:cubicBezTo>
                    <a:pt x="244" y="921"/>
                    <a:pt x="230" y="908"/>
                    <a:pt x="242" y="890"/>
                  </a:cubicBezTo>
                  <a:cubicBezTo>
                    <a:pt x="249" y="879"/>
                    <a:pt x="261" y="872"/>
                    <a:pt x="270" y="862"/>
                  </a:cubicBezTo>
                  <a:cubicBezTo>
                    <a:pt x="278" y="854"/>
                    <a:pt x="283" y="844"/>
                    <a:pt x="288" y="833"/>
                  </a:cubicBezTo>
                  <a:cubicBezTo>
                    <a:pt x="294" y="861"/>
                    <a:pt x="293" y="893"/>
                    <a:pt x="303" y="920"/>
                  </a:cubicBezTo>
                  <a:cubicBezTo>
                    <a:pt x="307" y="930"/>
                    <a:pt x="319" y="931"/>
                    <a:pt x="322" y="941"/>
                  </a:cubicBezTo>
                  <a:cubicBezTo>
                    <a:pt x="327" y="953"/>
                    <a:pt x="323" y="970"/>
                    <a:pt x="327" y="984"/>
                  </a:cubicBezTo>
                  <a:cubicBezTo>
                    <a:pt x="331" y="997"/>
                    <a:pt x="343" y="1009"/>
                    <a:pt x="344" y="1024"/>
                  </a:cubicBezTo>
                  <a:cubicBezTo>
                    <a:pt x="345" y="1032"/>
                    <a:pt x="345" y="1039"/>
                    <a:pt x="345" y="1046"/>
                  </a:cubicBezTo>
                  <a:cubicBezTo>
                    <a:pt x="345" y="1068"/>
                    <a:pt x="345" y="1068"/>
                    <a:pt x="345" y="1068"/>
                  </a:cubicBezTo>
                  <a:cubicBezTo>
                    <a:pt x="350" y="1089"/>
                    <a:pt x="350" y="1089"/>
                    <a:pt x="350" y="1089"/>
                  </a:cubicBezTo>
                  <a:cubicBezTo>
                    <a:pt x="356" y="1102"/>
                    <a:pt x="356" y="1102"/>
                    <a:pt x="356" y="1102"/>
                  </a:cubicBezTo>
                  <a:cubicBezTo>
                    <a:pt x="365" y="1116"/>
                    <a:pt x="385" y="1131"/>
                    <a:pt x="400" y="1115"/>
                  </a:cubicBezTo>
                  <a:cubicBezTo>
                    <a:pt x="412" y="1101"/>
                    <a:pt x="415" y="1075"/>
                    <a:pt x="414" y="1058"/>
                  </a:cubicBezTo>
                  <a:cubicBezTo>
                    <a:pt x="413" y="1043"/>
                    <a:pt x="408" y="1035"/>
                    <a:pt x="402" y="1023"/>
                  </a:cubicBezTo>
                  <a:cubicBezTo>
                    <a:pt x="397" y="1013"/>
                    <a:pt x="397" y="1013"/>
                    <a:pt x="397" y="1013"/>
                  </a:cubicBezTo>
                  <a:cubicBezTo>
                    <a:pt x="395" y="1003"/>
                    <a:pt x="395" y="1003"/>
                    <a:pt x="395" y="1003"/>
                  </a:cubicBezTo>
                  <a:cubicBezTo>
                    <a:pt x="398" y="998"/>
                    <a:pt x="398" y="998"/>
                    <a:pt x="398" y="998"/>
                  </a:cubicBezTo>
                  <a:cubicBezTo>
                    <a:pt x="415" y="989"/>
                    <a:pt x="423" y="976"/>
                    <a:pt x="431" y="959"/>
                  </a:cubicBezTo>
                  <a:cubicBezTo>
                    <a:pt x="436" y="950"/>
                    <a:pt x="432" y="939"/>
                    <a:pt x="435" y="930"/>
                  </a:cubicBezTo>
                  <a:cubicBezTo>
                    <a:pt x="439" y="917"/>
                    <a:pt x="456" y="916"/>
                    <a:pt x="463" y="905"/>
                  </a:cubicBezTo>
                  <a:cubicBezTo>
                    <a:pt x="471" y="895"/>
                    <a:pt x="468" y="882"/>
                    <a:pt x="465" y="870"/>
                  </a:cubicBezTo>
                  <a:cubicBezTo>
                    <a:pt x="452" y="810"/>
                    <a:pt x="447" y="747"/>
                    <a:pt x="437" y="686"/>
                  </a:cubicBezTo>
                  <a:cubicBezTo>
                    <a:pt x="434" y="670"/>
                    <a:pt x="428" y="655"/>
                    <a:pt x="428" y="639"/>
                  </a:cubicBezTo>
                  <a:cubicBezTo>
                    <a:pt x="428" y="625"/>
                    <a:pt x="437" y="612"/>
                    <a:pt x="435" y="598"/>
                  </a:cubicBezTo>
                  <a:cubicBezTo>
                    <a:pt x="434" y="588"/>
                    <a:pt x="434" y="578"/>
                    <a:pt x="434" y="567"/>
                  </a:cubicBezTo>
                  <a:cubicBezTo>
                    <a:pt x="433" y="549"/>
                    <a:pt x="433" y="531"/>
                    <a:pt x="432" y="513"/>
                  </a:cubicBezTo>
                  <a:cubicBezTo>
                    <a:pt x="431" y="483"/>
                    <a:pt x="428" y="452"/>
                    <a:pt x="431" y="421"/>
                  </a:cubicBezTo>
                  <a:cubicBezTo>
                    <a:pt x="433" y="405"/>
                    <a:pt x="442" y="390"/>
                    <a:pt x="449" y="375"/>
                  </a:cubicBezTo>
                  <a:cubicBezTo>
                    <a:pt x="459" y="387"/>
                    <a:pt x="471" y="397"/>
                    <a:pt x="482" y="407"/>
                  </a:cubicBezTo>
                  <a:cubicBezTo>
                    <a:pt x="486" y="412"/>
                    <a:pt x="486" y="412"/>
                    <a:pt x="486" y="412"/>
                  </a:cubicBezTo>
                  <a:cubicBezTo>
                    <a:pt x="491" y="419"/>
                    <a:pt x="495" y="428"/>
                    <a:pt x="498" y="437"/>
                  </a:cubicBezTo>
                  <a:close/>
                </a:path>
              </a:pathLst>
            </a:custGeom>
            <a:solidFill>
              <a:srgbClr val="B2A828"/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ïṥ1ïḋê"/>
            <p:cNvSpPr/>
            <p:nvPr/>
          </p:nvSpPr>
          <p:spPr>
            <a:xfrm>
              <a:off x="3799309" y="3228477"/>
              <a:ext cx="1213985" cy="3218346"/>
            </a:xfrm>
            <a:custGeom>
              <a:avLst/>
              <a:gdLst/>
              <a:ahLst/>
              <a:cxnLst/>
              <a:rect l="l" t="t" r="r" b="b"/>
              <a:pathLst>
                <a:path w="587" h="1556" extrusionOk="0">
                  <a:moveTo>
                    <a:pt x="208" y="11"/>
                  </a:moveTo>
                  <a:cubicBezTo>
                    <a:pt x="220" y="4"/>
                    <a:pt x="241" y="0"/>
                    <a:pt x="251" y="8"/>
                  </a:cubicBezTo>
                  <a:cubicBezTo>
                    <a:pt x="255" y="11"/>
                    <a:pt x="259" y="13"/>
                    <a:pt x="263" y="13"/>
                  </a:cubicBezTo>
                  <a:cubicBezTo>
                    <a:pt x="268" y="14"/>
                    <a:pt x="275" y="7"/>
                    <a:pt x="272" y="13"/>
                  </a:cubicBezTo>
                  <a:cubicBezTo>
                    <a:pt x="271" y="14"/>
                    <a:pt x="269" y="17"/>
                    <a:pt x="271" y="17"/>
                  </a:cubicBezTo>
                  <a:cubicBezTo>
                    <a:pt x="313" y="10"/>
                    <a:pt x="245" y="15"/>
                    <a:pt x="287" y="23"/>
                  </a:cubicBezTo>
                  <a:cubicBezTo>
                    <a:pt x="290" y="23"/>
                    <a:pt x="277" y="24"/>
                    <a:pt x="279" y="27"/>
                  </a:cubicBezTo>
                  <a:cubicBezTo>
                    <a:pt x="287" y="37"/>
                    <a:pt x="300" y="43"/>
                    <a:pt x="310" y="52"/>
                  </a:cubicBezTo>
                  <a:cubicBezTo>
                    <a:pt x="321" y="62"/>
                    <a:pt x="317" y="81"/>
                    <a:pt x="317" y="81"/>
                  </a:cubicBezTo>
                  <a:cubicBezTo>
                    <a:pt x="310" y="67"/>
                    <a:pt x="320" y="130"/>
                    <a:pt x="315" y="152"/>
                  </a:cubicBezTo>
                  <a:cubicBezTo>
                    <a:pt x="314" y="154"/>
                    <a:pt x="310" y="159"/>
                    <a:pt x="310" y="160"/>
                  </a:cubicBezTo>
                  <a:cubicBezTo>
                    <a:pt x="303" y="174"/>
                    <a:pt x="302" y="195"/>
                    <a:pt x="307" y="206"/>
                  </a:cubicBezTo>
                  <a:cubicBezTo>
                    <a:pt x="313" y="220"/>
                    <a:pt x="344" y="228"/>
                    <a:pt x="355" y="231"/>
                  </a:cubicBezTo>
                  <a:cubicBezTo>
                    <a:pt x="380" y="240"/>
                    <a:pt x="408" y="247"/>
                    <a:pt x="430" y="262"/>
                  </a:cubicBezTo>
                  <a:cubicBezTo>
                    <a:pt x="475" y="292"/>
                    <a:pt x="485" y="336"/>
                    <a:pt x="487" y="337"/>
                  </a:cubicBezTo>
                  <a:cubicBezTo>
                    <a:pt x="505" y="351"/>
                    <a:pt x="539" y="405"/>
                    <a:pt x="539" y="408"/>
                  </a:cubicBezTo>
                  <a:cubicBezTo>
                    <a:pt x="549" y="458"/>
                    <a:pt x="587" y="457"/>
                    <a:pt x="514" y="543"/>
                  </a:cubicBezTo>
                  <a:cubicBezTo>
                    <a:pt x="494" y="566"/>
                    <a:pt x="473" y="599"/>
                    <a:pt x="443" y="617"/>
                  </a:cubicBezTo>
                  <a:cubicBezTo>
                    <a:pt x="415" y="634"/>
                    <a:pt x="438" y="653"/>
                    <a:pt x="438" y="703"/>
                  </a:cubicBezTo>
                  <a:cubicBezTo>
                    <a:pt x="438" y="743"/>
                    <a:pt x="433" y="752"/>
                    <a:pt x="425" y="790"/>
                  </a:cubicBezTo>
                  <a:cubicBezTo>
                    <a:pt x="420" y="812"/>
                    <a:pt x="425" y="862"/>
                    <a:pt x="399" y="957"/>
                  </a:cubicBezTo>
                  <a:cubicBezTo>
                    <a:pt x="396" y="970"/>
                    <a:pt x="388" y="977"/>
                    <a:pt x="396" y="1017"/>
                  </a:cubicBezTo>
                  <a:cubicBezTo>
                    <a:pt x="399" y="1031"/>
                    <a:pt x="398" y="1046"/>
                    <a:pt x="405" y="1059"/>
                  </a:cubicBezTo>
                  <a:cubicBezTo>
                    <a:pt x="444" y="1128"/>
                    <a:pt x="426" y="1150"/>
                    <a:pt x="426" y="1237"/>
                  </a:cubicBezTo>
                  <a:cubicBezTo>
                    <a:pt x="425" y="1255"/>
                    <a:pt x="424" y="1273"/>
                    <a:pt x="424" y="1292"/>
                  </a:cubicBezTo>
                  <a:cubicBezTo>
                    <a:pt x="424" y="1305"/>
                    <a:pt x="424" y="1318"/>
                    <a:pt x="425" y="1331"/>
                  </a:cubicBezTo>
                  <a:cubicBezTo>
                    <a:pt x="425" y="1348"/>
                    <a:pt x="430" y="1393"/>
                    <a:pt x="441" y="1406"/>
                  </a:cubicBezTo>
                  <a:cubicBezTo>
                    <a:pt x="447" y="1413"/>
                    <a:pt x="444" y="1430"/>
                    <a:pt x="450" y="1445"/>
                  </a:cubicBezTo>
                  <a:cubicBezTo>
                    <a:pt x="450" y="1445"/>
                    <a:pt x="457" y="1503"/>
                    <a:pt x="440" y="1516"/>
                  </a:cubicBezTo>
                  <a:cubicBezTo>
                    <a:pt x="387" y="1556"/>
                    <a:pt x="372" y="1473"/>
                    <a:pt x="371" y="1457"/>
                  </a:cubicBezTo>
                  <a:cubicBezTo>
                    <a:pt x="370" y="1454"/>
                    <a:pt x="363" y="1425"/>
                    <a:pt x="363" y="1407"/>
                  </a:cubicBezTo>
                  <a:cubicBezTo>
                    <a:pt x="364" y="1395"/>
                    <a:pt x="357" y="1392"/>
                    <a:pt x="362" y="1380"/>
                  </a:cubicBezTo>
                  <a:cubicBezTo>
                    <a:pt x="375" y="1352"/>
                    <a:pt x="357" y="1378"/>
                    <a:pt x="365" y="1333"/>
                  </a:cubicBezTo>
                  <a:cubicBezTo>
                    <a:pt x="377" y="1267"/>
                    <a:pt x="339" y="1215"/>
                    <a:pt x="332" y="1156"/>
                  </a:cubicBezTo>
                  <a:cubicBezTo>
                    <a:pt x="323" y="1084"/>
                    <a:pt x="334" y="1089"/>
                    <a:pt x="299" y="1072"/>
                  </a:cubicBezTo>
                  <a:cubicBezTo>
                    <a:pt x="291" y="1069"/>
                    <a:pt x="285" y="1058"/>
                    <a:pt x="277" y="1060"/>
                  </a:cubicBezTo>
                  <a:cubicBezTo>
                    <a:pt x="266" y="1063"/>
                    <a:pt x="269" y="1096"/>
                    <a:pt x="276" y="1103"/>
                  </a:cubicBezTo>
                  <a:cubicBezTo>
                    <a:pt x="278" y="1105"/>
                    <a:pt x="281" y="1105"/>
                    <a:pt x="284" y="1107"/>
                  </a:cubicBezTo>
                  <a:cubicBezTo>
                    <a:pt x="316" y="1119"/>
                    <a:pt x="302" y="1154"/>
                    <a:pt x="296" y="1172"/>
                  </a:cubicBezTo>
                  <a:cubicBezTo>
                    <a:pt x="272" y="1245"/>
                    <a:pt x="291" y="1289"/>
                    <a:pt x="249" y="1320"/>
                  </a:cubicBezTo>
                  <a:cubicBezTo>
                    <a:pt x="197" y="1358"/>
                    <a:pt x="201" y="1222"/>
                    <a:pt x="212" y="1199"/>
                  </a:cubicBezTo>
                  <a:cubicBezTo>
                    <a:pt x="222" y="1181"/>
                    <a:pt x="230" y="1185"/>
                    <a:pt x="223" y="1154"/>
                  </a:cubicBezTo>
                  <a:cubicBezTo>
                    <a:pt x="211" y="1105"/>
                    <a:pt x="178" y="1092"/>
                    <a:pt x="174" y="1038"/>
                  </a:cubicBezTo>
                  <a:cubicBezTo>
                    <a:pt x="171" y="998"/>
                    <a:pt x="145" y="936"/>
                    <a:pt x="133" y="894"/>
                  </a:cubicBezTo>
                  <a:cubicBezTo>
                    <a:pt x="128" y="875"/>
                    <a:pt x="123" y="851"/>
                    <a:pt x="119" y="833"/>
                  </a:cubicBezTo>
                  <a:cubicBezTo>
                    <a:pt x="107" y="780"/>
                    <a:pt x="98" y="801"/>
                    <a:pt x="106" y="748"/>
                  </a:cubicBezTo>
                  <a:cubicBezTo>
                    <a:pt x="121" y="653"/>
                    <a:pt x="115" y="693"/>
                    <a:pt x="103" y="681"/>
                  </a:cubicBezTo>
                  <a:cubicBezTo>
                    <a:pt x="94" y="671"/>
                    <a:pt x="103" y="629"/>
                    <a:pt x="111" y="599"/>
                  </a:cubicBezTo>
                  <a:cubicBezTo>
                    <a:pt x="116" y="582"/>
                    <a:pt x="123" y="570"/>
                    <a:pt x="121" y="553"/>
                  </a:cubicBezTo>
                  <a:cubicBezTo>
                    <a:pt x="118" y="534"/>
                    <a:pt x="107" y="541"/>
                    <a:pt x="106" y="541"/>
                  </a:cubicBezTo>
                  <a:cubicBezTo>
                    <a:pt x="74" y="534"/>
                    <a:pt x="52" y="537"/>
                    <a:pt x="28" y="517"/>
                  </a:cubicBezTo>
                  <a:cubicBezTo>
                    <a:pt x="13" y="505"/>
                    <a:pt x="11" y="483"/>
                    <a:pt x="15" y="466"/>
                  </a:cubicBezTo>
                  <a:cubicBezTo>
                    <a:pt x="18" y="449"/>
                    <a:pt x="0" y="464"/>
                    <a:pt x="2" y="453"/>
                  </a:cubicBezTo>
                  <a:cubicBezTo>
                    <a:pt x="6" y="427"/>
                    <a:pt x="14" y="401"/>
                    <a:pt x="24" y="376"/>
                  </a:cubicBezTo>
                  <a:cubicBezTo>
                    <a:pt x="40" y="339"/>
                    <a:pt x="47" y="297"/>
                    <a:pt x="92" y="265"/>
                  </a:cubicBezTo>
                  <a:cubicBezTo>
                    <a:pt x="106" y="255"/>
                    <a:pt x="112" y="252"/>
                    <a:pt x="134" y="246"/>
                  </a:cubicBezTo>
                  <a:cubicBezTo>
                    <a:pt x="161" y="240"/>
                    <a:pt x="178" y="232"/>
                    <a:pt x="201" y="226"/>
                  </a:cubicBezTo>
                  <a:cubicBezTo>
                    <a:pt x="210" y="224"/>
                    <a:pt x="198" y="189"/>
                    <a:pt x="198" y="189"/>
                  </a:cubicBezTo>
                  <a:cubicBezTo>
                    <a:pt x="193" y="182"/>
                    <a:pt x="199" y="190"/>
                    <a:pt x="193" y="182"/>
                  </a:cubicBezTo>
                  <a:cubicBezTo>
                    <a:pt x="184" y="171"/>
                    <a:pt x="181" y="155"/>
                    <a:pt x="172" y="143"/>
                  </a:cubicBezTo>
                  <a:cubicBezTo>
                    <a:pt x="171" y="141"/>
                    <a:pt x="170" y="154"/>
                    <a:pt x="170" y="151"/>
                  </a:cubicBezTo>
                  <a:cubicBezTo>
                    <a:pt x="169" y="144"/>
                    <a:pt x="172" y="138"/>
                    <a:pt x="172" y="131"/>
                  </a:cubicBezTo>
                  <a:cubicBezTo>
                    <a:pt x="172" y="124"/>
                    <a:pt x="171" y="117"/>
                    <a:pt x="170" y="110"/>
                  </a:cubicBezTo>
                  <a:cubicBezTo>
                    <a:pt x="160" y="73"/>
                    <a:pt x="163" y="96"/>
                    <a:pt x="166" y="104"/>
                  </a:cubicBezTo>
                  <a:cubicBezTo>
                    <a:pt x="168" y="110"/>
                    <a:pt x="164" y="91"/>
                    <a:pt x="161" y="104"/>
                  </a:cubicBezTo>
                  <a:cubicBezTo>
                    <a:pt x="160" y="106"/>
                    <a:pt x="158" y="94"/>
                    <a:pt x="158" y="97"/>
                  </a:cubicBezTo>
                  <a:cubicBezTo>
                    <a:pt x="155" y="112"/>
                    <a:pt x="157" y="95"/>
                    <a:pt x="156" y="94"/>
                  </a:cubicBezTo>
                  <a:cubicBezTo>
                    <a:pt x="149" y="85"/>
                    <a:pt x="160" y="76"/>
                    <a:pt x="152" y="89"/>
                  </a:cubicBezTo>
                  <a:cubicBezTo>
                    <a:pt x="149" y="94"/>
                    <a:pt x="155" y="57"/>
                    <a:pt x="167" y="42"/>
                  </a:cubicBezTo>
                  <a:cubicBezTo>
                    <a:pt x="167" y="42"/>
                    <a:pt x="168" y="42"/>
                    <a:pt x="169" y="41"/>
                  </a:cubicBezTo>
                  <a:cubicBezTo>
                    <a:pt x="174" y="37"/>
                    <a:pt x="179" y="32"/>
                    <a:pt x="184" y="28"/>
                  </a:cubicBezTo>
                  <a:cubicBezTo>
                    <a:pt x="192" y="22"/>
                    <a:pt x="200" y="16"/>
                    <a:pt x="208" y="11"/>
                  </a:cubicBezTo>
                  <a:close/>
                  <a:moveTo>
                    <a:pt x="429" y="453"/>
                  </a:moveTo>
                  <a:cubicBezTo>
                    <a:pt x="429" y="447"/>
                    <a:pt x="436" y="446"/>
                    <a:pt x="432" y="440"/>
                  </a:cubicBezTo>
                  <a:cubicBezTo>
                    <a:pt x="427" y="430"/>
                    <a:pt x="416" y="405"/>
                    <a:pt x="412" y="415"/>
                  </a:cubicBezTo>
                  <a:cubicBezTo>
                    <a:pt x="403" y="438"/>
                    <a:pt x="408" y="464"/>
                    <a:pt x="412" y="488"/>
                  </a:cubicBezTo>
                  <a:cubicBezTo>
                    <a:pt x="414" y="501"/>
                    <a:pt x="414" y="541"/>
                    <a:pt x="428" y="548"/>
                  </a:cubicBezTo>
                  <a:cubicBezTo>
                    <a:pt x="440" y="552"/>
                    <a:pt x="439" y="547"/>
                    <a:pt x="447" y="539"/>
                  </a:cubicBezTo>
                  <a:cubicBezTo>
                    <a:pt x="465" y="521"/>
                    <a:pt x="469" y="492"/>
                    <a:pt x="478" y="467"/>
                  </a:cubicBezTo>
                  <a:cubicBezTo>
                    <a:pt x="487" y="443"/>
                    <a:pt x="430" y="460"/>
                    <a:pt x="429" y="453"/>
                  </a:cubicBezTo>
                  <a:close/>
                  <a:moveTo>
                    <a:pt x="109" y="480"/>
                  </a:moveTo>
                  <a:cubicBezTo>
                    <a:pt x="112" y="475"/>
                    <a:pt x="113" y="469"/>
                    <a:pt x="108" y="465"/>
                  </a:cubicBezTo>
                  <a:cubicBezTo>
                    <a:pt x="100" y="457"/>
                    <a:pt x="102" y="493"/>
                    <a:pt x="109" y="480"/>
                  </a:cubicBezTo>
                  <a:close/>
                  <a:moveTo>
                    <a:pt x="280" y="988"/>
                  </a:moveTo>
                  <a:cubicBezTo>
                    <a:pt x="274" y="985"/>
                    <a:pt x="265" y="1018"/>
                    <a:pt x="267" y="1022"/>
                  </a:cubicBezTo>
                  <a:cubicBezTo>
                    <a:pt x="275" y="1042"/>
                    <a:pt x="289" y="992"/>
                    <a:pt x="280" y="988"/>
                  </a:cubicBezTo>
                  <a:close/>
                </a:path>
              </a:pathLst>
            </a:custGeom>
            <a:solidFill>
              <a:srgbClr val="8EC2DB"/>
            </a:solidFill>
            <a:ln>
              <a:noFill/>
            </a:ln>
          </p:spPr>
          <p:txBody>
            <a:bodyPr spcFirstLastPara="1" wrap="square" lIns="91440" tIns="45720" rIns="91440" bIns="45720" anchor="t" anchorCtr="0">
              <a:norm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îṩḷíḓê"/>
          <p:cNvSpPr/>
          <p:nvPr/>
        </p:nvSpPr>
        <p:spPr>
          <a:xfrm>
            <a:off x="3255893" y="2324033"/>
            <a:ext cx="1222595" cy="4036236"/>
          </a:xfrm>
          <a:custGeom>
            <a:avLst/>
            <a:gdLst/>
            <a:ahLst/>
            <a:cxnLst/>
            <a:rect l="l" t="t" r="r" b="b"/>
            <a:pathLst>
              <a:path w="669" h="2208" extrusionOk="0">
                <a:moveTo>
                  <a:pt x="653" y="1128"/>
                </a:moveTo>
                <a:cubicBezTo>
                  <a:pt x="653" y="1128"/>
                  <a:pt x="631" y="1108"/>
                  <a:pt x="620" y="1114"/>
                </a:cubicBezTo>
                <a:cubicBezTo>
                  <a:pt x="616" y="1022"/>
                  <a:pt x="616" y="1022"/>
                  <a:pt x="616" y="1022"/>
                </a:cubicBezTo>
                <a:cubicBezTo>
                  <a:pt x="616" y="1022"/>
                  <a:pt x="590" y="963"/>
                  <a:pt x="551" y="939"/>
                </a:cubicBezTo>
                <a:cubicBezTo>
                  <a:pt x="551" y="939"/>
                  <a:pt x="531" y="923"/>
                  <a:pt x="570" y="890"/>
                </a:cubicBezTo>
                <a:cubicBezTo>
                  <a:pt x="629" y="805"/>
                  <a:pt x="629" y="805"/>
                  <a:pt x="629" y="805"/>
                </a:cubicBezTo>
                <a:cubicBezTo>
                  <a:pt x="629" y="805"/>
                  <a:pt x="629" y="733"/>
                  <a:pt x="618" y="717"/>
                </a:cubicBezTo>
                <a:cubicBezTo>
                  <a:pt x="618" y="717"/>
                  <a:pt x="533" y="428"/>
                  <a:pt x="492" y="396"/>
                </a:cubicBezTo>
                <a:cubicBezTo>
                  <a:pt x="492" y="396"/>
                  <a:pt x="441" y="323"/>
                  <a:pt x="309" y="325"/>
                </a:cubicBezTo>
                <a:cubicBezTo>
                  <a:pt x="309" y="325"/>
                  <a:pt x="304" y="258"/>
                  <a:pt x="324" y="250"/>
                </a:cubicBezTo>
                <a:cubicBezTo>
                  <a:pt x="324" y="250"/>
                  <a:pt x="362" y="171"/>
                  <a:pt x="324" y="182"/>
                </a:cubicBezTo>
                <a:cubicBezTo>
                  <a:pt x="324" y="182"/>
                  <a:pt x="363" y="34"/>
                  <a:pt x="248" y="26"/>
                </a:cubicBezTo>
                <a:cubicBezTo>
                  <a:pt x="248" y="26"/>
                  <a:pt x="117" y="0"/>
                  <a:pt x="96" y="140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96" y="182"/>
                  <a:pt x="67" y="209"/>
                  <a:pt x="106" y="243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18" y="254"/>
                  <a:pt x="126" y="319"/>
                  <a:pt x="143" y="337"/>
                </a:cubicBezTo>
                <a:cubicBezTo>
                  <a:pt x="143" y="337"/>
                  <a:pt x="169" y="363"/>
                  <a:pt x="145" y="378"/>
                </a:cubicBezTo>
                <a:cubicBezTo>
                  <a:pt x="45" y="430"/>
                  <a:pt x="45" y="430"/>
                  <a:pt x="45" y="430"/>
                </a:cubicBezTo>
                <a:cubicBezTo>
                  <a:pt x="45" y="430"/>
                  <a:pt x="6" y="457"/>
                  <a:pt x="45" y="512"/>
                </a:cubicBezTo>
                <a:cubicBezTo>
                  <a:pt x="45" y="512"/>
                  <a:pt x="73" y="664"/>
                  <a:pt x="67" y="695"/>
                </a:cubicBezTo>
                <a:cubicBezTo>
                  <a:pt x="47" y="792"/>
                  <a:pt x="47" y="792"/>
                  <a:pt x="47" y="792"/>
                </a:cubicBezTo>
                <a:cubicBezTo>
                  <a:pt x="47" y="1002"/>
                  <a:pt x="47" y="1002"/>
                  <a:pt x="47" y="1002"/>
                </a:cubicBezTo>
                <a:cubicBezTo>
                  <a:pt x="47" y="1002"/>
                  <a:pt x="22" y="1045"/>
                  <a:pt x="14" y="1099"/>
                </a:cubicBezTo>
                <a:cubicBezTo>
                  <a:pt x="14" y="1099"/>
                  <a:pt x="0" y="1128"/>
                  <a:pt x="0" y="1161"/>
                </a:cubicBezTo>
                <a:cubicBezTo>
                  <a:pt x="5" y="1161"/>
                  <a:pt x="11" y="1159"/>
                  <a:pt x="15" y="1157"/>
                </a:cubicBezTo>
                <a:cubicBezTo>
                  <a:pt x="32" y="1111"/>
                  <a:pt x="60" y="1035"/>
                  <a:pt x="91" y="1032"/>
                </a:cubicBezTo>
                <a:cubicBezTo>
                  <a:pt x="91" y="1032"/>
                  <a:pt x="96" y="921"/>
                  <a:pt x="112" y="914"/>
                </a:cubicBezTo>
                <a:cubicBezTo>
                  <a:pt x="112" y="914"/>
                  <a:pt x="126" y="833"/>
                  <a:pt x="141" y="833"/>
                </a:cubicBezTo>
                <a:cubicBezTo>
                  <a:pt x="141" y="833"/>
                  <a:pt x="134" y="766"/>
                  <a:pt x="159" y="792"/>
                </a:cubicBezTo>
                <a:cubicBezTo>
                  <a:pt x="159" y="792"/>
                  <a:pt x="173" y="906"/>
                  <a:pt x="216" y="949"/>
                </a:cubicBezTo>
                <a:cubicBezTo>
                  <a:pt x="212" y="992"/>
                  <a:pt x="212" y="992"/>
                  <a:pt x="212" y="992"/>
                </a:cubicBezTo>
                <a:cubicBezTo>
                  <a:pt x="212" y="992"/>
                  <a:pt x="122" y="1250"/>
                  <a:pt x="122" y="1270"/>
                </a:cubicBezTo>
                <a:cubicBezTo>
                  <a:pt x="122" y="1270"/>
                  <a:pt x="92" y="1413"/>
                  <a:pt x="124" y="1463"/>
                </a:cubicBezTo>
                <a:cubicBezTo>
                  <a:pt x="124" y="1463"/>
                  <a:pt x="134" y="1573"/>
                  <a:pt x="134" y="1581"/>
                </a:cubicBezTo>
                <a:cubicBezTo>
                  <a:pt x="134" y="1581"/>
                  <a:pt x="136" y="1646"/>
                  <a:pt x="139" y="1653"/>
                </a:cubicBezTo>
                <a:cubicBezTo>
                  <a:pt x="151" y="1764"/>
                  <a:pt x="151" y="1764"/>
                  <a:pt x="151" y="1764"/>
                </a:cubicBezTo>
                <a:cubicBezTo>
                  <a:pt x="151" y="1764"/>
                  <a:pt x="198" y="1915"/>
                  <a:pt x="214" y="1943"/>
                </a:cubicBezTo>
                <a:cubicBezTo>
                  <a:pt x="214" y="1943"/>
                  <a:pt x="244" y="2023"/>
                  <a:pt x="214" y="2035"/>
                </a:cubicBezTo>
                <a:cubicBezTo>
                  <a:pt x="214" y="2035"/>
                  <a:pt x="204" y="2051"/>
                  <a:pt x="206" y="2065"/>
                </a:cubicBezTo>
                <a:cubicBezTo>
                  <a:pt x="206" y="2065"/>
                  <a:pt x="185" y="2073"/>
                  <a:pt x="185" y="2082"/>
                </a:cubicBezTo>
                <a:cubicBezTo>
                  <a:pt x="185" y="2082"/>
                  <a:pt x="104" y="2078"/>
                  <a:pt x="104" y="2124"/>
                </a:cubicBezTo>
                <a:cubicBezTo>
                  <a:pt x="104" y="2124"/>
                  <a:pt x="94" y="2208"/>
                  <a:pt x="222" y="2185"/>
                </a:cubicBezTo>
                <a:cubicBezTo>
                  <a:pt x="222" y="2185"/>
                  <a:pt x="297" y="2163"/>
                  <a:pt x="331" y="2175"/>
                </a:cubicBezTo>
                <a:cubicBezTo>
                  <a:pt x="331" y="2175"/>
                  <a:pt x="387" y="2179"/>
                  <a:pt x="354" y="2092"/>
                </a:cubicBezTo>
                <a:cubicBezTo>
                  <a:pt x="354" y="2092"/>
                  <a:pt x="313" y="2047"/>
                  <a:pt x="311" y="1984"/>
                </a:cubicBezTo>
                <a:cubicBezTo>
                  <a:pt x="311" y="1744"/>
                  <a:pt x="311" y="1744"/>
                  <a:pt x="311" y="1744"/>
                </a:cubicBezTo>
                <a:cubicBezTo>
                  <a:pt x="311" y="1744"/>
                  <a:pt x="277" y="1624"/>
                  <a:pt x="256" y="1602"/>
                </a:cubicBezTo>
                <a:cubicBezTo>
                  <a:pt x="256" y="1602"/>
                  <a:pt x="240" y="1518"/>
                  <a:pt x="315" y="1400"/>
                </a:cubicBezTo>
                <a:cubicBezTo>
                  <a:pt x="315" y="1400"/>
                  <a:pt x="368" y="1337"/>
                  <a:pt x="383" y="1300"/>
                </a:cubicBezTo>
                <a:cubicBezTo>
                  <a:pt x="383" y="1300"/>
                  <a:pt x="393" y="1278"/>
                  <a:pt x="401" y="1321"/>
                </a:cubicBezTo>
                <a:cubicBezTo>
                  <a:pt x="401" y="1321"/>
                  <a:pt x="425" y="1400"/>
                  <a:pt x="437" y="1405"/>
                </a:cubicBezTo>
                <a:cubicBezTo>
                  <a:pt x="437" y="1405"/>
                  <a:pt x="441" y="1455"/>
                  <a:pt x="454" y="1468"/>
                </a:cubicBezTo>
                <a:cubicBezTo>
                  <a:pt x="454" y="1468"/>
                  <a:pt x="450" y="1612"/>
                  <a:pt x="464" y="1628"/>
                </a:cubicBezTo>
                <a:cubicBezTo>
                  <a:pt x="464" y="1628"/>
                  <a:pt x="478" y="1687"/>
                  <a:pt x="533" y="1687"/>
                </a:cubicBezTo>
                <a:cubicBezTo>
                  <a:pt x="533" y="1687"/>
                  <a:pt x="596" y="1673"/>
                  <a:pt x="606" y="1634"/>
                </a:cubicBezTo>
                <a:cubicBezTo>
                  <a:pt x="606" y="1634"/>
                  <a:pt x="631" y="1579"/>
                  <a:pt x="631" y="1543"/>
                </a:cubicBezTo>
                <a:cubicBezTo>
                  <a:pt x="631" y="1543"/>
                  <a:pt x="653" y="1415"/>
                  <a:pt x="631" y="1350"/>
                </a:cubicBezTo>
                <a:cubicBezTo>
                  <a:pt x="631" y="1350"/>
                  <a:pt x="629" y="1343"/>
                  <a:pt x="629" y="1323"/>
                </a:cubicBezTo>
                <a:cubicBezTo>
                  <a:pt x="627" y="1268"/>
                  <a:pt x="627" y="1268"/>
                  <a:pt x="627" y="1268"/>
                </a:cubicBezTo>
                <a:cubicBezTo>
                  <a:pt x="627" y="1268"/>
                  <a:pt x="653" y="1256"/>
                  <a:pt x="653" y="1232"/>
                </a:cubicBezTo>
                <a:cubicBezTo>
                  <a:pt x="653" y="1158"/>
                  <a:pt x="653" y="1158"/>
                  <a:pt x="653" y="1158"/>
                </a:cubicBezTo>
                <a:cubicBezTo>
                  <a:pt x="653" y="1158"/>
                  <a:pt x="669" y="1150"/>
                  <a:pt x="653" y="1128"/>
                </a:cubicBezTo>
                <a:close/>
                <a:moveTo>
                  <a:pt x="488" y="825"/>
                </a:moveTo>
                <a:cubicBezTo>
                  <a:pt x="488" y="732"/>
                  <a:pt x="488" y="732"/>
                  <a:pt x="488" y="732"/>
                </a:cubicBezTo>
                <a:cubicBezTo>
                  <a:pt x="555" y="779"/>
                  <a:pt x="488" y="825"/>
                  <a:pt x="488" y="825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spcFirstLastPara="1" wrap="square" lIns="91440" tIns="45720" rIns="91440" bIns="4572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ïṩľidê"/>
          <p:cNvSpPr/>
          <p:nvPr/>
        </p:nvSpPr>
        <p:spPr bwMode="auto">
          <a:xfrm>
            <a:off x="8479810" y="3083047"/>
            <a:ext cx="3422237" cy="79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ïSlíďè"/>
          <p:cNvSpPr txBox="1"/>
          <p:nvPr/>
        </p:nvSpPr>
        <p:spPr bwMode="auto">
          <a:xfrm>
            <a:off x="8479810" y="2526942"/>
            <a:ext cx="3422237" cy="5561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iṡ1îḓé"/>
          <p:cNvSpPr/>
          <p:nvPr/>
        </p:nvSpPr>
        <p:spPr bwMode="auto">
          <a:xfrm>
            <a:off x="7542332" y="2696027"/>
            <a:ext cx="676159" cy="676790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iṧḷïḍe"/>
          <p:cNvSpPr/>
          <p:nvPr/>
        </p:nvSpPr>
        <p:spPr bwMode="auto">
          <a:xfrm>
            <a:off x="8479968" y="5040436"/>
            <a:ext cx="3422237" cy="79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iṥliḑè"/>
          <p:cNvSpPr txBox="1"/>
          <p:nvPr/>
        </p:nvSpPr>
        <p:spPr bwMode="auto">
          <a:xfrm>
            <a:off x="8479968" y="4484331"/>
            <a:ext cx="3422237" cy="5561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iślíḍè"/>
          <p:cNvSpPr/>
          <p:nvPr/>
        </p:nvSpPr>
        <p:spPr bwMode="auto">
          <a:xfrm>
            <a:off x="7542174" y="4654326"/>
            <a:ext cx="676790" cy="674969"/>
          </a:xfrm>
          <a:custGeom>
            <a:avLst/>
            <a:gdLst>
              <a:gd name="connsiteX0" fmla="*/ 221655 w 603405"/>
              <a:gd name="connsiteY0" fmla="*/ 220235 h 601782"/>
              <a:gd name="connsiteX1" fmla="*/ 382456 w 603405"/>
              <a:gd name="connsiteY1" fmla="*/ 220235 h 601782"/>
              <a:gd name="connsiteX2" fmla="*/ 411961 w 603405"/>
              <a:gd name="connsiteY2" fmla="*/ 249698 h 601782"/>
              <a:gd name="connsiteX3" fmla="*/ 411961 w 603405"/>
              <a:gd name="connsiteY3" fmla="*/ 297576 h 601782"/>
              <a:gd name="connsiteX4" fmla="*/ 411961 w 603405"/>
              <a:gd name="connsiteY4" fmla="*/ 403275 h 601782"/>
              <a:gd name="connsiteX5" fmla="*/ 382456 w 603405"/>
              <a:gd name="connsiteY5" fmla="*/ 432738 h 601782"/>
              <a:gd name="connsiteX6" fmla="*/ 371392 w 603405"/>
              <a:gd name="connsiteY6" fmla="*/ 432738 h 601782"/>
              <a:gd name="connsiteX7" fmla="*/ 371392 w 603405"/>
              <a:gd name="connsiteY7" fmla="*/ 572319 h 601782"/>
              <a:gd name="connsiteX8" fmla="*/ 341887 w 603405"/>
              <a:gd name="connsiteY8" fmla="*/ 601782 h 601782"/>
              <a:gd name="connsiteX9" fmla="*/ 262593 w 603405"/>
              <a:gd name="connsiteY9" fmla="*/ 601782 h 601782"/>
              <a:gd name="connsiteX10" fmla="*/ 233088 w 603405"/>
              <a:gd name="connsiteY10" fmla="*/ 572319 h 601782"/>
              <a:gd name="connsiteX11" fmla="*/ 233088 w 603405"/>
              <a:gd name="connsiteY11" fmla="*/ 433106 h 601782"/>
              <a:gd name="connsiteX12" fmla="*/ 221655 w 603405"/>
              <a:gd name="connsiteY12" fmla="*/ 433106 h 601782"/>
              <a:gd name="connsiteX13" fmla="*/ 192150 w 603405"/>
              <a:gd name="connsiteY13" fmla="*/ 403643 h 601782"/>
              <a:gd name="connsiteX14" fmla="*/ 192150 w 603405"/>
              <a:gd name="connsiteY14" fmla="*/ 297576 h 601782"/>
              <a:gd name="connsiteX15" fmla="*/ 192150 w 603405"/>
              <a:gd name="connsiteY15" fmla="*/ 249698 h 601782"/>
              <a:gd name="connsiteX16" fmla="*/ 221655 w 603405"/>
              <a:gd name="connsiteY16" fmla="*/ 220235 h 601782"/>
              <a:gd name="connsiteX17" fmla="*/ 29507 w 603405"/>
              <a:gd name="connsiteY17" fmla="*/ 141060 h 601782"/>
              <a:gd name="connsiteX18" fmla="*/ 162290 w 603405"/>
              <a:gd name="connsiteY18" fmla="*/ 141060 h 601782"/>
              <a:gd name="connsiteX19" fmla="*/ 191797 w 603405"/>
              <a:gd name="connsiteY19" fmla="*/ 170522 h 601782"/>
              <a:gd name="connsiteX20" fmla="*/ 191797 w 603405"/>
              <a:gd name="connsiteY20" fmla="*/ 182306 h 601782"/>
              <a:gd name="connsiteX21" fmla="*/ 147536 w 603405"/>
              <a:gd name="connsiteY21" fmla="*/ 249699 h 601782"/>
              <a:gd name="connsiteX22" fmla="*/ 147536 w 603405"/>
              <a:gd name="connsiteY22" fmla="*/ 403634 h 601782"/>
              <a:gd name="connsiteX23" fmla="*/ 156388 w 603405"/>
              <a:gd name="connsiteY23" fmla="*/ 438251 h 601782"/>
              <a:gd name="connsiteX24" fmla="*/ 156388 w 603405"/>
              <a:gd name="connsiteY24" fmla="*/ 444880 h 601782"/>
              <a:gd name="connsiteX25" fmla="*/ 126881 w 603405"/>
              <a:gd name="connsiteY25" fmla="*/ 474341 h 601782"/>
              <a:gd name="connsiteX26" fmla="*/ 64916 w 603405"/>
              <a:gd name="connsiteY26" fmla="*/ 474341 h 601782"/>
              <a:gd name="connsiteX27" fmla="*/ 35409 w 603405"/>
              <a:gd name="connsiteY27" fmla="*/ 444880 h 601782"/>
              <a:gd name="connsiteX28" fmla="*/ 35409 w 603405"/>
              <a:gd name="connsiteY28" fmla="*/ 327035 h 601782"/>
              <a:gd name="connsiteX29" fmla="*/ 29507 w 603405"/>
              <a:gd name="connsiteY29" fmla="*/ 327035 h 601782"/>
              <a:gd name="connsiteX30" fmla="*/ 0 w 603405"/>
              <a:gd name="connsiteY30" fmla="*/ 297573 h 601782"/>
              <a:gd name="connsiteX31" fmla="*/ 0 w 603405"/>
              <a:gd name="connsiteY31" fmla="*/ 170522 h 601782"/>
              <a:gd name="connsiteX32" fmla="*/ 29507 w 603405"/>
              <a:gd name="connsiteY32" fmla="*/ 141060 h 601782"/>
              <a:gd name="connsiteX33" fmla="*/ 441115 w 603405"/>
              <a:gd name="connsiteY33" fmla="*/ 140707 h 601782"/>
              <a:gd name="connsiteX34" fmla="*/ 573898 w 603405"/>
              <a:gd name="connsiteY34" fmla="*/ 140707 h 601782"/>
              <a:gd name="connsiteX35" fmla="*/ 603405 w 603405"/>
              <a:gd name="connsiteY35" fmla="*/ 170170 h 601782"/>
              <a:gd name="connsiteX36" fmla="*/ 603405 w 603405"/>
              <a:gd name="connsiteY36" fmla="*/ 296859 h 601782"/>
              <a:gd name="connsiteX37" fmla="*/ 573898 w 603405"/>
              <a:gd name="connsiteY37" fmla="*/ 326322 h 601782"/>
              <a:gd name="connsiteX38" fmla="*/ 567996 w 603405"/>
              <a:gd name="connsiteY38" fmla="*/ 326322 h 601782"/>
              <a:gd name="connsiteX39" fmla="*/ 567996 w 603405"/>
              <a:gd name="connsiteY39" fmla="*/ 444173 h 601782"/>
              <a:gd name="connsiteX40" fmla="*/ 538489 w 603405"/>
              <a:gd name="connsiteY40" fmla="*/ 473635 h 601782"/>
              <a:gd name="connsiteX41" fmla="*/ 476524 w 603405"/>
              <a:gd name="connsiteY41" fmla="*/ 473635 h 601782"/>
              <a:gd name="connsiteX42" fmla="*/ 447017 w 603405"/>
              <a:gd name="connsiteY42" fmla="*/ 444173 h 601782"/>
              <a:gd name="connsiteX43" fmla="*/ 447017 w 603405"/>
              <a:gd name="connsiteY43" fmla="*/ 437175 h 601782"/>
              <a:gd name="connsiteX44" fmla="*/ 455869 w 603405"/>
              <a:gd name="connsiteY44" fmla="*/ 402925 h 601782"/>
              <a:gd name="connsiteX45" fmla="*/ 455869 w 603405"/>
              <a:gd name="connsiteY45" fmla="*/ 248983 h 601782"/>
              <a:gd name="connsiteX46" fmla="*/ 411608 w 603405"/>
              <a:gd name="connsiteY46" fmla="*/ 181955 h 601782"/>
              <a:gd name="connsiteX47" fmla="*/ 411608 w 603405"/>
              <a:gd name="connsiteY47" fmla="*/ 170170 h 601782"/>
              <a:gd name="connsiteX48" fmla="*/ 441115 w 603405"/>
              <a:gd name="connsiteY48" fmla="*/ 140707 h 601782"/>
              <a:gd name="connsiteX49" fmla="*/ 301843 w 603405"/>
              <a:gd name="connsiteY49" fmla="*/ 58922 h 601782"/>
              <a:gd name="connsiteX50" fmla="*/ 370256 w 603405"/>
              <a:gd name="connsiteY50" fmla="*/ 127230 h 601782"/>
              <a:gd name="connsiteX51" fmla="*/ 301843 w 603405"/>
              <a:gd name="connsiteY51" fmla="*/ 195538 h 601782"/>
              <a:gd name="connsiteX52" fmla="*/ 233430 w 603405"/>
              <a:gd name="connsiteY52" fmla="*/ 127230 h 601782"/>
              <a:gd name="connsiteX53" fmla="*/ 301843 w 603405"/>
              <a:gd name="connsiteY53" fmla="*/ 58922 h 601782"/>
              <a:gd name="connsiteX54" fmla="*/ 508036 w 603405"/>
              <a:gd name="connsiteY54" fmla="*/ 0 h 601782"/>
              <a:gd name="connsiteX55" fmla="*/ 567629 w 603405"/>
              <a:gd name="connsiteY55" fmla="*/ 59487 h 601782"/>
              <a:gd name="connsiteX56" fmla="*/ 508036 w 603405"/>
              <a:gd name="connsiteY56" fmla="*/ 118974 h 601782"/>
              <a:gd name="connsiteX57" fmla="*/ 448443 w 603405"/>
              <a:gd name="connsiteY57" fmla="*/ 59487 h 601782"/>
              <a:gd name="connsiteX58" fmla="*/ 508036 w 603405"/>
              <a:gd name="connsiteY58" fmla="*/ 0 h 601782"/>
              <a:gd name="connsiteX59" fmla="*/ 95863 w 603405"/>
              <a:gd name="connsiteY59" fmla="*/ 0 h 601782"/>
              <a:gd name="connsiteX60" fmla="*/ 155244 w 603405"/>
              <a:gd name="connsiteY60" fmla="*/ 59487 h 601782"/>
              <a:gd name="connsiteX61" fmla="*/ 95863 w 603405"/>
              <a:gd name="connsiteY61" fmla="*/ 118974 h 601782"/>
              <a:gd name="connsiteX62" fmla="*/ 36482 w 603405"/>
              <a:gd name="connsiteY62" fmla="*/ 59487 h 601782"/>
              <a:gd name="connsiteX63" fmla="*/ 95863 w 603405"/>
              <a:gd name="connsiteY63" fmla="*/ 0 h 60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3405" h="601782">
                <a:moveTo>
                  <a:pt x="221655" y="220235"/>
                </a:moveTo>
                <a:lnTo>
                  <a:pt x="382456" y="220235"/>
                </a:lnTo>
                <a:cubicBezTo>
                  <a:pt x="398684" y="220235"/>
                  <a:pt x="411961" y="233494"/>
                  <a:pt x="411961" y="249698"/>
                </a:cubicBezTo>
                <a:lnTo>
                  <a:pt x="411961" y="297576"/>
                </a:lnTo>
                <a:lnTo>
                  <a:pt x="411961" y="403275"/>
                </a:lnTo>
                <a:cubicBezTo>
                  <a:pt x="411961" y="419479"/>
                  <a:pt x="398684" y="432738"/>
                  <a:pt x="382456" y="432738"/>
                </a:cubicBezTo>
                <a:lnTo>
                  <a:pt x="371392" y="432738"/>
                </a:lnTo>
                <a:lnTo>
                  <a:pt x="371392" y="572319"/>
                </a:lnTo>
                <a:cubicBezTo>
                  <a:pt x="371392" y="588524"/>
                  <a:pt x="358115" y="601782"/>
                  <a:pt x="341887" y="601782"/>
                </a:cubicBezTo>
                <a:lnTo>
                  <a:pt x="262593" y="601782"/>
                </a:lnTo>
                <a:cubicBezTo>
                  <a:pt x="246365" y="601782"/>
                  <a:pt x="233088" y="588524"/>
                  <a:pt x="233088" y="572319"/>
                </a:cubicBezTo>
                <a:lnTo>
                  <a:pt x="233088" y="433106"/>
                </a:lnTo>
                <a:lnTo>
                  <a:pt x="221655" y="433106"/>
                </a:lnTo>
                <a:cubicBezTo>
                  <a:pt x="205427" y="433106"/>
                  <a:pt x="192150" y="419848"/>
                  <a:pt x="192150" y="403643"/>
                </a:cubicBezTo>
                <a:lnTo>
                  <a:pt x="192150" y="297576"/>
                </a:lnTo>
                <a:lnTo>
                  <a:pt x="192150" y="249698"/>
                </a:lnTo>
                <a:cubicBezTo>
                  <a:pt x="192150" y="233494"/>
                  <a:pt x="205058" y="220235"/>
                  <a:pt x="221655" y="220235"/>
                </a:cubicBezTo>
                <a:close/>
                <a:moveTo>
                  <a:pt x="29507" y="141060"/>
                </a:moveTo>
                <a:lnTo>
                  <a:pt x="162290" y="141060"/>
                </a:lnTo>
                <a:cubicBezTo>
                  <a:pt x="178519" y="141060"/>
                  <a:pt x="191797" y="154318"/>
                  <a:pt x="191797" y="170522"/>
                </a:cubicBezTo>
                <a:lnTo>
                  <a:pt x="191797" y="182306"/>
                </a:lnTo>
                <a:cubicBezTo>
                  <a:pt x="165609" y="193722"/>
                  <a:pt x="147536" y="219501"/>
                  <a:pt x="147536" y="249699"/>
                </a:cubicBezTo>
                <a:lnTo>
                  <a:pt x="147536" y="403634"/>
                </a:lnTo>
                <a:cubicBezTo>
                  <a:pt x="147536" y="416155"/>
                  <a:pt x="150856" y="427940"/>
                  <a:pt x="156388" y="438251"/>
                </a:cubicBezTo>
                <a:lnTo>
                  <a:pt x="156388" y="444880"/>
                </a:lnTo>
                <a:cubicBezTo>
                  <a:pt x="156388" y="461084"/>
                  <a:pt x="143110" y="474341"/>
                  <a:pt x="126881" y="474341"/>
                </a:cubicBezTo>
                <a:lnTo>
                  <a:pt x="64916" y="474341"/>
                </a:lnTo>
                <a:cubicBezTo>
                  <a:pt x="48687" y="474341"/>
                  <a:pt x="35409" y="461084"/>
                  <a:pt x="35409" y="444880"/>
                </a:cubicBezTo>
                <a:lnTo>
                  <a:pt x="35409" y="327035"/>
                </a:lnTo>
                <a:lnTo>
                  <a:pt x="29507" y="327035"/>
                </a:lnTo>
                <a:cubicBezTo>
                  <a:pt x="12909" y="327035"/>
                  <a:pt x="0" y="313777"/>
                  <a:pt x="0" y="297573"/>
                </a:cubicBezTo>
                <a:lnTo>
                  <a:pt x="0" y="170522"/>
                </a:lnTo>
                <a:cubicBezTo>
                  <a:pt x="0" y="154318"/>
                  <a:pt x="13278" y="141060"/>
                  <a:pt x="29507" y="141060"/>
                </a:cubicBezTo>
                <a:close/>
                <a:moveTo>
                  <a:pt x="441115" y="140707"/>
                </a:moveTo>
                <a:lnTo>
                  <a:pt x="573898" y="140707"/>
                </a:lnTo>
                <a:cubicBezTo>
                  <a:pt x="590127" y="140707"/>
                  <a:pt x="603405" y="153965"/>
                  <a:pt x="603405" y="170170"/>
                </a:cubicBezTo>
                <a:lnTo>
                  <a:pt x="603405" y="296859"/>
                </a:lnTo>
                <a:cubicBezTo>
                  <a:pt x="603405" y="313064"/>
                  <a:pt x="590127" y="326322"/>
                  <a:pt x="573898" y="326322"/>
                </a:cubicBezTo>
                <a:lnTo>
                  <a:pt x="567996" y="326322"/>
                </a:lnTo>
                <a:lnTo>
                  <a:pt x="567996" y="444173"/>
                </a:lnTo>
                <a:cubicBezTo>
                  <a:pt x="567996" y="460377"/>
                  <a:pt x="554718" y="473635"/>
                  <a:pt x="538489" y="473635"/>
                </a:cubicBezTo>
                <a:lnTo>
                  <a:pt x="476524" y="473635"/>
                </a:lnTo>
                <a:cubicBezTo>
                  <a:pt x="460295" y="473635"/>
                  <a:pt x="447017" y="460377"/>
                  <a:pt x="447017" y="444173"/>
                </a:cubicBezTo>
                <a:lnTo>
                  <a:pt x="447017" y="437175"/>
                </a:lnTo>
                <a:cubicBezTo>
                  <a:pt x="452918" y="426863"/>
                  <a:pt x="455869" y="415078"/>
                  <a:pt x="455869" y="402925"/>
                </a:cubicBezTo>
                <a:lnTo>
                  <a:pt x="455869" y="248983"/>
                </a:lnTo>
                <a:cubicBezTo>
                  <a:pt x="455869" y="219152"/>
                  <a:pt x="437796" y="193003"/>
                  <a:pt x="411608" y="181955"/>
                </a:cubicBezTo>
                <a:lnTo>
                  <a:pt x="411608" y="170170"/>
                </a:lnTo>
                <a:cubicBezTo>
                  <a:pt x="411608" y="153965"/>
                  <a:pt x="424886" y="140707"/>
                  <a:pt x="441115" y="140707"/>
                </a:cubicBezTo>
                <a:close/>
                <a:moveTo>
                  <a:pt x="301843" y="58922"/>
                </a:moveTo>
                <a:cubicBezTo>
                  <a:pt x="339626" y="58922"/>
                  <a:pt x="370256" y="89505"/>
                  <a:pt x="370256" y="127230"/>
                </a:cubicBezTo>
                <a:cubicBezTo>
                  <a:pt x="370256" y="164955"/>
                  <a:pt x="339626" y="195538"/>
                  <a:pt x="301843" y="195538"/>
                </a:cubicBezTo>
                <a:cubicBezTo>
                  <a:pt x="264060" y="195538"/>
                  <a:pt x="233430" y="164955"/>
                  <a:pt x="233430" y="127230"/>
                </a:cubicBezTo>
                <a:cubicBezTo>
                  <a:pt x="233430" y="89505"/>
                  <a:pt x="264060" y="58922"/>
                  <a:pt x="301843" y="58922"/>
                </a:cubicBezTo>
                <a:close/>
                <a:moveTo>
                  <a:pt x="508036" y="0"/>
                </a:moveTo>
                <a:cubicBezTo>
                  <a:pt x="540948" y="0"/>
                  <a:pt x="567629" y="26633"/>
                  <a:pt x="567629" y="59487"/>
                </a:cubicBezTo>
                <a:cubicBezTo>
                  <a:pt x="567629" y="92341"/>
                  <a:pt x="540948" y="118974"/>
                  <a:pt x="508036" y="118974"/>
                </a:cubicBezTo>
                <a:cubicBezTo>
                  <a:pt x="475124" y="118974"/>
                  <a:pt x="448443" y="92341"/>
                  <a:pt x="448443" y="59487"/>
                </a:cubicBezTo>
                <a:cubicBezTo>
                  <a:pt x="448443" y="26633"/>
                  <a:pt x="475124" y="0"/>
                  <a:pt x="508036" y="0"/>
                </a:cubicBezTo>
                <a:close/>
                <a:moveTo>
                  <a:pt x="95863" y="0"/>
                </a:moveTo>
                <a:cubicBezTo>
                  <a:pt x="128658" y="0"/>
                  <a:pt x="155244" y="26633"/>
                  <a:pt x="155244" y="59487"/>
                </a:cubicBezTo>
                <a:cubicBezTo>
                  <a:pt x="155244" y="92341"/>
                  <a:pt x="128658" y="118974"/>
                  <a:pt x="95863" y="118974"/>
                </a:cubicBezTo>
                <a:cubicBezTo>
                  <a:pt x="63068" y="118974"/>
                  <a:pt x="36482" y="92341"/>
                  <a:pt x="36482" y="59487"/>
                </a:cubicBezTo>
                <a:cubicBezTo>
                  <a:pt x="36482" y="26633"/>
                  <a:pt x="63068" y="0"/>
                  <a:pt x="95863" y="0"/>
                </a:cubicBezTo>
                <a:close/>
              </a:path>
            </a:pathLst>
          </a:custGeom>
          <a:solidFill>
            <a:srgbClr val="E0673E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542174" y="4017960"/>
            <a:ext cx="4359873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17" grpId="0"/>
      <p:bldP spid="18" grpId="0"/>
      <p:bldP spid="19" grpId="0" bldLvl="0" animBg="1"/>
      <p:bldP spid="14" grpId="0"/>
      <p:bldP spid="15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461004" y="1781594"/>
            <a:ext cx="7872413" cy="1250950"/>
            <a:chOff x="2724150" y="2700338"/>
            <a:chExt cx="7872413" cy="1250950"/>
          </a:xfrm>
        </p:grpSpPr>
        <p:grpSp>
          <p:nvGrpSpPr>
            <p:cNvPr id="52228" name="Group 79"/>
            <p:cNvGrpSpPr/>
            <p:nvPr/>
          </p:nvGrpSpPr>
          <p:grpSpPr bwMode="auto">
            <a:xfrm>
              <a:off x="5410200" y="2816225"/>
              <a:ext cx="860425" cy="1130300"/>
              <a:chOff x="3095625" y="3100388"/>
              <a:chExt cx="1738313" cy="2284413"/>
            </a:xfrm>
          </p:grpSpPr>
          <p:sp>
            <p:nvSpPr>
              <p:cNvPr id="52259" name="Freeform 590"/>
              <p:cNvSpPr/>
              <p:nvPr/>
            </p:nvSpPr>
            <p:spPr bwMode="auto">
              <a:xfrm>
                <a:off x="3119438" y="3100388"/>
                <a:ext cx="1690688" cy="2284413"/>
              </a:xfrm>
              <a:custGeom>
                <a:avLst/>
                <a:gdLst>
                  <a:gd name="T0" fmla="*/ 1446570115 w 1065"/>
                  <a:gd name="T1" fmla="*/ 2520951 h 1439"/>
                  <a:gd name="T2" fmla="*/ 1630542370 w 1065"/>
                  <a:gd name="T3" fmla="*/ 27722519 h 1439"/>
                  <a:gd name="T4" fmla="*/ 1766630847 w 1065"/>
                  <a:gd name="T5" fmla="*/ 70564390 h 1439"/>
                  <a:gd name="T6" fmla="*/ 1844754921 w 1065"/>
                  <a:gd name="T7" fmla="*/ 123488477 h 1439"/>
                  <a:gd name="T8" fmla="*/ 1844754921 w 1065"/>
                  <a:gd name="T9" fmla="*/ 181451290 h 1439"/>
                  <a:gd name="T10" fmla="*/ 1789311467 w 1065"/>
                  <a:gd name="T11" fmla="*/ 231854426 h 1439"/>
                  <a:gd name="T12" fmla="*/ 1743948641 w 1065"/>
                  <a:gd name="T13" fmla="*/ 1005543358 h 1439"/>
                  <a:gd name="T14" fmla="*/ 2023686861 w 1065"/>
                  <a:gd name="T15" fmla="*/ 1131551198 h 1439"/>
                  <a:gd name="T16" fmla="*/ 2147483646 w 1065"/>
                  <a:gd name="T17" fmla="*/ 1313002487 h 1439"/>
                  <a:gd name="T18" fmla="*/ 2147483646 w 1065"/>
                  <a:gd name="T19" fmla="*/ 1547376276 h 1439"/>
                  <a:gd name="T20" fmla="*/ 2147483646 w 1065"/>
                  <a:gd name="T21" fmla="*/ 1817033848 h 1439"/>
                  <a:gd name="T22" fmla="*/ 2147483646 w 1065"/>
                  <a:gd name="T23" fmla="*/ 2124492977 h 1439"/>
                  <a:gd name="T24" fmla="*/ 2147483646 w 1065"/>
                  <a:gd name="T25" fmla="*/ 2147483646 h 1439"/>
                  <a:gd name="T26" fmla="*/ 2147483646 w 1065"/>
                  <a:gd name="T27" fmla="*/ 2147483646 h 1439"/>
                  <a:gd name="T28" fmla="*/ 2147483646 w 1065"/>
                  <a:gd name="T29" fmla="*/ 2147483646 h 1439"/>
                  <a:gd name="T30" fmla="*/ 2147483646 w 1065"/>
                  <a:gd name="T31" fmla="*/ 2147483646 h 1439"/>
                  <a:gd name="T32" fmla="*/ 1973283721 w 1065"/>
                  <a:gd name="T33" fmla="*/ 2147483646 h 1439"/>
                  <a:gd name="T34" fmla="*/ 1673384245 w 1065"/>
                  <a:gd name="T35" fmla="*/ 2147483646 h 1439"/>
                  <a:gd name="T36" fmla="*/ 1343244472 w 1065"/>
                  <a:gd name="T37" fmla="*/ 2147483646 h 1439"/>
                  <a:gd name="T38" fmla="*/ 1010583749 w 1065"/>
                  <a:gd name="T39" fmla="*/ 2147483646 h 1439"/>
                  <a:gd name="T40" fmla="*/ 710684273 w 1065"/>
                  <a:gd name="T41" fmla="*/ 2147483646 h 1439"/>
                  <a:gd name="T42" fmla="*/ 453628259 w 1065"/>
                  <a:gd name="T43" fmla="*/ 2147483646 h 1439"/>
                  <a:gd name="T44" fmla="*/ 241935072 w 1065"/>
                  <a:gd name="T45" fmla="*/ 2147483646 h 1439"/>
                  <a:gd name="T46" fmla="*/ 90725652 w 1065"/>
                  <a:gd name="T47" fmla="*/ 2147483646 h 1439"/>
                  <a:gd name="T48" fmla="*/ 10080628 w 1065"/>
                  <a:gd name="T49" fmla="*/ 2147483646 h 1439"/>
                  <a:gd name="T50" fmla="*/ 10080628 w 1065"/>
                  <a:gd name="T51" fmla="*/ 2124492977 h 1439"/>
                  <a:gd name="T52" fmla="*/ 83165975 w 1065"/>
                  <a:gd name="T53" fmla="*/ 1817033848 h 1439"/>
                  <a:gd name="T54" fmla="*/ 221773816 w 1065"/>
                  <a:gd name="T55" fmla="*/ 1547376276 h 1439"/>
                  <a:gd name="T56" fmla="*/ 415826698 w 1065"/>
                  <a:gd name="T57" fmla="*/ 1313002487 h 1439"/>
                  <a:gd name="T58" fmla="*/ 660281133 w 1065"/>
                  <a:gd name="T59" fmla="*/ 1131551198 h 1439"/>
                  <a:gd name="T60" fmla="*/ 940019353 w 1065"/>
                  <a:gd name="T61" fmla="*/ 1005543358 h 1439"/>
                  <a:gd name="T62" fmla="*/ 894656527 w 1065"/>
                  <a:gd name="T63" fmla="*/ 231854426 h 1439"/>
                  <a:gd name="T64" fmla="*/ 839213073 w 1065"/>
                  <a:gd name="T65" fmla="*/ 181451290 h 1439"/>
                  <a:gd name="T66" fmla="*/ 839213073 w 1065"/>
                  <a:gd name="T67" fmla="*/ 123488477 h 1439"/>
                  <a:gd name="T68" fmla="*/ 917337146 w 1065"/>
                  <a:gd name="T69" fmla="*/ 70564390 h 1439"/>
                  <a:gd name="T70" fmla="*/ 1053425624 w 1065"/>
                  <a:gd name="T71" fmla="*/ 27722519 h 1439"/>
                  <a:gd name="T72" fmla="*/ 1237397878 w 1065"/>
                  <a:gd name="T73" fmla="*/ 2520951 h 14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065" h="1439">
                    <a:moveTo>
                      <a:pt x="533" y="0"/>
                    </a:moveTo>
                    <a:lnTo>
                      <a:pt x="574" y="1"/>
                    </a:lnTo>
                    <a:lnTo>
                      <a:pt x="612" y="5"/>
                    </a:lnTo>
                    <a:lnTo>
                      <a:pt x="647" y="11"/>
                    </a:lnTo>
                    <a:lnTo>
                      <a:pt x="677" y="18"/>
                    </a:lnTo>
                    <a:lnTo>
                      <a:pt x="701" y="28"/>
                    </a:lnTo>
                    <a:lnTo>
                      <a:pt x="720" y="37"/>
                    </a:lnTo>
                    <a:lnTo>
                      <a:pt x="732" y="49"/>
                    </a:lnTo>
                    <a:lnTo>
                      <a:pt x="736" y="62"/>
                    </a:lnTo>
                    <a:lnTo>
                      <a:pt x="732" y="72"/>
                    </a:lnTo>
                    <a:lnTo>
                      <a:pt x="724" y="83"/>
                    </a:lnTo>
                    <a:lnTo>
                      <a:pt x="710" y="92"/>
                    </a:lnTo>
                    <a:lnTo>
                      <a:pt x="692" y="101"/>
                    </a:lnTo>
                    <a:lnTo>
                      <a:pt x="692" y="399"/>
                    </a:lnTo>
                    <a:lnTo>
                      <a:pt x="749" y="420"/>
                    </a:lnTo>
                    <a:lnTo>
                      <a:pt x="803" y="449"/>
                    </a:lnTo>
                    <a:lnTo>
                      <a:pt x="854" y="482"/>
                    </a:lnTo>
                    <a:lnTo>
                      <a:pt x="900" y="521"/>
                    </a:lnTo>
                    <a:lnTo>
                      <a:pt x="940" y="566"/>
                    </a:lnTo>
                    <a:lnTo>
                      <a:pt x="977" y="614"/>
                    </a:lnTo>
                    <a:lnTo>
                      <a:pt x="1007" y="666"/>
                    </a:lnTo>
                    <a:lnTo>
                      <a:pt x="1032" y="721"/>
                    </a:lnTo>
                    <a:lnTo>
                      <a:pt x="1050" y="782"/>
                    </a:lnTo>
                    <a:lnTo>
                      <a:pt x="1061" y="843"/>
                    </a:lnTo>
                    <a:lnTo>
                      <a:pt x="1065" y="907"/>
                    </a:lnTo>
                    <a:lnTo>
                      <a:pt x="1061" y="974"/>
                    </a:lnTo>
                    <a:lnTo>
                      <a:pt x="1049" y="1038"/>
                    </a:lnTo>
                    <a:lnTo>
                      <a:pt x="1029" y="1100"/>
                    </a:lnTo>
                    <a:lnTo>
                      <a:pt x="1002" y="1157"/>
                    </a:lnTo>
                    <a:lnTo>
                      <a:pt x="969" y="1211"/>
                    </a:lnTo>
                    <a:lnTo>
                      <a:pt x="930" y="1261"/>
                    </a:lnTo>
                    <a:lnTo>
                      <a:pt x="887" y="1305"/>
                    </a:lnTo>
                    <a:lnTo>
                      <a:pt x="837" y="1343"/>
                    </a:lnTo>
                    <a:lnTo>
                      <a:pt x="783" y="1376"/>
                    </a:lnTo>
                    <a:lnTo>
                      <a:pt x="724" y="1404"/>
                    </a:lnTo>
                    <a:lnTo>
                      <a:pt x="664" y="1423"/>
                    </a:lnTo>
                    <a:lnTo>
                      <a:pt x="600" y="1435"/>
                    </a:lnTo>
                    <a:lnTo>
                      <a:pt x="533" y="1439"/>
                    </a:lnTo>
                    <a:lnTo>
                      <a:pt x="466" y="1435"/>
                    </a:lnTo>
                    <a:lnTo>
                      <a:pt x="401" y="1423"/>
                    </a:lnTo>
                    <a:lnTo>
                      <a:pt x="341" y="1404"/>
                    </a:lnTo>
                    <a:lnTo>
                      <a:pt x="282" y="1376"/>
                    </a:lnTo>
                    <a:lnTo>
                      <a:pt x="228" y="1343"/>
                    </a:lnTo>
                    <a:lnTo>
                      <a:pt x="180" y="1305"/>
                    </a:lnTo>
                    <a:lnTo>
                      <a:pt x="135" y="1261"/>
                    </a:lnTo>
                    <a:lnTo>
                      <a:pt x="96" y="1211"/>
                    </a:lnTo>
                    <a:lnTo>
                      <a:pt x="63" y="1157"/>
                    </a:lnTo>
                    <a:lnTo>
                      <a:pt x="36" y="1100"/>
                    </a:lnTo>
                    <a:lnTo>
                      <a:pt x="16" y="1038"/>
                    </a:lnTo>
                    <a:lnTo>
                      <a:pt x="4" y="974"/>
                    </a:lnTo>
                    <a:lnTo>
                      <a:pt x="0" y="907"/>
                    </a:lnTo>
                    <a:lnTo>
                      <a:pt x="4" y="843"/>
                    </a:lnTo>
                    <a:lnTo>
                      <a:pt x="15" y="782"/>
                    </a:lnTo>
                    <a:lnTo>
                      <a:pt x="33" y="721"/>
                    </a:lnTo>
                    <a:lnTo>
                      <a:pt x="58" y="666"/>
                    </a:lnTo>
                    <a:lnTo>
                      <a:pt x="88" y="614"/>
                    </a:lnTo>
                    <a:lnTo>
                      <a:pt x="125" y="566"/>
                    </a:lnTo>
                    <a:lnTo>
                      <a:pt x="165" y="521"/>
                    </a:lnTo>
                    <a:lnTo>
                      <a:pt x="211" y="482"/>
                    </a:lnTo>
                    <a:lnTo>
                      <a:pt x="262" y="449"/>
                    </a:lnTo>
                    <a:lnTo>
                      <a:pt x="316" y="420"/>
                    </a:lnTo>
                    <a:lnTo>
                      <a:pt x="373" y="399"/>
                    </a:lnTo>
                    <a:lnTo>
                      <a:pt x="373" y="101"/>
                    </a:lnTo>
                    <a:lnTo>
                      <a:pt x="355" y="92"/>
                    </a:lnTo>
                    <a:lnTo>
                      <a:pt x="341" y="83"/>
                    </a:lnTo>
                    <a:lnTo>
                      <a:pt x="333" y="72"/>
                    </a:lnTo>
                    <a:lnTo>
                      <a:pt x="329" y="62"/>
                    </a:lnTo>
                    <a:lnTo>
                      <a:pt x="333" y="49"/>
                    </a:lnTo>
                    <a:lnTo>
                      <a:pt x="345" y="37"/>
                    </a:lnTo>
                    <a:lnTo>
                      <a:pt x="364" y="28"/>
                    </a:lnTo>
                    <a:lnTo>
                      <a:pt x="388" y="18"/>
                    </a:lnTo>
                    <a:lnTo>
                      <a:pt x="418" y="11"/>
                    </a:lnTo>
                    <a:lnTo>
                      <a:pt x="453" y="5"/>
                    </a:lnTo>
                    <a:lnTo>
                      <a:pt x="491" y="1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rgbClr val="E7EEE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82" name="Freeform 606"/>
              <p:cNvSpPr/>
              <p:nvPr/>
            </p:nvSpPr>
            <p:spPr bwMode="auto">
              <a:xfrm>
                <a:off x="3278438" y="4242595"/>
                <a:ext cx="1359861" cy="1042746"/>
              </a:xfrm>
              <a:custGeom>
                <a:avLst/>
                <a:gdLst>
                  <a:gd name="T0" fmla="*/ 433 w 857"/>
                  <a:gd name="T1" fmla="*/ 0 h 657"/>
                  <a:gd name="T2" fmla="*/ 552 w 857"/>
                  <a:gd name="T3" fmla="*/ 7 h 657"/>
                  <a:gd name="T4" fmla="*/ 650 w 857"/>
                  <a:gd name="T5" fmla="*/ 18 h 657"/>
                  <a:gd name="T6" fmla="*/ 729 w 857"/>
                  <a:gd name="T7" fmla="*/ 32 h 657"/>
                  <a:gd name="T8" fmla="*/ 783 w 857"/>
                  <a:gd name="T9" fmla="*/ 42 h 657"/>
                  <a:gd name="T10" fmla="*/ 810 w 857"/>
                  <a:gd name="T11" fmla="*/ 50 h 657"/>
                  <a:gd name="T12" fmla="*/ 815 w 857"/>
                  <a:gd name="T13" fmla="*/ 54 h 657"/>
                  <a:gd name="T14" fmla="*/ 823 w 857"/>
                  <a:gd name="T15" fmla="*/ 79 h 657"/>
                  <a:gd name="T16" fmla="*/ 836 w 857"/>
                  <a:gd name="T17" fmla="*/ 121 h 657"/>
                  <a:gd name="T18" fmla="*/ 848 w 857"/>
                  <a:gd name="T19" fmla="*/ 169 h 657"/>
                  <a:gd name="T20" fmla="*/ 856 w 857"/>
                  <a:gd name="T21" fmla="*/ 216 h 657"/>
                  <a:gd name="T22" fmla="*/ 853 w 857"/>
                  <a:gd name="T23" fmla="*/ 293 h 657"/>
                  <a:gd name="T24" fmla="*/ 823 w 857"/>
                  <a:gd name="T25" fmla="*/ 399 h 657"/>
                  <a:gd name="T26" fmla="*/ 768 w 857"/>
                  <a:gd name="T27" fmla="*/ 494 h 657"/>
                  <a:gd name="T28" fmla="*/ 691 w 857"/>
                  <a:gd name="T29" fmla="*/ 570 h 657"/>
                  <a:gd name="T30" fmla="*/ 596 w 857"/>
                  <a:gd name="T31" fmla="*/ 625 h 657"/>
                  <a:gd name="T32" fmla="*/ 487 w 857"/>
                  <a:gd name="T33" fmla="*/ 653 h 657"/>
                  <a:gd name="T34" fmla="*/ 370 w 857"/>
                  <a:gd name="T35" fmla="*/ 653 h 657"/>
                  <a:gd name="T36" fmla="*/ 262 w 857"/>
                  <a:gd name="T37" fmla="*/ 625 h 657"/>
                  <a:gd name="T38" fmla="*/ 167 w 857"/>
                  <a:gd name="T39" fmla="*/ 570 h 657"/>
                  <a:gd name="T40" fmla="*/ 89 w 857"/>
                  <a:gd name="T41" fmla="*/ 494 h 657"/>
                  <a:gd name="T42" fmla="*/ 34 w 857"/>
                  <a:gd name="T43" fmla="*/ 399 h 657"/>
                  <a:gd name="T44" fmla="*/ 4 w 857"/>
                  <a:gd name="T45" fmla="*/ 293 h 657"/>
                  <a:gd name="T46" fmla="*/ 1 w 857"/>
                  <a:gd name="T47" fmla="*/ 200 h 657"/>
                  <a:gd name="T48" fmla="*/ 12 w 857"/>
                  <a:gd name="T49" fmla="*/ 138 h 657"/>
                  <a:gd name="T50" fmla="*/ 27 w 857"/>
                  <a:gd name="T51" fmla="*/ 89 h 657"/>
                  <a:gd name="T52" fmla="*/ 40 w 857"/>
                  <a:gd name="T53" fmla="*/ 58 h 657"/>
                  <a:gd name="T54" fmla="*/ 46 w 857"/>
                  <a:gd name="T55" fmla="*/ 47 h 657"/>
                  <a:gd name="T56" fmla="*/ 84 w 857"/>
                  <a:gd name="T57" fmla="*/ 29 h 657"/>
                  <a:gd name="T58" fmla="*/ 146 w 857"/>
                  <a:gd name="T59" fmla="*/ 16 h 657"/>
                  <a:gd name="T60" fmla="*/ 226 w 857"/>
                  <a:gd name="T61" fmla="*/ 7 h 657"/>
                  <a:gd name="T62" fmla="*/ 313 w 857"/>
                  <a:gd name="T63" fmla="*/ 1 h 657"/>
                  <a:gd name="T64" fmla="*/ 397 w 857"/>
                  <a:gd name="T65" fmla="*/ 0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57" h="657">
                    <a:moveTo>
                      <a:pt x="397" y="0"/>
                    </a:moveTo>
                    <a:lnTo>
                      <a:pt x="433" y="0"/>
                    </a:lnTo>
                    <a:lnTo>
                      <a:pt x="495" y="3"/>
                    </a:lnTo>
                    <a:lnTo>
                      <a:pt x="552" y="7"/>
                    </a:lnTo>
                    <a:lnTo>
                      <a:pt x="605" y="12"/>
                    </a:lnTo>
                    <a:lnTo>
                      <a:pt x="650" y="18"/>
                    </a:lnTo>
                    <a:lnTo>
                      <a:pt x="692" y="25"/>
                    </a:lnTo>
                    <a:lnTo>
                      <a:pt x="729" y="32"/>
                    </a:lnTo>
                    <a:lnTo>
                      <a:pt x="759" y="37"/>
                    </a:lnTo>
                    <a:lnTo>
                      <a:pt x="783" y="42"/>
                    </a:lnTo>
                    <a:lnTo>
                      <a:pt x="800" y="47"/>
                    </a:lnTo>
                    <a:lnTo>
                      <a:pt x="810" y="50"/>
                    </a:lnTo>
                    <a:lnTo>
                      <a:pt x="814" y="51"/>
                    </a:lnTo>
                    <a:lnTo>
                      <a:pt x="815" y="54"/>
                    </a:lnTo>
                    <a:lnTo>
                      <a:pt x="818" y="64"/>
                    </a:lnTo>
                    <a:lnTo>
                      <a:pt x="823" y="79"/>
                    </a:lnTo>
                    <a:lnTo>
                      <a:pt x="830" y="98"/>
                    </a:lnTo>
                    <a:lnTo>
                      <a:pt x="836" y="121"/>
                    </a:lnTo>
                    <a:lnTo>
                      <a:pt x="842" y="144"/>
                    </a:lnTo>
                    <a:lnTo>
                      <a:pt x="848" y="169"/>
                    </a:lnTo>
                    <a:lnTo>
                      <a:pt x="853" y="194"/>
                    </a:lnTo>
                    <a:lnTo>
                      <a:pt x="856" y="216"/>
                    </a:lnTo>
                    <a:lnTo>
                      <a:pt x="857" y="236"/>
                    </a:lnTo>
                    <a:lnTo>
                      <a:pt x="853" y="293"/>
                    </a:lnTo>
                    <a:lnTo>
                      <a:pt x="843" y="348"/>
                    </a:lnTo>
                    <a:lnTo>
                      <a:pt x="823" y="399"/>
                    </a:lnTo>
                    <a:lnTo>
                      <a:pt x="798" y="449"/>
                    </a:lnTo>
                    <a:lnTo>
                      <a:pt x="768" y="494"/>
                    </a:lnTo>
                    <a:lnTo>
                      <a:pt x="732" y="534"/>
                    </a:lnTo>
                    <a:lnTo>
                      <a:pt x="691" y="570"/>
                    </a:lnTo>
                    <a:lnTo>
                      <a:pt x="645" y="600"/>
                    </a:lnTo>
                    <a:lnTo>
                      <a:pt x="596" y="625"/>
                    </a:lnTo>
                    <a:lnTo>
                      <a:pt x="543" y="642"/>
                    </a:lnTo>
                    <a:lnTo>
                      <a:pt x="487" y="653"/>
                    </a:lnTo>
                    <a:lnTo>
                      <a:pt x="429" y="657"/>
                    </a:lnTo>
                    <a:lnTo>
                      <a:pt x="370" y="653"/>
                    </a:lnTo>
                    <a:lnTo>
                      <a:pt x="315" y="642"/>
                    </a:lnTo>
                    <a:lnTo>
                      <a:pt x="262" y="625"/>
                    </a:lnTo>
                    <a:lnTo>
                      <a:pt x="213" y="600"/>
                    </a:lnTo>
                    <a:lnTo>
                      <a:pt x="167" y="570"/>
                    </a:lnTo>
                    <a:lnTo>
                      <a:pt x="126" y="534"/>
                    </a:lnTo>
                    <a:lnTo>
                      <a:pt x="89" y="494"/>
                    </a:lnTo>
                    <a:lnTo>
                      <a:pt x="59" y="449"/>
                    </a:lnTo>
                    <a:lnTo>
                      <a:pt x="34" y="399"/>
                    </a:lnTo>
                    <a:lnTo>
                      <a:pt x="16" y="348"/>
                    </a:lnTo>
                    <a:lnTo>
                      <a:pt x="4" y="293"/>
                    </a:lnTo>
                    <a:lnTo>
                      <a:pt x="0" y="236"/>
                    </a:lnTo>
                    <a:lnTo>
                      <a:pt x="1" y="200"/>
                    </a:lnTo>
                    <a:lnTo>
                      <a:pt x="6" y="168"/>
                    </a:lnTo>
                    <a:lnTo>
                      <a:pt x="12" y="138"/>
                    </a:lnTo>
                    <a:lnTo>
                      <a:pt x="20" y="111"/>
                    </a:lnTo>
                    <a:lnTo>
                      <a:pt x="27" y="89"/>
                    </a:lnTo>
                    <a:lnTo>
                      <a:pt x="34" y="71"/>
                    </a:lnTo>
                    <a:lnTo>
                      <a:pt x="40" y="58"/>
                    </a:lnTo>
                    <a:lnTo>
                      <a:pt x="44" y="50"/>
                    </a:lnTo>
                    <a:lnTo>
                      <a:pt x="46" y="47"/>
                    </a:lnTo>
                    <a:lnTo>
                      <a:pt x="61" y="38"/>
                    </a:lnTo>
                    <a:lnTo>
                      <a:pt x="84" y="29"/>
                    </a:lnTo>
                    <a:lnTo>
                      <a:pt x="112" y="22"/>
                    </a:lnTo>
                    <a:lnTo>
                      <a:pt x="146" y="16"/>
                    </a:lnTo>
                    <a:lnTo>
                      <a:pt x="186" y="11"/>
                    </a:lnTo>
                    <a:lnTo>
                      <a:pt x="226" y="7"/>
                    </a:lnTo>
                    <a:lnTo>
                      <a:pt x="270" y="3"/>
                    </a:lnTo>
                    <a:lnTo>
                      <a:pt x="313" y="1"/>
                    </a:lnTo>
                    <a:lnTo>
                      <a:pt x="356" y="0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83" name="Freeform 608"/>
              <p:cNvSpPr>
                <a:spLocks noEditPoints="1"/>
              </p:cNvSpPr>
              <p:nvPr/>
            </p:nvSpPr>
            <p:spPr bwMode="auto">
              <a:xfrm>
                <a:off x="3095625" y="3100388"/>
                <a:ext cx="1738313" cy="2284413"/>
              </a:xfrm>
              <a:custGeom>
                <a:avLst/>
                <a:gdLst>
                  <a:gd name="T0" fmla="*/ 433 w 1095"/>
                  <a:gd name="T1" fmla="*/ 197 h 1439"/>
                  <a:gd name="T2" fmla="*/ 432 w 1095"/>
                  <a:gd name="T3" fmla="*/ 306 h 1439"/>
                  <a:gd name="T4" fmla="*/ 430 w 1095"/>
                  <a:gd name="T5" fmla="*/ 402 h 1439"/>
                  <a:gd name="T6" fmla="*/ 419 w 1095"/>
                  <a:gd name="T7" fmla="*/ 420 h 1439"/>
                  <a:gd name="T8" fmla="*/ 347 w 1095"/>
                  <a:gd name="T9" fmla="*/ 448 h 1439"/>
                  <a:gd name="T10" fmla="*/ 238 w 1095"/>
                  <a:gd name="T11" fmla="*/ 512 h 1439"/>
                  <a:gd name="T12" fmla="*/ 128 w 1095"/>
                  <a:gd name="T13" fmla="*/ 621 h 1439"/>
                  <a:gd name="T14" fmla="*/ 52 w 1095"/>
                  <a:gd name="T15" fmla="*/ 782 h 1439"/>
                  <a:gd name="T16" fmla="*/ 47 w 1095"/>
                  <a:gd name="T17" fmla="*/ 1003 h 1439"/>
                  <a:gd name="T18" fmla="*/ 124 w 1095"/>
                  <a:gd name="T19" fmla="*/ 1205 h 1439"/>
                  <a:gd name="T20" fmla="*/ 263 w 1095"/>
                  <a:gd name="T21" fmla="*/ 1337 h 1439"/>
                  <a:gd name="T22" fmla="*/ 440 w 1095"/>
                  <a:gd name="T23" fmla="*/ 1404 h 1439"/>
                  <a:gd name="T24" fmla="*/ 629 w 1095"/>
                  <a:gd name="T25" fmla="*/ 1406 h 1439"/>
                  <a:gd name="T26" fmla="*/ 810 w 1095"/>
                  <a:gd name="T27" fmla="*/ 1346 h 1439"/>
                  <a:gd name="T28" fmla="*/ 955 w 1095"/>
                  <a:gd name="T29" fmla="*/ 1227 h 1439"/>
                  <a:gd name="T30" fmla="*/ 1042 w 1095"/>
                  <a:gd name="T31" fmla="*/ 1051 h 1439"/>
                  <a:gd name="T32" fmla="*/ 1048 w 1095"/>
                  <a:gd name="T33" fmla="*/ 830 h 1439"/>
                  <a:gd name="T34" fmla="*/ 983 w 1095"/>
                  <a:gd name="T35" fmla="*/ 655 h 1439"/>
                  <a:gd name="T36" fmla="*/ 879 w 1095"/>
                  <a:gd name="T37" fmla="*/ 534 h 1439"/>
                  <a:gd name="T38" fmla="*/ 769 w 1095"/>
                  <a:gd name="T39" fmla="*/ 461 h 1439"/>
                  <a:gd name="T40" fmla="*/ 688 w 1095"/>
                  <a:gd name="T41" fmla="*/ 424 h 1439"/>
                  <a:gd name="T42" fmla="*/ 666 w 1095"/>
                  <a:gd name="T43" fmla="*/ 413 h 1439"/>
                  <a:gd name="T44" fmla="*/ 662 w 1095"/>
                  <a:gd name="T45" fmla="*/ 333 h 1439"/>
                  <a:gd name="T46" fmla="*/ 659 w 1095"/>
                  <a:gd name="T47" fmla="*/ 215 h 1439"/>
                  <a:gd name="T48" fmla="*/ 632 w 1095"/>
                  <a:gd name="T49" fmla="*/ 159 h 1439"/>
                  <a:gd name="T50" fmla="*/ 510 w 1095"/>
                  <a:gd name="T51" fmla="*/ 161 h 1439"/>
                  <a:gd name="T52" fmla="*/ 433 w 1095"/>
                  <a:gd name="T53" fmla="*/ 155 h 1439"/>
                  <a:gd name="T54" fmla="*/ 623 w 1095"/>
                  <a:gd name="T55" fmla="*/ 3 h 1439"/>
                  <a:gd name="T56" fmla="*/ 726 w 1095"/>
                  <a:gd name="T57" fmla="*/ 30 h 1439"/>
                  <a:gd name="T58" fmla="*/ 758 w 1095"/>
                  <a:gd name="T59" fmla="*/ 73 h 1439"/>
                  <a:gd name="T60" fmla="*/ 743 w 1095"/>
                  <a:gd name="T61" fmla="*/ 115 h 1439"/>
                  <a:gd name="T62" fmla="*/ 713 w 1095"/>
                  <a:gd name="T63" fmla="*/ 140 h 1439"/>
                  <a:gd name="T64" fmla="*/ 868 w 1095"/>
                  <a:gd name="T65" fmla="*/ 473 h 1439"/>
                  <a:gd name="T66" fmla="*/ 961 w 1095"/>
                  <a:gd name="T67" fmla="*/ 554 h 1439"/>
                  <a:gd name="T68" fmla="*/ 1033 w 1095"/>
                  <a:gd name="T69" fmla="*/ 655 h 1439"/>
                  <a:gd name="T70" fmla="*/ 1084 w 1095"/>
                  <a:gd name="T71" fmla="*/ 797 h 1439"/>
                  <a:gd name="T72" fmla="*/ 1095 w 1095"/>
                  <a:gd name="T73" fmla="*/ 906 h 1439"/>
                  <a:gd name="T74" fmla="*/ 1076 w 1095"/>
                  <a:gd name="T75" fmla="*/ 1046 h 1439"/>
                  <a:gd name="T76" fmla="*/ 1006 w 1095"/>
                  <a:gd name="T77" fmla="*/ 1201 h 1439"/>
                  <a:gd name="T78" fmla="*/ 831 w 1095"/>
                  <a:gd name="T79" fmla="*/ 1364 h 1439"/>
                  <a:gd name="T80" fmla="*/ 646 w 1095"/>
                  <a:gd name="T81" fmla="*/ 1431 h 1439"/>
                  <a:gd name="T82" fmla="*/ 413 w 1095"/>
                  <a:gd name="T83" fmla="*/ 1423 h 1439"/>
                  <a:gd name="T84" fmla="*/ 264 w 1095"/>
                  <a:gd name="T85" fmla="*/ 1364 h 1439"/>
                  <a:gd name="T86" fmla="*/ 89 w 1095"/>
                  <a:gd name="T87" fmla="*/ 1201 h 1439"/>
                  <a:gd name="T88" fmla="*/ 19 w 1095"/>
                  <a:gd name="T89" fmla="*/ 1046 h 1439"/>
                  <a:gd name="T90" fmla="*/ 0 w 1095"/>
                  <a:gd name="T91" fmla="*/ 906 h 1439"/>
                  <a:gd name="T92" fmla="*/ 11 w 1095"/>
                  <a:gd name="T93" fmla="*/ 797 h 1439"/>
                  <a:gd name="T94" fmla="*/ 63 w 1095"/>
                  <a:gd name="T95" fmla="*/ 655 h 1439"/>
                  <a:gd name="T96" fmla="*/ 135 w 1095"/>
                  <a:gd name="T97" fmla="*/ 554 h 1439"/>
                  <a:gd name="T98" fmla="*/ 227 w 1095"/>
                  <a:gd name="T99" fmla="*/ 473 h 1439"/>
                  <a:gd name="T100" fmla="*/ 381 w 1095"/>
                  <a:gd name="T101" fmla="*/ 144 h 1439"/>
                  <a:gd name="T102" fmla="*/ 361 w 1095"/>
                  <a:gd name="T103" fmla="*/ 130 h 1439"/>
                  <a:gd name="T104" fmla="*/ 333 w 1095"/>
                  <a:gd name="T105" fmla="*/ 88 h 1439"/>
                  <a:gd name="T106" fmla="*/ 352 w 1095"/>
                  <a:gd name="T107" fmla="*/ 41 h 1439"/>
                  <a:gd name="T108" fmla="*/ 447 w 1095"/>
                  <a:gd name="T109" fmla="*/ 7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95" h="1439">
                    <a:moveTo>
                      <a:pt x="429" y="153"/>
                    </a:moveTo>
                    <a:lnTo>
                      <a:pt x="430" y="161"/>
                    </a:lnTo>
                    <a:lnTo>
                      <a:pt x="432" y="176"/>
                    </a:lnTo>
                    <a:lnTo>
                      <a:pt x="433" y="197"/>
                    </a:lnTo>
                    <a:lnTo>
                      <a:pt x="433" y="220"/>
                    </a:lnTo>
                    <a:lnTo>
                      <a:pt x="433" y="248"/>
                    </a:lnTo>
                    <a:lnTo>
                      <a:pt x="433" y="278"/>
                    </a:lnTo>
                    <a:lnTo>
                      <a:pt x="432" y="306"/>
                    </a:lnTo>
                    <a:lnTo>
                      <a:pt x="432" y="335"/>
                    </a:lnTo>
                    <a:lnTo>
                      <a:pt x="430" y="361"/>
                    </a:lnTo>
                    <a:lnTo>
                      <a:pt x="430" y="384"/>
                    </a:lnTo>
                    <a:lnTo>
                      <a:pt x="430" y="402"/>
                    </a:lnTo>
                    <a:lnTo>
                      <a:pt x="429" y="413"/>
                    </a:lnTo>
                    <a:lnTo>
                      <a:pt x="429" y="418"/>
                    </a:lnTo>
                    <a:lnTo>
                      <a:pt x="426" y="418"/>
                    </a:lnTo>
                    <a:lnTo>
                      <a:pt x="419" y="420"/>
                    </a:lnTo>
                    <a:lnTo>
                      <a:pt x="407" y="424"/>
                    </a:lnTo>
                    <a:lnTo>
                      <a:pt x="390" y="431"/>
                    </a:lnTo>
                    <a:lnTo>
                      <a:pt x="370" y="439"/>
                    </a:lnTo>
                    <a:lnTo>
                      <a:pt x="347" y="448"/>
                    </a:lnTo>
                    <a:lnTo>
                      <a:pt x="322" y="461"/>
                    </a:lnTo>
                    <a:lnTo>
                      <a:pt x="296" y="475"/>
                    </a:lnTo>
                    <a:lnTo>
                      <a:pt x="267" y="492"/>
                    </a:lnTo>
                    <a:lnTo>
                      <a:pt x="238" y="512"/>
                    </a:lnTo>
                    <a:lnTo>
                      <a:pt x="209" y="534"/>
                    </a:lnTo>
                    <a:lnTo>
                      <a:pt x="182" y="560"/>
                    </a:lnTo>
                    <a:lnTo>
                      <a:pt x="154" y="589"/>
                    </a:lnTo>
                    <a:lnTo>
                      <a:pt x="128" y="621"/>
                    </a:lnTo>
                    <a:lnTo>
                      <a:pt x="104" y="655"/>
                    </a:lnTo>
                    <a:lnTo>
                      <a:pt x="83" y="694"/>
                    </a:lnTo>
                    <a:lnTo>
                      <a:pt x="66" y="736"/>
                    </a:lnTo>
                    <a:lnTo>
                      <a:pt x="52" y="782"/>
                    </a:lnTo>
                    <a:lnTo>
                      <a:pt x="43" y="831"/>
                    </a:lnTo>
                    <a:lnTo>
                      <a:pt x="38" y="884"/>
                    </a:lnTo>
                    <a:lnTo>
                      <a:pt x="39" y="941"/>
                    </a:lnTo>
                    <a:lnTo>
                      <a:pt x="47" y="1003"/>
                    </a:lnTo>
                    <a:lnTo>
                      <a:pt x="59" y="1061"/>
                    </a:lnTo>
                    <a:lnTo>
                      <a:pt x="76" y="1113"/>
                    </a:lnTo>
                    <a:lnTo>
                      <a:pt x="98" y="1161"/>
                    </a:lnTo>
                    <a:lnTo>
                      <a:pt x="124" y="1205"/>
                    </a:lnTo>
                    <a:lnTo>
                      <a:pt x="154" y="1244"/>
                    </a:lnTo>
                    <a:lnTo>
                      <a:pt x="187" y="1279"/>
                    </a:lnTo>
                    <a:lnTo>
                      <a:pt x="224" y="1311"/>
                    </a:lnTo>
                    <a:lnTo>
                      <a:pt x="263" y="1337"/>
                    </a:lnTo>
                    <a:lnTo>
                      <a:pt x="305" y="1360"/>
                    </a:lnTo>
                    <a:lnTo>
                      <a:pt x="348" y="1379"/>
                    </a:lnTo>
                    <a:lnTo>
                      <a:pt x="394" y="1393"/>
                    </a:lnTo>
                    <a:lnTo>
                      <a:pt x="440" y="1404"/>
                    </a:lnTo>
                    <a:lnTo>
                      <a:pt x="487" y="1410"/>
                    </a:lnTo>
                    <a:lnTo>
                      <a:pt x="535" y="1413"/>
                    </a:lnTo>
                    <a:lnTo>
                      <a:pt x="582" y="1411"/>
                    </a:lnTo>
                    <a:lnTo>
                      <a:pt x="629" y="1406"/>
                    </a:lnTo>
                    <a:lnTo>
                      <a:pt x="676" y="1397"/>
                    </a:lnTo>
                    <a:lnTo>
                      <a:pt x="722" y="1384"/>
                    </a:lnTo>
                    <a:lnTo>
                      <a:pt x="767" y="1367"/>
                    </a:lnTo>
                    <a:lnTo>
                      <a:pt x="810" y="1346"/>
                    </a:lnTo>
                    <a:lnTo>
                      <a:pt x="851" y="1322"/>
                    </a:lnTo>
                    <a:lnTo>
                      <a:pt x="889" y="1294"/>
                    </a:lnTo>
                    <a:lnTo>
                      <a:pt x="923" y="1262"/>
                    </a:lnTo>
                    <a:lnTo>
                      <a:pt x="955" y="1227"/>
                    </a:lnTo>
                    <a:lnTo>
                      <a:pt x="983" y="1189"/>
                    </a:lnTo>
                    <a:lnTo>
                      <a:pt x="1008" y="1146"/>
                    </a:lnTo>
                    <a:lnTo>
                      <a:pt x="1027" y="1100"/>
                    </a:lnTo>
                    <a:lnTo>
                      <a:pt x="1042" y="1051"/>
                    </a:lnTo>
                    <a:lnTo>
                      <a:pt x="1052" y="998"/>
                    </a:lnTo>
                    <a:lnTo>
                      <a:pt x="1056" y="941"/>
                    </a:lnTo>
                    <a:lnTo>
                      <a:pt x="1055" y="884"/>
                    </a:lnTo>
                    <a:lnTo>
                      <a:pt x="1048" y="830"/>
                    </a:lnTo>
                    <a:lnTo>
                      <a:pt x="1038" y="782"/>
                    </a:lnTo>
                    <a:lnTo>
                      <a:pt x="1023" y="736"/>
                    </a:lnTo>
                    <a:lnTo>
                      <a:pt x="1005" y="694"/>
                    </a:lnTo>
                    <a:lnTo>
                      <a:pt x="983" y="655"/>
                    </a:lnTo>
                    <a:lnTo>
                      <a:pt x="959" y="619"/>
                    </a:lnTo>
                    <a:lnTo>
                      <a:pt x="934" y="588"/>
                    </a:lnTo>
                    <a:lnTo>
                      <a:pt x="907" y="559"/>
                    </a:lnTo>
                    <a:lnTo>
                      <a:pt x="879" y="534"/>
                    </a:lnTo>
                    <a:lnTo>
                      <a:pt x="851" y="512"/>
                    </a:lnTo>
                    <a:lnTo>
                      <a:pt x="823" y="492"/>
                    </a:lnTo>
                    <a:lnTo>
                      <a:pt x="796" y="475"/>
                    </a:lnTo>
                    <a:lnTo>
                      <a:pt x="769" y="461"/>
                    </a:lnTo>
                    <a:lnTo>
                      <a:pt x="745" y="448"/>
                    </a:lnTo>
                    <a:lnTo>
                      <a:pt x="722" y="439"/>
                    </a:lnTo>
                    <a:lnTo>
                      <a:pt x="704" y="431"/>
                    </a:lnTo>
                    <a:lnTo>
                      <a:pt x="688" y="424"/>
                    </a:lnTo>
                    <a:lnTo>
                      <a:pt x="676" y="420"/>
                    </a:lnTo>
                    <a:lnTo>
                      <a:pt x="669" y="418"/>
                    </a:lnTo>
                    <a:lnTo>
                      <a:pt x="666" y="418"/>
                    </a:lnTo>
                    <a:lnTo>
                      <a:pt x="666" y="413"/>
                    </a:lnTo>
                    <a:lnTo>
                      <a:pt x="665" y="401"/>
                    </a:lnTo>
                    <a:lnTo>
                      <a:pt x="665" y="382"/>
                    </a:lnTo>
                    <a:lnTo>
                      <a:pt x="663" y="359"/>
                    </a:lnTo>
                    <a:lnTo>
                      <a:pt x="662" y="333"/>
                    </a:lnTo>
                    <a:lnTo>
                      <a:pt x="662" y="303"/>
                    </a:lnTo>
                    <a:lnTo>
                      <a:pt x="661" y="272"/>
                    </a:lnTo>
                    <a:lnTo>
                      <a:pt x="661" y="242"/>
                    </a:lnTo>
                    <a:lnTo>
                      <a:pt x="659" y="215"/>
                    </a:lnTo>
                    <a:lnTo>
                      <a:pt x="659" y="190"/>
                    </a:lnTo>
                    <a:lnTo>
                      <a:pt x="659" y="169"/>
                    </a:lnTo>
                    <a:lnTo>
                      <a:pt x="661" y="155"/>
                    </a:lnTo>
                    <a:lnTo>
                      <a:pt x="632" y="159"/>
                    </a:lnTo>
                    <a:lnTo>
                      <a:pt x="601" y="162"/>
                    </a:lnTo>
                    <a:lnTo>
                      <a:pt x="569" y="162"/>
                    </a:lnTo>
                    <a:lnTo>
                      <a:pt x="539" y="162"/>
                    </a:lnTo>
                    <a:lnTo>
                      <a:pt x="510" y="161"/>
                    </a:lnTo>
                    <a:lnTo>
                      <a:pt x="484" y="160"/>
                    </a:lnTo>
                    <a:lnTo>
                      <a:pt x="462" y="157"/>
                    </a:lnTo>
                    <a:lnTo>
                      <a:pt x="445" y="156"/>
                    </a:lnTo>
                    <a:lnTo>
                      <a:pt x="433" y="155"/>
                    </a:lnTo>
                    <a:lnTo>
                      <a:pt x="429" y="153"/>
                    </a:lnTo>
                    <a:close/>
                    <a:moveTo>
                      <a:pt x="534" y="0"/>
                    </a:moveTo>
                    <a:lnTo>
                      <a:pt x="581" y="0"/>
                    </a:lnTo>
                    <a:lnTo>
                      <a:pt x="623" y="3"/>
                    </a:lnTo>
                    <a:lnTo>
                      <a:pt x="657" y="8"/>
                    </a:lnTo>
                    <a:lnTo>
                      <a:pt x="686" y="15"/>
                    </a:lnTo>
                    <a:lnTo>
                      <a:pt x="708" y="21"/>
                    </a:lnTo>
                    <a:lnTo>
                      <a:pt x="726" y="30"/>
                    </a:lnTo>
                    <a:lnTo>
                      <a:pt x="739" y="41"/>
                    </a:lnTo>
                    <a:lnTo>
                      <a:pt x="750" y="51"/>
                    </a:lnTo>
                    <a:lnTo>
                      <a:pt x="755" y="62"/>
                    </a:lnTo>
                    <a:lnTo>
                      <a:pt x="758" y="73"/>
                    </a:lnTo>
                    <a:lnTo>
                      <a:pt x="758" y="84"/>
                    </a:lnTo>
                    <a:lnTo>
                      <a:pt x="755" y="96"/>
                    </a:lnTo>
                    <a:lnTo>
                      <a:pt x="750" y="105"/>
                    </a:lnTo>
                    <a:lnTo>
                      <a:pt x="743" y="115"/>
                    </a:lnTo>
                    <a:lnTo>
                      <a:pt x="737" y="123"/>
                    </a:lnTo>
                    <a:lnTo>
                      <a:pt x="729" y="131"/>
                    </a:lnTo>
                    <a:lnTo>
                      <a:pt x="721" y="136"/>
                    </a:lnTo>
                    <a:lnTo>
                      <a:pt x="713" y="140"/>
                    </a:lnTo>
                    <a:lnTo>
                      <a:pt x="714" y="396"/>
                    </a:lnTo>
                    <a:lnTo>
                      <a:pt x="771" y="418"/>
                    </a:lnTo>
                    <a:lnTo>
                      <a:pt x="822" y="444"/>
                    </a:lnTo>
                    <a:lnTo>
                      <a:pt x="868" y="473"/>
                    </a:lnTo>
                    <a:lnTo>
                      <a:pt x="908" y="503"/>
                    </a:lnTo>
                    <a:lnTo>
                      <a:pt x="944" y="536"/>
                    </a:lnTo>
                    <a:lnTo>
                      <a:pt x="950" y="542"/>
                    </a:lnTo>
                    <a:lnTo>
                      <a:pt x="961" y="554"/>
                    </a:lnTo>
                    <a:lnTo>
                      <a:pt x="961" y="554"/>
                    </a:lnTo>
                    <a:lnTo>
                      <a:pt x="987" y="585"/>
                    </a:lnTo>
                    <a:lnTo>
                      <a:pt x="1012" y="619"/>
                    </a:lnTo>
                    <a:lnTo>
                      <a:pt x="1033" y="655"/>
                    </a:lnTo>
                    <a:lnTo>
                      <a:pt x="1039" y="669"/>
                    </a:lnTo>
                    <a:lnTo>
                      <a:pt x="1059" y="714"/>
                    </a:lnTo>
                    <a:lnTo>
                      <a:pt x="1074" y="757"/>
                    </a:lnTo>
                    <a:lnTo>
                      <a:pt x="1084" y="797"/>
                    </a:lnTo>
                    <a:lnTo>
                      <a:pt x="1091" y="835"/>
                    </a:lnTo>
                    <a:lnTo>
                      <a:pt x="1091" y="842"/>
                    </a:lnTo>
                    <a:lnTo>
                      <a:pt x="1095" y="873"/>
                    </a:lnTo>
                    <a:lnTo>
                      <a:pt x="1095" y="906"/>
                    </a:lnTo>
                    <a:lnTo>
                      <a:pt x="1094" y="947"/>
                    </a:lnTo>
                    <a:lnTo>
                      <a:pt x="1094" y="947"/>
                    </a:lnTo>
                    <a:lnTo>
                      <a:pt x="1086" y="998"/>
                    </a:lnTo>
                    <a:lnTo>
                      <a:pt x="1076" y="1046"/>
                    </a:lnTo>
                    <a:lnTo>
                      <a:pt x="1063" y="1089"/>
                    </a:lnTo>
                    <a:lnTo>
                      <a:pt x="1061" y="1093"/>
                    </a:lnTo>
                    <a:lnTo>
                      <a:pt x="1036" y="1148"/>
                    </a:lnTo>
                    <a:lnTo>
                      <a:pt x="1006" y="1201"/>
                    </a:lnTo>
                    <a:lnTo>
                      <a:pt x="970" y="1248"/>
                    </a:lnTo>
                    <a:lnTo>
                      <a:pt x="928" y="1292"/>
                    </a:lnTo>
                    <a:lnTo>
                      <a:pt x="882" y="1332"/>
                    </a:lnTo>
                    <a:lnTo>
                      <a:pt x="831" y="1364"/>
                    </a:lnTo>
                    <a:lnTo>
                      <a:pt x="777" y="1393"/>
                    </a:lnTo>
                    <a:lnTo>
                      <a:pt x="775" y="1393"/>
                    </a:lnTo>
                    <a:lnTo>
                      <a:pt x="711" y="1417"/>
                    </a:lnTo>
                    <a:lnTo>
                      <a:pt x="646" y="1431"/>
                    </a:lnTo>
                    <a:lnTo>
                      <a:pt x="584" y="1438"/>
                    </a:lnTo>
                    <a:lnTo>
                      <a:pt x="523" y="1439"/>
                    </a:lnTo>
                    <a:lnTo>
                      <a:pt x="466" y="1434"/>
                    </a:lnTo>
                    <a:lnTo>
                      <a:pt x="413" y="1423"/>
                    </a:lnTo>
                    <a:lnTo>
                      <a:pt x="364" y="1410"/>
                    </a:lnTo>
                    <a:lnTo>
                      <a:pt x="320" y="1393"/>
                    </a:lnTo>
                    <a:lnTo>
                      <a:pt x="318" y="1393"/>
                    </a:lnTo>
                    <a:lnTo>
                      <a:pt x="264" y="1364"/>
                    </a:lnTo>
                    <a:lnTo>
                      <a:pt x="213" y="1332"/>
                    </a:lnTo>
                    <a:lnTo>
                      <a:pt x="167" y="1292"/>
                    </a:lnTo>
                    <a:lnTo>
                      <a:pt x="125" y="1248"/>
                    </a:lnTo>
                    <a:lnTo>
                      <a:pt x="89" y="1201"/>
                    </a:lnTo>
                    <a:lnTo>
                      <a:pt x="59" y="1148"/>
                    </a:lnTo>
                    <a:lnTo>
                      <a:pt x="34" y="1093"/>
                    </a:lnTo>
                    <a:lnTo>
                      <a:pt x="32" y="1089"/>
                    </a:lnTo>
                    <a:lnTo>
                      <a:pt x="19" y="1046"/>
                    </a:lnTo>
                    <a:lnTo>
                      <a:pt x="9" y="998"/>
                    </a:lnTo>
                    <a:lnTo>
                      <a:pt x="1" y="947"/>
                    </a:lnTo>
                    <a:lnTo>
                      <a:pt x="1" y="947"/>
                    </a:lnTo>
                    <a:lnTo>
                      <a:pt x="0" y="906"/>
                    </a:lnTo>
                    <a:lnTo>
                      <a:pt x="1" y="873"/>
                    </a:lnTo>
                    <a:lnTo>
                      <a:pt x="4" y="842"/>
                    </a:lnTo>
                    <a:lnTo>
                      <a:pt x="5" y="835"/>
                    </a:lnTo>
                    <a:lnTo>
                      <a:pt x="11" y="797"/>
                    </a:lnTo>
                    <a:lnTo>
                      <a:pt x="22" y="757"/>
                    </a:lnTo>
                    <a:lnTo>
                      <a:pt x="36" y="714"/>
                    </a:lnTo>
                    <a:lnTo>
                      <a:pt x="56" y="669"/>
                    </a:lnTo>
                    <a:lnTo>
                      <a:pt x="63" y="655"/>
                    </a:lnTo>
                    <a:lnTo>
                      <a:pt x="85" y="619"/>
                    </a:lnTo>
                    <a:lnTo>
                      <a:pt x="108" y="585"/>
                    </a:lnTo>
                    <a:lnTo>
                      <a:pt x="135" y="554"/>
                    </a:lnTo>
                    <a:lnTo>
                      <a:pt x="135" y="554"/>
                    </a:lnTo>
                    <a:lnTo>
                      <a:pt x="145" y="542"/>
                    </a:lnTo>
                    <a:lnTo>
                      <a:pt x="152" y="536"/>
                    </a:lnTo>
                    <a:lnTo>
                      <a:pt x="187" y="503"/>
                    </a:lnTo>
                    <a:lnTo>
                      <a:pt x="227" y="473"/>
                    </a:lnTo>
                    <a:lnTo>
                      <a:pt x="273" y="444"/>
                    </a:lnTo>
                    <a:lnTo>
                      <a:pt x="324" y="418"/>
                    </a:lnTo>
                    <a:lnTo>
                      <a:pt x="381" y="396"/>
                    </a:lnTo>
                    <a:lnTo>
                      <a:pt x="381" y="144"/>
                    </a:lnTo>
                    <a:lnTo>
                      <a:pt x="382" y="144"/>
                    </a:lnTo>
                    <a:lnTo>
                      <a:pt x="382" y="143"/>
                    </a:lnTo>
                    <a:lnTo>
                      <a:pt x="371" y="138"/>
                    </a:lnTo>
                    <a:lnTo>
                      <a:pt x="361" y="130"/>
                    </a:lnTo>
                    <a:lnTo>
                      <a:pt x="352" y="121"/>
                    </a:lnTo>
                    <a:lnTo>
                      <a:pt x="344" y="111"/>
                    </a:lnTo>
                    <a:lnTo>
                      <a:pt x="337" y="100"/>
                    </a:lnTo>
                    <a:lnTo>
                      <a:pt x="333" y="88"/>
                    </a:lnTo>
                    <a:lnTo>
                      <a:pt x="332" y="76"/>
                    </a:lnTo>
                    <a:lnTo>
                      <a:pt x="335" y="64"/>
                    </a:lnTo>
                    <a:lnTo>
                      <a:pt x="341" y="53"/>
                    </a:lnTo>
                    <a:lnTo>
                      <a:pt x="352" y="41"/>
                    </a:lnTo>
                    <a:lnTo>
                      <a:pt x="368" y="30"/>
                    </a:lnTo>
                    <a:lnTo>
                      <a:pt x="388" y="21"/>
                    </a:lnTo>
                    <a:lnTo>
                      <a:pt x="415" y="13"/>
                    </a:lnTo>
                    <a:lnTo>
                      <a:pt x="447" y="7"/>
                    </a:lnTo>
                    <a:lnTo>
                      <a:pt x="488" y="3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84" name="Freeform 610"/>
              <p:cNvSpPr>
                <a:spLocks noEditPoints="1"/>
              </p:cNvSpPr>
              <p:nvPr/>
            </p:nvSpPr>
            <p:spPr bwMode="auto">
              <a:xfrm>
                <a:off x="3284852" y="4242595"/>
                <a:ext cx="1359861" cy="1042746"/>
              </a:xfrm>
              <a:custGeom>
                <a:avLst/>
                <a:gdLst>
                  <a:gd name="T0" fmla="*/ 18 w 857"/>
                  <a:gd name="T1" fmla="*/ 182 h 658"/>
                  <a:gd name="T2" fmla="*/ 29 w 857"/>
                  <a:gd name="T3" fmla="*/ 345 h 658"/>
                  <a:gd name="T4" fmla="*/ 95 w 857"/>
                  <a:gd name="T5" fmla="*/ 482 h 658"/>
                  <a:gd name="T6" fmla="*/ 208 w 857"/>
                  <a:gd name="T7" fmla="*/ 582 h 658"/>
                  <a:gd name="T8" fmla="*/ 357 w 857"/>
                  <a:gd name="T9" fmla="*/ 633 h 658"/>
                  <a:gd name="T10" fmla="*/ 445 w 857"/>
                  <a:gd name="T11" fmla="*/ 632 h 658"/>
                  <a:gd name="T12" fmla="*/ 501 w 857"/>
                  <a:gd name="T13" fmla="*/ 601 h 658"/>
                  <a:gd name="T14" fmla="*/ 563 w 857"/>
                  <a:gd name="T15" fmla="*/ 548 h 658"/>
                  <a:gd name="T16" fmla="*/ 620 w 857"/>
                  <a:gd name="T17" fmla="*/ 482 h 658"/>
                  <a:gd name="T18" fmla="*/ 666 w 857"/>
                  <a:gd name="T19" fmla="*/ 408 h 658"/>
                  <a:gd name="T20" fmla="*/ 692 w 857"/>
                  <a:gd name="T21" fmla="*/ 331 h 658"/>
                  <a:gd name="T22" fmla="*/ 690 w 857"/>
                  <a:gd name="T23" fmla="*/ 260 h 658"/>
                  <a:gd name="T24" fmla="*/ 650 w 857"/>
                  <a:gd name="T25" fmla="*/ 201 h 658"/>
                  <a:gd name="T26" fmla="*/ 568 w 857"/>
                  <a:gd name="T27" fmla="*/ 160 h 658"/>
                  <a:gd name="T28" fmla="*/ 434 w 857"/>
                  <a:gd name="T29" fmla="*/ 143 h 658"/>
                  <a:gd name="T30" fmla="*/ 258 w 857"/>
                  <a:gd name="T31" fmla="*/ 132 h 658"/>
                  <a:gd name="T32" fmla="*/ 144 w 857"/>
                  <a:gd name="T33" fmla="*/ 114 h 658"/>
                  <a:gd name="T34" fmla="*/ 80 w 857"/>
                  <a:gd name="T35" fmla="*/ 91 h 658"/>
                  <a:gd name="T36" fmla="*/ 50 w 857"/>
                  <a:gd name="T37" fmla="*/ 74 h 658"/>
                  <a:gd name="T38" fmla="*/ 300 w 857"/>
                  <a:gd name="T39" fmla="*/ 17 h 658"/>
                  <a:gd name="T40" fmla="*/ 167 w 857"/>
                  <a:gd name="T41" fmla="*/ 27 h 658"/>
                  <a:gd name="T42" fmla="*/ 78 w 857"/>
                  <a:gd name="T43" fmla="*/ 43 h 658"/>
                  <a:gd name="T44" fmla="*/ 56 w 857"/>
                  <a:gd name="T45" fmla="*/ 60 h 658"/>
                  <a:gd name="T46" fmla="*/ 88 w 857"/>
                  <a:gd name="T47" fmla="*/ 77 h 658"/>
                  <a:gd name="T48" fmla="*/ 169 w 857"/>
                  <a:gd name="T49" fmla="*/ 98 h 658"/>
                  <a:gd name="T50" fmla="*/ 309 w 857"/>
                  <a:gd name="T51" fmla="*/ 115 h 658"/>
                  <a:gd name="T52" fmla="*/ 493 w 857"/>
                  <a:gd name="T53" fmla="*/ 122 h 658"/>
                  <a:gd name="T54" fmla="*/ 618 w 857"/>
                  <a:gd name="T55" fmla="*/ 106 h 658"/>
                  <a:gd name="T56" fmla="*/ 682 w 857"/>
                  <a:gd name="T57" fmla="*/ 77 h 658"/>
                  <a:gd name="T58" fmla="*/ 687 w 857"/>
                  <a:gd name="T59" fmla="*/ 47 h 658"/>
                  <a:gd name="T60" fmla="*/ 636 w 857"/>
                  <a:gd name="T61" fmla="*/ 25 h 658"/>
                  <a:gd name="T62" fmla="*/ 505 w 857"/>
                  <a:gd name="T63" fmla="*/ 16 h 658"/>
                  <a:gd name="T64" fmla="*/ 425 w 857"/>
                  <a:gd name="T65" fmla="*/ 0 h 658"/>
                  <a:gd name="T66" fmla="*/ 565 w 857"/>
                  <a:gd name="T67" fmla="*/ 4 h 658"/>
                  <a:gd name="T68" fmla="*/ 707 w 857"/>
                  <a:gd name="T69" fmla="*/ 18 h 658"/>
                  <a:gd name="T70" fmla="*/ 797 w 857"/>
                  <a:gd name="T71" fmla="*/ 43 h 658"/>
                  <a:gd name="T72" fmla="*/ 814 w 857"/>
                  <a:gd name="T73" fmla="*/ 55 h 658"/>
                  <a:gd name="T74" fmla="*/ 818 w 857"/>
                  <a:gd name="T75" fmla="*/ 61 h 658"/>
                  <a:gd name="T76" fmla="*/ 845 w 857"/>
                  <a:gd name="T77" fmla="*/ 129 h 658"/>
                  <a:gd name="T78" fmla="*/ 857 w 857"/>
                  <a:gd name="T79" fmla="*/ 238 h 658"/>
                  <a:gd name="T80" fmla="*/ 823 w 857"/>
                  <a:gd name="T81" fmla="*/ 402 h 658"/>
                  <a:gd name="T82" fmla="*/ 732 w 857"/>
                  <a:gd name="T83" fmla="*/ 535 h 658"/>
                  <a:gd name="T84" fmla="*/ 595 w 857"/>
                  <a:gd name="T85" fmla="*/ 626 h 658"/>
                  <a:gd name="T86" fmla="*/ 429 w 857"/>
                  <a:gd name="T87" fmla="*/ 658 h 658"/>
                  <a:gd name="T88" fmla="*/ 262 w 857"/>
                  <a:gd name="T89" fmla="*/ 626 h 658"/>
                  <a:gd name="T90" fmla="*/ 125 w 857"/>
                  <a:gd name="T91" fmla="*/ 535 h 658"/>
                  <a:gd name="T92" fmla="*/ 34 w 857"/>
                  <a:gd name="T93" fmla="*/ 402 h 658"/>
                  <a:gd name="T94" fmla="*/ 0 w 857"/>
                  <a:gd name="T95" fmla="*/ 238 h 658"/>
                  <a:gd name="T96" fmla="*/ 19 w 857"/>
                  <a:gd name="T97" fmla="*/ 102 h 658"/>
                  <a:gd name="T98" fmla="*/ 42 w 857"/>
                  <a:gd name="T99" fmla="*/ 51 h 658"/>
                  <a:gd name="T100" fmla="*/ 91 w 857"/>
                  <a:gd name="T101" fmla="*/ 26 h 658"/>
                  <a:gd name="T102" fmla="*/ 194 w 857"/>
                  <a:gd name="T103" fmla="*/ 10 h 658"/>
                  <a:gd name="T104" fmla="*/ 328 w 857"/>
                  <a:gd name="T105" fmla="*/ 1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57" h="658">
                    <a:moveTo>
                      <a:pt x="50" y="74"/>
                    </a:moveTo>
                    <a:lnTo>
                      <a:pt x="30" y="127"/>
                    </a:lnTo>
                    <a:lnTo>
                      <a:pt x="18" y="182"/>
                    </a:lnTo>
                    <a:lnTo>
                      <a:pt x="14" y="238"/>
                    </a:lnTo>
                    <a:lnTo>
                      <a:pt x="18" y="293"/>
                    </a:lnTo>
                    <a:lnTo>
                      <a:pt x="29" y="345"/>
                    </a:lnTo>
                    <a:lnTo>
                      <a:pt x="44" y="394"/>
                    </a:lnTo>
                    <a:lnTo>
                      <a:pt x="67" y="440"/>
                    </a:lnTo>
                    <a:lnTo>
                      <a:pt x="95" y="482"/>
                    </a:lnTo>
                    <a:lnTo>
                      <a:pt x="128" y="520"/>
                    </a:lnTo>
                    <a:lnTo>
                      <a:pt x="166" y="554"/>
                    </a:lnTo>
                    <a:lnTo>
                      <a:pt x="208" y="582"/>
                    </a:lnTo>
                    <a:lnTo>
                      <a:pt x="255" y="605"/>
                    </a:lnTo>
                    <a:lnTo>
                      <a:pt x="305" y="623"/>
                    </a:lnTo>
                    <a:lnTo>
                      <a:pt x="357" y="633"/>
                    </a:lnTo>
                    <a:lnTo>
                      <a:pt x="413" y="639"/>
                    </a:lnTo>
                    <a:lnTo>
                      <a:pt x="428" y="637"/>
                    </a:lnTo>
                    <a:lnTo>
                      <a:pt x="445" y="632"/>
                    </a:lnTo>
                    <a:lnTo>
                      <a:pt x="463" y="624"/>
                    </a:lnTo>
                    <a:lnTo>
                      <a:pt x="482" y="614"/>
                    </a:lnTo>
                    <a:lnTo>
                      <a:pt x="501" y="601"/>
                    </a:lnTo>
                    <a:lnTo>
                      <a:pt x="522" y="586"/>
                    </a:lnTo>
                    <a:lnTo>
                      <a:pt x="543" y="568"/>
                    </a:lnTo>
                    <a:lnTo>
                      <a:pt x="563" y="548"/>
                    </a:lnTo>
                    <a:lnTo>
                      <a:pt x="582" y="527"/>
                    </a:lnTo>
                    <a:lnTo>
                      <a:pt x="602" y="505"/>
                    </a:lnTo>
                    <a:lnTo>
                      <a:pt x="620" y="482"/>
                    </a:lnTo>
                    <a:lnTo>
                      <a:pt x="637" y="458"/>
                    </a:lnTo>
                    <a:lnTo>
                      <a:pt x="653" y="433"/>
                    </a:lnTo>
                    <a:lnTo>
                      <a:pt x="666" y="408"/>
                    </a:lnTo>
                    <a:lnTo>
                      <a:pt x="677" y="382"/>
                    </a:lnTo>
                    <a:lnTo>
                      <a:pt x="686" y="357"/>
                    </a:lnTo>
                    <a:lnTo>
                      <a:pt x="692" y="331"/>
                    </a:lnTo>
                    <a:lnTo>
                      <a:pt x="695" y="307"/>
                    </a:lnTo>
                    <a:lnTo>
                      <a:pt x="694" y="284"/>
                    </a:lnTo>
                    <a:lnTo>
                      <a:pt x="690" y="260"/>
                    </a:lnTo>
                    <a:lnTo>
                      <a:pt x="681" y="239"/>
                    </a:lnTo>
                    <a:lnTo>
                      <a:pt x="669" y="220"/>
                    </a:lnTo>
                    <a:lnTo>
                      <a:pt x="650" y="201"/>
                    </a:lnTo>
                    <a:lnTo>
                      <a:pt x="629" y="186"/>
                    </a:lnTo>
                    <a:lnTo>
                      <a:pt x="602" y="171"/>
                    </a:lnTo>
                    <a:lnTo>
                      <a:pt x="568" y="160"/>
                    </a:lnTo>
                    <a:lnTo>
                      <a:pt x="530" y="152"/>
                    </a:lnTo>
                    <a:lnTo>
                      <a:pt x="485" y="145"/>
                    </a:lnTo>
                    <a:lnTo>
                      <a:pt x="434" y="143"/>
                    </a:lnTo>
                    <a:lnTo>
                      <a:pt x="368" y="141"/>
                    </a:lnTo>
                    <a:lnTo>
                      <a:pt x="309" y="137"/>
                    </a:lnTo>
                    <a:lnTo>
                      <a:pt x="258" y="132"/>
                    </a:lnTo>
                    <a:lnTo>
                      <a:pt x="213" y="127"/>
                    </a:lnTo>
                    <a:lnTo>
                      <a:pt x="177" y="120"/>
                    </a:lnTo>
                    <a:lnTo>
                      <a:pt x="144" y="114"/>
                    </a:lnTo>
                    <a:lnTo>
                      <a:pt x="118" y="106"/>
                    </a:lnTo>
                    <a:lnTo>
                      <a:pt x="97" y="99"/>
                    </a:lnTo>
                    <a:lnTo>
                      <a:pt x="80" y="91"/>
                    </a:lnTo>
                    <a:lnTo>
                      <a:pt x="67" y="85"/>
                    </a:lnTo>
                    <a:lnTo>
                      <a:pt x="56" y="80"/>
                    </a:lnTo>
                    <a:lnTo>
                      <a:pt x="50" y="74"/>
                    </a:lnTo>
                    <a:close/>
                    <a:moveTo>
                      <a:pt x="400" y="14"/>
                    </a:moveTo>
                    <a:lnTo>
                      <a:pt x="349" y="16"/>
                    </a:lnTo>
                    <a:lnTo>
                      <a:pt x="300" y="17"/>
                    </a:lnTo>
                    <a:lnTo>
                      <a:pt x="251" y="19"/>
                    </a:lnTo>
                    <a:lnTo>
                      <a:pt x="207" y="23"/>
                    </a:lnTo>
                    <a:lnTo>
                      <a:pt x="167" y="27"/>
                    </a:lnTo>
                    <a:lnTo>
                      <a:pt x="132" y="33"/>
                    </a:lnTo>
                    <a:lnTo>
                      <a:pt x="102" y="38"/>
                    </a:lnTo>
                    <a:lnTo>
                      <a:pt x="78" y="43"/>
                    </a:lnTo>
                    <a:lnTo>
                      <a:pt x="63" y="51"/>
                    </a:lnTo>
                    <a:lnTo>
                      <a:pt x="55" y="57"/>
                    </a:lnTo>
                    <a:lnTo>
                      <a:pt x="56" y="60"/>
                    </a:lnTo>
                    <a:lnTo>
                      <a:pt x="61" y="65"/>
                    </a:lnTo>
                    <a:lnTo>
                      <a:pt x="72" y="71"/>
                    </a:lnTo>
                    <a:lnTo>
                      <a:pt x="88" y="77"/>
                    </a:lnTo>
                    <a:lnTo>
                      <a:pt x="108" y="84"/>
                    </a:lnTo>
                    <a:lnTo>
                      <a:pt x="136" y="90"/>
                    </a:lnTo>
                    <a:lnTo>
                      <a:pt x="169" y="98"/>
                    </a:lnTo>
                    <a:lnTo>
                      <a:pt x="209" y="105"/>
                    </a:lnTo>
                    <a:lnTo>
                      <a:pt x="255" y="110"/>
                    </a:lnTo>
                    <a:lnTo>
                      <a:pt x="309" y="115"/>
                    </a:lnTo>
                    <a:lnTo>
                      <a:pt x="370" y="119"/>
                    </a:lnTo>
                    <a:lnTo>
                      <a:pt x="438" y="122"/>
                    </a:lnTo>
                    <a:lnTo>
                      <a:pt x="493" y="122"/>
                    </a:lnTo>
                    <a:lnTo>
                      <a:pt x="542" y="118"/>
                    </a:lnTo>
                    <a:lnTo>
                      <a:pt x="582" y="112"/>
                    </a:lnTo>
                    <a:lnTo>
                      <a:pt x="618" y="106"/>
                    </a:lnTo>
                    <a:lnTo>
                      <a:pt x="645" y="97"/>
                    </a:lnTo>
                    <a:lnTo>
                      <a:pt x="666" y="88"/>
                    </a:lnTo>
                    <a:lnTo>
                      <a:pt x="682" y="77"/>
                    </a:lnTo>
                    <a:lnTo>
                      <a:pt x="690" y="67"/>
                    </a:lnTo>
                    <a:lnTo>
                      <a:pt x="691" y="56"/>
                    </a:lnTo>
                    <a:lnTo>
                      <a:pt x="687" y="47"/>
                    </a:lnTo>
                    <a:lnTo>
                      <a:pt x="677" y="38"/>
                    </a:lnTo>
                    <a:lnTo>
                      <a:pt x="660" y="30"/>
                    </a:lnTo>
                    <a:lnTo>
                      <a:pt x="636" y="25"/>
                    </a:lnTo>
                    <a:lnTo>
                      <a:pt x="607" y="21"/>
                    </a:lnTo>
                    <a:lnTo>
                      <a:pt x="557" y="18"/>
                    </a:lnTo>
                    <a:lnTo>
                      <a:pt x="505" y="16"/>
                    </a:lnTo>
                    <a:lnTo>
                      <a:pt x="453" y="14"/>
                    </a:lnTo>
                    <a:lnTo>
                      <a:pt x="400" y="14"/>
                    </a:lnTo>
                    <a:close/>
                    <a:moveTo>
                      <a:pt x="425" y="0"/>
                    </a:moveTo>
                    <a:lnTo>
                      <a:pt x="474" y="1"/>
                    </a:lnTo>
                    <a:lnTo>
                      <a:pt x="521" y="2"/>
                    </a:lnTo>
                    <a:lnTo>
                      <a:pt x="565" y="4"/>
                    </a:lnTo>
                    <a:lnTo>
                      <a:pt x="609" y="6"/>
                    </a:lnTo>
                    <a:lnTo>
                      <a:pt x="661" y="12"/>
                    </a:lnTo>
                    <a:lnTo>
                      <a:pt x="707" y="18"/>
                    </a:lnTo>
                    <a:lnTo>
                      <a:pt x="745" y="25"/>
                    </a:lnTo>
                    <a:lnTo>
                      <a:pt x="775" y="34"/>
                    </a:lnTo>
                    <a:lnTo>
                      <a:pt x="797" y="43"/>
                    </a:lnTo>
                    <a:lnTo>
                      <a:pt x="813" y="54"/>
                    </a:lnTo>
                    <a:lnTo>
                      <a:pt x="813" y="54"/>
                    </a:lnTo>
                    <a:lnTo>
                      <a:pt x="814" y="55"/>
                    </a:lnTo>
                    <a:lnTo>
                      <a:pt x="815" y="57"/>
                    </a:lnTo>
                    <a:lnTo>
                      <a:pt x="817" y="59"/>
                    </a:lnTo>
                    <a:lnTo>
                      <a:pt x="818" y="61"/>
                    </a:lnTo>
                    <a:lnTo>
                      <a:pt x="819" y="63"/>
                    </a:lnTo>
                    <a:lnTo>
                      <a:pt x="834" y="95"/>
                    </a:lnTo>
                    <a:lnTo>
                      <a:pt x="845" y="129"/>
                    </a:lnTo>
                    <a:lnTo>
                      <a:pt x="852" y="165"/>
                    </a:lnTo>
                    <a:lnTo>
                      <a:pt x="856" y="201"/>
                    </a:lnTo>
                    <a:lnTo>
                      <a:pt x="857" y="238"/>
                    </a:lnTo>
                    <a:lnTo>
                      <a:pt x="853" y="294"/>
                    </a:lnTo>
                    <a:lnTo>
                      <a:pt x="842" y="349"/>
                    </a:lnTo>
                    <a:lnTo>
                      <a:pt x="823" y="402"/>
                    </a:lnTo>
                    <a:lnTo>
                      <a:pt x="798" y="450"/>
                    </a:lnTo>
                    <a:lnTo>
                      <a:pt x="768" y="495"/>
                    </a:lnTo>
                    <a:lnTo>
                      <a:pt x="732" y="535"/>
                    </a:lnTo>
                    <a:lnTo>
                      <a:pt x="691" y="571"/>
                    </a:lnTo>
                    <a:lnTo>
                      <a:pt x="645" y="601"/>
                    </a:lnTo>
                    <a:lnTo>
                      <a:pt x="595" y="626"/>
                    </a:lnTo>
                    <a:lnTo>
                      <a:pt x="543" y="644"/>
                    </a:lnTo>
                    <a:lnTo>
                      <a:pt x="487" y="654"/>
                    </a:lnTo>
                    <a:lnTo>
                      <a:pt x="429" y="658"/>
                    </a:lnTo>
                    <a:lnTo>
                      <a:pt x="370" y="654"/>
                    </a:lnTo>
                    <a:lnTo>
                      <a:pt x="315" y="644"/>
                    </a:lnTo>
                    <a:lnTo>
                      <a:pt x="262" y="626"/>
                    </a:lnTo>
                    <a:lnTo>
                      <a:pt x="212" y="601"/>
                    </a:lnTo>
                    <a:lnTo>
                      <a:pt x="167" y="571"/>
                    </a:lnTo>
                    <a:lnTo>
                      <a:pt x="125" y="535"/>
                    </a:lnTo>
                    <a:lnTo>
                      <a:pt x="89" y="495"/>
                    </a:lnTo>
                    <a:lnTo>
                      <a:pt x="59" y="450"/>
                    </a:lnTo>
                    <a:lnTo>
                      <a:pt x="34" y="402"/>
                    </a:lnTo>
                    <a:lnTo>
                      <a:pt x="16" y="349"/>
                    </a:lnTo>
                    <a:lnTo>
                      <a:pt x="4" y="294"/>
                    </a:lnTo>
                    <a:lnTo>
                      <a:pt x="0" y="238"/>
                    </a:lnTo>
                    <a:lnTo>
                      <a:pt x="2" y="191"/>
                    </a:lnTo>
                    <a:lnTo>
                      <a:pt x="8" y="146"/>
                    </a:lnTo>
                    <a:lnTo>
                      <a:pt x="19" y="102"/>
                    </a:lnTo>
                    <a:lnTo>
                      <a:pt x="36" y="60"/>
                    </a:lnTo>
                    <a:lnTo>
                      <a:pt x="39" y="55"/>
                    </a:lnTo>
                    <a:lnTo>
                      <a:pt x="42" y="51"/>
                    </a:lnTo>
                    <a:lnTo>
                      <a:pt x="51" y="42"/>
                    </a:lnTo>
                    <a:lnTo>
                      <a:pt x="68" y="34"/>
                    </a:lnTo>
                    <a:lnTo>
                      <a:pt x="91" y="26"/>
                    </a:lnTo>
                    <a:lnTo>
                      <a:pt x="122" y="19"/>
                    </a:lnTo>
                    <a:lnTo>
                      <a:pt x="156" y="14"/>
                    </a:lnTo>
                    <a:lnTo>
                      <a:pt x="194" y="10"/>
                    </a:lnTo>
                    <a:lnTo>
                      <a:pt x="237" y="6"/>
                    </a:lnTo>
                    <a:lnTo>
                      <a:pt x="281" y="4"/>
                    </a:lnTo>
                    <a:lnTo>
                      <a:pt x="328" y="1"/>
                    </a:lnTo>
                    <a:lnTo>
                      <a:pt x="377" y="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63" name="Freeform 617"/>
              <p:cNvSpPr/>
              <p:nvPr/>
            </p:nvSpPr>
            <p:spPr bwMode="auto">
              <a:xfrm>
                <a:off x="3965575" y="3121025"/>
                <a:ext cx="276225" cy="60325"/>
              </a:xfrm>
              <a:custGeom>
                <a:avLst/>
                <a:gdLst>
                  <a:gd name="T0" fmla="*/ 12601575 w 174"/>
                  <a:gd name="T1" fmla="*/ 0 h 38"/>
                  <a:gd name="T2" fmla="*/ 105846563 w 174"/>
                  <a:gd name="T3" fmla="*/ 0 h 38"/>
                  <a:gd name="T4" fmla="*/ 191531875 w 174"/>
                  <a:gd name="T5" fmla="*/ 10080625 h 38"/>
                  <a:gd name="T6" fmla="*/ 267136563 w 174"/>
                  <a:gd name="T7" fmla="*/ 20161250 h 38"/>
                  <a:gd name="T8" fmla="*/ 330141263 w 174"/>
                  <a:gd name="T9" fmla="*/ 37803138 h 38"/>
                  <a:gd name="T10" fmla="*/ 383063750 w 174"/>
                  <a:gd name="T11" fmla="*/ 52924075 h 38"/>
                  <a:gd name="T12" fmla="*/ 418345938 w 174"/>
                  <a:gd name="T13" fmla="*/ 73085325 h 38"/>
                  <a:gd name="T14" fmla="*/ 438507188 w 174"/>
                  <a:gd name="T15" fmla="*/ 95765938 h 38"/>
                  <a:gd name="T16" fmla="*/ 405745950 w 174"/>
                  <a:gd name="T17" fmla="*/ 70564375 h 38"/>
                  <a:gd name="T18" fmla="*/ 357862188 w 174"/>
                  <a:gd name="T19" fmla="*/ 47883763 h 38"/>
                  <a:gd name="T20" fmla="*/ 287297813 w 174"/>
                  <a:gd name="T21" fmla="*/ 27722513 h 38"/>
                  <a:gd name="T22" fmla="*/ 201612500 w 174"/>
                  <a:gd name="T23" fmla="*/ 12601575 h 38"/>
                  <a:gd name="T24" fmla="*/ 105846563 w 174"/>
                  <a:gd name="T25" fmla="*/ 5040313 h 38"/>
                  <a:gd name="T26" fmla="*/ 0 w 174"/>
                  <a:gd name="T27" fmla="*/ 0 h 38"/>
                  <a:gd name="T28" fmla="*/ 12601575 w 174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4" h="38">
                    <a:moveTo>
                      <a:pt x="5" y="0"/>
                    </a:moveTo>
                    <a:lnTo>
                      <a:pt x="42" y="0"/>
                    </a:lnTo>
                    <a:lnTo>
                      <a:pt x="76" y="4"/>
                    </a:lnTo>
                    <a:lnTo>
                      <a:pt x="106" y="8"/>
                    </a:lnTo>
                    <a:lnTo>
                      <a:pt x="131" y="15"/>
                    </a:lnTo>
                    <a:lnTo>
                      <a:pt x="152" y="21"/>
                    </a:lnTo>
                    <a:lnTo>
                      <a:pt x="166" y="29"/>
                    </a:lnTo>
                    <a:lnTo>
                      <a:pt x="174" y="38"/>
                    </a:lnTo>
                    <a:lnTo>
                      <a:pt x="161" y="28"/>
                    </a:lnTo>
                    <a:lnTo>
                      <a:pt x="142" y="19"/>
                    </a:lnTo>
                    <a:lnTo>
                      <a:pt x="114" y="11"/>
                    </a:lnTo>
                    <a:lnTo>
                      <a:pt x="80" y="5"/>
                    </a:lnTo>
                    <a:lnTo>
                      <a:pt x="42" y="2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6E6E6"/>
              </a:solidFill>
              <a:ln w="0">
                <a:solidFill>
                  <a:srgbClr val="E6E6E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86" name="Freeform 618"/>
              <p:cNvSpPr/>
              <p:nvPr/>
            </p:nvSpPr>
            <p:spPr bwMode="auto">
              <a:xfrm>
                <a:off x="3708205" y="3119639"/>
                <a:ext cx="532398" cy="134755"/>
              </a:xfrm>
              <a:custGeom>
                <a:avLst/>
                <a:gdLst>
                  <a:gd name="T0" fmla="*/ 163 w 337"/>
                  <a:gd name="T1" fmla="*/ 0 h 85"/>
                  <a:gd name="T2" fmla="*/ 205 w 337"/>
                  <a:gd name="T3" fmla="*/ 2 h 85"/>
                  <a:gd name="T4" fmla="*/ 243 w 337"/>
                  <a:gd name="T5" fmla="*/ 5 h 85"/>
                  <a:gd name="T6" fmla="*/ 277 w 337"/>
                  <a:gd name="T7" fmla="*/ 11 h 85"/>
                  <a:gd name="T8" fmla="*/ 305 w 337"/>
                  <a:gd name="T9" fmla="*/ 19 h 85"/>
                  <a:gd name="T10" fmla="*/ 324 w 337"/>
                  <a:gd name="T11" fmla="*/ 28 h 85"/>
                  <a:gd name="T12" fmla="*/ 337 w 337"/>
                  <a:gd name="T13" fmla="*/ 38 h 85"/>
                  <a:gd name="T14" fmla="*/ 337 w 337"/>
                  <a:gd name="T15" fmla="*/ 42 h 85"/>
                  <a:gd name="T16" fmla="*/ 333 w 337"/>
                  <a:gd name="T17" fmla="*/ 53 h 85"/>
                  <a:gd name="T18" fmla="*/ 320 w 337"/>
                  <a:gd name="T19" fmla="*/ 62 h 85"/>
                  <a:gd name="T20" fmla="*/ 301 w 337"/>
                  <a:gd name="T21" fmla="*/ 70 h 85"/>
                  <a:gd name="T22" fmla="*/ 274 w 337"/>
                  <a:gd name="T23" fmla="*/ 76 h 85"/>
                  <a:gd name="T24" fmla="*/ 243 w 337"/>
                  <a:gd name="T25" fmla="*/ 81 h 85"/>
                  <a:gd name="T26" fmla="*/ 208 w 337"/>
                  <a:gd name="T27" fmla="*/ 84 h 85"/>
                  <a:gd name="T28" fmla="*/ 168 w 337"/>
                  <a:gd name="T29" fmla="*/ 85 h 85"/>
                  <a:gd name="T30" fmla="*/ 129 w 337"/>
                  <a:gd name="T31" fmla="*/ 84 h 85"/>
                  <a:gd name="T32" fmla="*/ 94 w 337"/>
                  <a:gd name="T33" fmla="*/ 81 h 85"/>
                  <a:gd name="T34" fmla="*/ 62 w 337"/>
                  <a:gd name="T35" fmla="*/ 76 h 85"/>
                  <a:gd name="T36" fmla="*/ 36 w 337"/>
                  <a:gd name="T37" fmla="*/ 70 h 85"/>
                  <a:gd name="T38" fmla="*/ 17 w 337"/>
                  <a:gd name="T39" fmla="*/ 62 h 85"/>
                  <a:gd name="T40" fmla="*/ 3 w 337"/>
                  <a:gd name="T41" fmla="*/ 53 h 85"/>
                  <a:gd name="T42" fmla="*/ 0 w 337"/>
                  <a:gd name="T43" fmla="*/ 42 h 85"/>
                  <a:gd name="T44" fmla="*/ 3 w 337"/>
                  <a:gd name="T45" fmla="*/ 33 h 85"/>
                  <a:gd name="T46" fmla="*/ 15 w 337"/>
                  <a:gd name="T47" fmla="*/ 24 h 85"/>
                  <a:gd name="T48" fmla="*/ 35 w 337"/>
                  <a:gd name="T49" fmla="*/ 16 h 85"/>
                  <a:gd name="T50" fmla="*/ 61 w 337"/>
                  <a:gd name="T51" fmla="*/ 9 h 85"/>
                  <a:gd name="T52" fmla="*/ 91 w 337"/>
                  <a:gd name="T53" fmla="*/ 4 h 85"/>
                  <a:gd name="T54" fmla="*/ 125 w 337"/>
                  <a:gd name="T55" fmla="*/ 2 h 85"/>
                  <a:gd name="T56" fmla="*/ 163 w 337"/>
                  <a:gd name="T5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7" h="85">
                    <a:moveTo>
                      <a:pt x="163" y="0"/>
                    </a:moveTo>
                    <a:lnTo>
                      <a:pt x="205" y="2"/>
                    </a:lnTo>
                    <a:lnTo>
                      <a:pt x="243" y="5"/>
                    </a:lnTo>
                    <a:lnTo>
                      <a:pt x="277" y="11"/>
                    </a:lnTo>
                    <a:lnTo>
                      <a:pt x="305" y="19"/>
                    </a:lnTo>
                    <a:lnTo>
                      <a:pt x="324" y="28"/>
                    </a:lnTo>
                    <a:lnTo>
                      <a:pt x="337" y="38"/>
                    </a:lnTo>
                    <a:lnTo>
                      <a:pt x="337" y="42"/>
                    </a:lnTo>
                    <a:lnTo>
                      <a:pt x="333" y="53"/>
                    </a:lnTo>
                    <a:lnTo>
                      <a:pt x="320" y="62"/>
                    </a:lnTo>
                    <a:lnTo>
                      <a:pt x="301" y="70"/>
                    </a:lnTo>
                    <a:lnTo>
                      <a:pt x="274" y="76"/>
                    </a:lnTo>
                    <a:lnTo>
                      <a:pt x="243" y="81"/>
                    </a:lnTo>
                    <a:lnTo>
                      <a:pt x="208" y="84"/>
                    </a:lnTo>
                    <a:lnTo>
                      <a:pt x="168" y="85"/>
                    </a:lnTo>
                    <a:lnTo>
                      <a:pt x="129" y="84"/>
                    </a:lnTo>
                    <a:lnTo>
                      <a:pt x="94" y="81"/>
                    </a:lnTo>
                    <a:lnTo>
                      <a:pt x="62" y="76"/>
                    </a:lnTo>
                    <a:lnTo>
                      <a:pt x="36" y="70"/>
                    </a:lnTo>
                    <a:lnTo>
                      <a:pt x="17" y="62"/>
                    </a:lnTo>
                    <a:lnTo>
                      <a:pt x="3" y="53"/>
                    </a:lnTo>
                    <a:lnTo>
                      <a:pt x="0" y="42"/>
                    </a:lnTo>
                    <a:lnTo>
                      <a:pt x="3" y="33"/>
                    </a:lnTo>
                    <a:lnTo>
                      <a:pt x="15" y="24"/>
                    </a:lnTo>
                    <a:lnTo>
                      <a:pt x="35" y="16"/>
                    </a:lnTo>
                    <a:lnTo>
                      <a:pt x="61" y="9"/>
                    </a:lnTo>
                    <a:lnTo>
                      <a:pt x="91" y="4"/>
                    </a:lnTo>
                    <a:lnTo>
                      <a:pt x="125" y="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2724150" y="2700338"/>
              <a:ext cx="2843213" cy="400050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KEYWORD GOES HERE</a:t>
              </a:r>
              <a:endParaRPr 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983413" y="3006725"/>
              <a:ext cx="138531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Insert title here</a:t>
              </a:r>
              <a:endParaRPr 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983413" y="3384550"/>
              <a:ext cx="3613150" cy="5667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 perspiciati unde omnis iste elit voluptatem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voluptatem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4" name="Arrow: Right 123"/>
            <p:cNvSpPr/>
            <p:nvPr/>
          </p:nvSpPr>
          <p:spPr>
            <a:xfrm>
              <a:off x="6537325" y="3389313"/>
              <a:ext cx="336550" cy="404812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48179" y="3018256"/>
            <a:ext cx="8034338" cy="1254125"/>
            <a:chOff x="1711325" y="3937000"/>
            <a:chExt cx="8034338" cy="1254125"/>
          </a:xfrm>
        </p:grpSpPr>
        <p:grpSp>
          <p:nvGrpSpPr>
            <p:cNvPr id="52227" name="Group 72"/>
            <p:cNvGrpSpPr/>
            <p:nvPr/>
          </p:nvGrpSpPr>
          <p:grpSpPr bwMode="auto">
            <a:xfrm>
              <a:off x="4403725" y="4060825"/>
              <a:ext cx="860425" cy="1130300"/>
              <a:chOff x="3095625" y="3100388"/>
              <a:chExt cx="1738313" cy="2284413"/>
            </a:xfrm>
          </p:grpSpPr>
          <p:sp>
            <p:nvSpPr>
              <p:cNvPr id="52265" name="Freeform 590"/>
              <p:cNvSpPr/>
              <p:nvPr/>
            </p:nvSpPr>
            <p:spPr bwMode="auto">
              <a:xfrm>
                <a:off x="3119438" y="3100388"/>
                <a:ext cx="1690688" cy="2284413"/>
              </a:xfrm>
              <a:custGeom>
                <a:avLst/>
                <a:gdLst>
                  <a:gd name="T0" fmla="*/ 1446570115 w 1065"/>
                  <a:gd name="T1" fmla="*/ 2520951 h 1439"/>
                  <a:gd name="T2" fmla="*/ 1630542370 w 1065"/>
                  <a:gd name="T3" fmla="*/ 27722519 h 1439"/>
                  <a:gd name="T4" fmla="*/ 1766630847 w 1065"/>
                  <a:gd name="T5" fmla="*/ 70564390 h 1439"/>
                  <a:gd name="T6" fmla="*/ 1844754921 w 1065"/>
                  <a:gd name="T7" fmla="*/ 123488477 h 1439"/>
                  <a:gd name="T8" fmla="*/ 1844754921 w 1065"/>
                  <a:gd name="T9" fmla="*/ 181451290 h 1439"/>
                  <a:gd name="T10" fmla="*/ 1789311467 w 1065"/>
                  <a:gd name="T11" fmla="*/ 231854426 h 1439"/>
                  <a:gd name="T12" fmla="*/ 1743948641 w 1065"/>
                  <a:gd name="T13" fmla="*/ 1005543358 h 1439"/>
                  <a:gd name="T14" fmla="*/ 2023686861 w 1065"/>
                  <a:gd name="T15" fmla="*/ 1131551198 h 1439"/>
                  <a:gd name="T16" fmla="*/ 2147483646 w 1065"/>
                  <a:gd name="T17" fmla="*/ 1313002487 h 1439"/>
                  <a:gd name="T18" fmla="*/ 2147483646 w 1065"/>
                  <a:gd name="T19" fmla="*/ 1547376276 h 1439"/>
                  <a:gd name="T20" fmla="*/ 2147483646 w 1065"/>
                  <a:gd name="T21" fmla="*/ 1817033848 h 1439"/>
                  <a:gd name="T22" fmla="*/ 2147483646 w 1065"/>
                  <a:gd name="T23" fmla="*/ 2124492977 h 1439"/>
                  <a:gd name="T24" fmla="*/ 2147483646 w 1065"/>
                  <a:gd name="T25" fmla="*/ 2147483646 h 1439"/>
                  <a:gd name="T26" fmla="*/ 2147483646 w 1065"/>
                  <a:gd name="T27" fmla="*/ 2147483646 h 1439"/>
                  <a:gd name="T28" fmla="*/ 2147483646 w 1065"/>
                  <a:gd name="T29" fmla="*/ 2147483646 h 1439"/>
                  <a:gd name="T30" fmla="*/ 2147483646 w 1065"/>
                  <a:gd name="T31" fmla="*/ 2147483646 h 1439"/>
                  <a:gd name="T32" fmla="*/ 1973283721 w 1065"/>
                  <a:gd name="T33" fmla="*/ 2147483646 h 1439"/>
                  <a:gd name="T34" fmla="*/ 1673384245 w 1065"/>
                  <a:gd name="T35" fmla="*/ 2147483646 h 1439"/>
                  <a:gd name="T36" fmla="*/ 1343244472 w 1065"/>
                  <a:gd name="T37" fmla="*/ 2147483646 h 1439"/>
                  <a:gd name="T38" fmla="*/ 1010583749 w 1065"/>
                  <a:gd name="T39" fmla="*/ 2147483646 h 1439"/>
                  <a:gd name="T40" fmla="*/ 710684273 w 1065"/>
                  <a:gd name="T41" fmla="*/ 2147483646 h 1439"/>
                  <a:gd name="T42" fmla="*/ 453628259 w 1065"/>
                  <a:gd name="T43" fmla="*/ 2147483646 h 1439"/>
                  <a:gd name="T44" fmla="*/ 241935072 w 1065"/>
                  <a:gd name="T45" fmla="*/ 2147483646 h 1439"/>
                  <a:gd name="T46" fmla="*/ 90725652 w 1065"/>
                  <a:gd name="T47" fmla="*/ 2147483646 h 1439"/>
                  <a:gd name="T48" fmla="*/ 10080628 w 1065"/>
                  <a:gd name="T49" fmla="*/ 2147483646 h 1439"/>
                  <a:gd name="T50" fmla="*/ 10080628 w 1065"/>
                  <a:gd name="T51" fmla="*/ 2124492977 h 1439"/>
                  <a:gd name="T52" fmla="*/ 83165975 w 1065"/>
                  <a:gd name="T53" fmla="*/ 1817033848 h 1439"/>
                  <a:gd name="T54" fmla="*/ 221773816 w 1065"/>
                  <a:gd name="T55" fmla="*/ 1547376276 h 1439"/>
                  <a:gd name="T56" fmla="*/ 415826698 w 1065"/>
                  <a:gd name="T57" fmla="*/ 1313002487 h 1439"/>
                  <a:gd name="T58" fmla="*/ 660281133 w 1065"/>
                  <a:gd name="T59" fmla="*/ 1131551198 h 1439"/>
                  <a:gd name="T60" fmla="*/ 940019353 w 1065"/>
                  <a:gd name="T61" fmla="*/ 1005543358 h 1439"/>
                  <a:gd name="T62" fmla="*/ 894656527 w 1065"/>
                  <a:gd name="T63" fmla="*/ 231854426 h 1439"/>
                  <a:gd name="T64" fmla="*/ 839213073 w 1065"/>
                  <a:gd name="T65" fmla="*/ 181451290 h 1439"/>
                  <a:gd name="T66" fmla="*/ 839213073 w 1065"/>
                  <a:gd name="T67" fmla="*/ 123488477 h 1439"/>
                  <a:gd name="T68" fmla="*/ 917337146 w 1065"/>
                  <a:gd name="T69" fmla="*/ 70564390 h 1439"/>
                  <a:gd name="T70" fmla="*/ 1053425624 w 1065"/>
                  <a:gd name="T71" fmla="*/ 27722519 h 1439"/>
                  <a:gd name="T72" fmla="*/ 1237397878 w 1065"/>
                  <a:gd name="T73" fmla="*/ 2520951 h 14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065" h="1439">
                    <a:moveTo>
                      <a:pt x="533" y="0"/>
                    </a:moveTo>
                    <a:lnTo>
                      <a:pt x="574" y="1"/>
                    </a:lnTo>
                    <a:lnTo>
                      <a:pt x="612" y="5"/>
                    </a:lnTo>
                    <a:lnTo>
                      <a:pt x="647" y="11"/>
                    </a:lnTo>
                    <a:lnTo>
                      <a:pt x="677" y="18"/>
                    </a:lnTo>
                    <a:lnTo>
                      <a:pt x="701" y="28"/>
                    </a:lnTo>
                    <a:lnTo>
                      <a:pt x="720" y="37"/>
                    </a:lnTo>
                    <a:lnTo>
                      <a:pt x="732" y="49"/>
                    </a:lnTo>
                    <a:lnTo>
                      <a:pt x="736" y="62"/>
                    </a:lnTo>
                    <a:lnTo>
                      <a:pt x="732" y="72"/>
                    </a:lnTo>
                    <a:lnTo>
                      <a:pt x="724" y="83"/>
                    </a:lnTo>
                    <a:lnTo>
                      <a:pt x="710" y="92"/>
                    </a:lnTo>
                    <a:lnTo>
                      <a:pt x="692" y="101"/>
                    </a:lnTo>
                    <a:lnTo>
                      <a:pt x="692" y="399"/>
                    </a:lnTo>
                    <a:lnTo>
                      <a:pt x="749" y="420"/>
                    </a:lnTo>
                    <a:lnTo>
                      <a:pt x="803" y="449"/>
                    </a:lnTo>
                    <a:lnTo>
                      <a:pt x="854" y="482"/>
                    </a:lnTo>
                    <a:lnTo>
                      <a:pt x="900" y="521"/>
                    </a:lnTo>
                    <a:lnTo>
                      <a:pt x="940" y="566"/>
                    </a:lnTo>
                    <a:lnTo>
                      <a:pt x="977" y="614"/>
                    </a:lnTo>
                    <a:lnTo>
                      <a:pt x="1007" y="666"/>
                    </a:lnTo>
                    <a:lnTo>
                      <a:pt x="1032" y="721"/>
                    </a:lnTo>
                    <a:lnTo>
                      <a:pt x="1050" y="782"/>
                    </a:lnTo>
                    <a:lnTo>
                      <a:pt x="1061" y="843"/>
                    </a:lnTo>
                    <a:lnTo>
                      <a:pt x="1065" y="907"/>
                    </a:lnTo>
                    <a:lnTo>
                      <a:pt x="1061" y="974"/>
                    </a:lnTo>
                    <a:lnTo>
                      <a:pt x="1049" y="1038"/>
                    </a:lnTo>
                    <a:lnTo>
                      <a:pt x="1029" y="1100"/>
                    </a:lnTo>
                    <a:lnTo>
                      <a:pt x="1002" y="1157"/>
                    </a:lnTo>
                    <a:lnTo>
                      <a:pt x="969" y="1211"/>
                    </a:lnTo>
                    <a:lnTo>
                      <a:pt x="930" y="1261"/>
                    </a:lnTo>
                    <a:lnTo>
                      <a:pt x="887" y="1305"/>
                    </a:lnTo>
                    <a:lnTo>
                      <a:pt x="837" y="1343"/>
                    </a:lnTo>
                    <a:lnTo>
                      <a:pt x="783" y="1376"/>
                    </a:lnTo>
                    <a:lnTo>
                      <a:pt x="724" y="1404"/>
                    </a:lnTo>
                    <a:lnTo>
                      <a:pt x="664" y="1423"/>
                    </a:lnTo>
                    <a:lnTo>
                      <a:pt x="600" y="1435"/>
                    </a:lnTo>
                    <a:lnTo>
                      <a:pt x="533" y="1439"/>
                    </a:lnTo>
                    <a:lnTo>
                      <a:pt x="466" y="1435"/>
                    </a:lnTo>
                    <a:lnTo>
                      <a:pt x="401" y="1423"/>
                    </a:lnTo>
                    <a:lnTo>
                      <a:pt x="341" y="1404"/>
                    </a:lnTo>
                    <a:lnTo>
                      <a:pt x="282" y="1376"/>
                    </a:lnTo>
                    <a:lnTo>
                      <a:pt x="228" y="1343"/>
                    </a:lnTo>
                    <a:lnTo>
                      <a:pt x="180" y="1305"/>
                    </a:lnTo>
                    <a:lnTo>
                      <a:pt x="135" y="1261"/>
                    </a:lnTo>
                    <a:lnTo>
                      <a:pt x="96" y="1211"/>
                    </a:lnTo>
                    <a:lnTo>
                      <a:pt x="63" y="1157"/>
                    </a:lnTo>
                    <a:lnTo>
                      <a:pt x="36" y="1100"/>
                    </a:lnTo>
                    <a:lnTo>
                      <a:pt x="16" y="1038"/>
                    </a:lnTo>
                    <a:lnTo>
                      <a:pt x="4" y="974"/>
                    </a:lnTo>
                    <a:lnTo>
                      <a:pt x="0" y="907"/>
                    </a:lnTo>
                    <a:lnTo>
                      <a:pt x="4" y="843"/>
                    </a:lnTo>
                    <a:lnTo>
                      <a:pt x="15" y="782"/>
                    </a:lnTo>
                    <a:lnTo>
                      <a:pt x="33" y="721"/>
                    </a:lnTo>
                    <a:lnTo>
                      <a:pt x="58" y="666"/>
                    </a:lnTo>
                    <a:lnTo>
                      <a:pt x="88" y="614"/>
                    </a:lnTo>
                    <a:lnTo>
                      <a:pt x="125" y="566"/>
                    </a:lnTo>
                    <a:lnTo>
                      <a:pt x="165" y="521"/>
                    </a:lnTo>
                    <a:lnTo>
                      <a:pt x="211" y="482"/>
                    </a:lnTo>
                    <a:lnTo>
                      <a:pt x="262" y="449"/>
                    </a:lnTo>
                    <a:lnTo>
                      <a:pt x="316" y="420"/>
                    </a:lnTo>
                    <a:lnTo>
                      <a:pt x="373" y="399"/>
                    </a:lnTo>
                    <a:lnTo>
                      <a:pt x="373" y="101"/>
                    </a:lnTo>
                    <a:lnTo>
                      <a:pt x="355" y="92"/>
                    </a:lnTo>
                    <a:lnTo>
                      <a:pt x="341" y="83"/>
                    </a:lnTo>
                    <a:lnTo>
                      <a:pt x="333" y="72"/>
                    </a:lnTo>
                    <a:lnTo>
                      <a:pt x="329" y="62"/>
                    </a:lnTo>
                    <a:lnTo>
                      <a:pt x="333" y="49"/>
                    </a:lnTo>
                    <a:lnTo>
                      <a:pt x="345" y="37"/>
                    </a:lnTo>
                    <a:lnTo>
                      <a:pt x="364" y="28"/>
                    </a:lnTo>
                    <a:lnTo>
                      <a:pt x="388" y="18"/>
                    </a:lnTo>
                    <a:lnTo>
                      <a:pt x="418" y="11"/>
                    </a:lnTo>
                    <a:lnTo>
                      <a:pt x="453" y="5"/>
                    </a:lnTo>
                    <a:lnTo>
                      <a:pt x="491" y="1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rgbClr val="E7EEE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66" name="Freeform 606"/>
              <p:cNvSpPr/>
              <p:nvPr/>
            </p:nvSpPr>
            <p:spPr bwMode="auto">
              <a:xfrm>
                <a:off x="3278188" y="4243388"/>
                <a:ext cx="1360488" cy="1042987"/>
              </a:xfrm>
              <a:custGeom>
                <a:avLst/>
                <a:gdLst>
                  <a:gd name="T0" fmla="*/ 1091228851 w 857"/>
                  <a:gd name="T1" fmla="*/ 0 h 657"/>
                  <a:gd name="T2" fmla="*/ 1391126761 w 857"/>
                  <a:gd name="T3" fmla="*/ 17640292 h 657"/>
                  <a:gd name="T4" fmla="*/ 1638102165 w 857"/>
                  <a:gd name="T5" fmla="*/ 45362791 h 657"/>
                  <a:gd name="T6" fmla="*/ 1837195375 w 857"/>
                  <a:gd name="T7" fmla="*/ 80644961 h 657"/>
                  <a:gd name="T8" fmla="*/ 1973283863 w 857"/>
                  <a:gd name="T9" fmla="*/ 105846512 h 657"/>
                  <a:gd name="T10" fmla="*/ 2041327313 w 857"/>
                  <a:gd name="T11" fmla="*/ 126007752 h 657"/>
                  <a:gd name="T12" fmla="*/ 2053928892 w 857"/>
                  <a:gd name="T13" fmla="*/ 136088372 h 657"/>
                  <a:gd name="T14" fmla="*/ 2074090150 w 857"/>
                  <a:gd name="T15" fmla="*/ 199091455 h 657"/>
                  <a:gd name="T16" fmla="*/ 2106851399 w 857"/>
                  <a:gd name="T17" fmla="*/ 304937966 h 657"/>
                  <a:gd name="T18" fmla="*/ 2137093285 w 857"/>
                  <a:gd name="T19" fmla="*/ 425905408 h 657"/>
                  <a:gd name="T20" fmla="*/ 2147483646 w 857"/>
                  <a:gd name="T21" fmla="*/ 544353489 h 657"/>
                  <a:gd name="T22" fmla="*/ 2147483646 w 857"/>
                  <a:gd name="T23" fmla="*/ 738404634 h 657"/>
                  <a:gd name="T24" fmla="*/ 2074090150 w 857"/>
                  <a:gd name="T25" fmla="*/ 1005541068 h 657"/>
                  <a:gd name="T26" fmla="*/ 1935480711 w 857"/>
                  <a:gd name="T27" fmla="*/ 1244956591 h 657"/>
                  <a:gd name="T28" fmla="*/ 1741429403 w 857"/>
                  <a:gd name="T29" fmla="*/ 1436488374 h 657"/>
                  <a:gd name="T30" fmla="*/ 1502013677 w 857"/>
                  <a:gd name="T31" fmla="*/ 1575096107 h 657"/>
                  <a:gd name="T32" fmla="*/ 1227317339 w 857"/>
                  <a:gd name="T33" fmla="*/ 1645660449 h 657"/>
                  <a:gd name="T34" fmla="*/ 932458155 w 857"/>
                  <a:gd name="T35" fmla="*/ 1645660449 h 657"/>
                  <a:gd name="T36" fmla="*/ 660281180 w 857"/>
                  <a:gd name="T37" fmla="*/ 1575096107 h 657"/>
                  <a:gd name="T38" fmla="*/ 420867042 w 857"/>
                  <a:gd name="T39" fmla="*/ 1436488374 h 657"/>
                  <a:gd name="T40" fmla="*/ 224294782 w 857"/>
                  <a:gd name="T41" fmla="*/ 1244956591 h 657"/>
                  <a:gd name="T42" fmla="*/ 85685344 w 857"/>
                  <a:gd name="T43" fmla="*/ 1005541068 h 657"/>
                  <a:gd name="T44" fmla="*/ 10080629 w 857"/>
                  <a:gd name="T45" fmla="*/ 738404634 h 657"/>
                  <a:gd name="T46" fmla="*/ 2520951 w 857"/>
                  <a:gd name="T47" fmla="*/ 504031008 h 657"/>
                  <a:gd name="T48" fmla="*/ 30241886 w 857"/>
                  <a:gd name="T49" fmla="*/ 347781396 h 657"/>
                  <a:gd name="T50" fmla="*/ 68045038 w 857"/>
                  <a:gd name="T51" fmla="*/ 224293005 h 657"/>
                  <a:gd name="T52" fmla="*/ 100806287 w 857"/>
                  <a:gd name="T53" fmla="*/ 146168992 h 657"/>
                  <a:gd name="T54" fmla="*/ 115927230 w 857"/>
                  <a:gd name="T55" fmla="*/ 118446493 h 657"/>
                  <a:gd name="T56" fmla="*/ 211693203 w 857"/>
                  <a:gd name="T57" fmla="*/ 73083702 h 657"/>
                  <a:gd name="T58" fmla="*/ 367942948 w 857"/>
                  <a:gd name="T59" fmla="*/ 40322481 h 657"/>
                  <a:gd name="T60" fmla="*/ 569555522 w 857"/>
                  <a:gd name="T61" fmla="*/ 17640292 h 657"/>
                  <a:gd name="T62" fmla="*/ 788809990 w 857"/>
                  <a:gd name="T63" fmla="*/ 2519361 h 657"/>
                  <a:gd name="T64" fmla="*/ 1000503193 w 857"/>
                  <a:gd name="T65" fmla="*/ 0 h 65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57" h="657">
                    <a:moveTo>
                      <a:pt x="397" y="0"/>
                    </a:moveTo>
                    <a:lnTo>
                      <a:pt x="433" y="0"/>
                    </a:lnTo>
                    <a:lnTo>
                      <a:pt x="495" y="3"/>
                    </a:lnTo>
                    <a:lnTo>
                      <a:pt x="552" y="7"/>
                    </a:lnTo>
                    <a:lnTo>
                      <a:pt x="605" y="12"/>
                    </a:lnTo>
                    <a:lnTo>
                      <a:pt x="650" y="18"/>
                    </a:lnTo>
                    <a:lnTo>
                      <a:pt x="692" y="25"/>
                    </a:lnTo>
                    <a:lnTo>
                      <a:pt x="729" y="32"/>
                    </a:lnTo>
                    <a:lnTo>
                      <a:pt x="759" y="37"/>
                    </a:lnTo>
                    <a:lnTo>
                      <a:pt x="783" y="42"/>
                    </a:lnTo>
                    <a:lnTo>
                      <a:pt x="800" y="47"/>
                    </a:lnTo>
                    <a:lnTo>
                      <a:pt x="810" y="50"/>
                    </a:lnTo>
                    <a:lnTo>
                      <a:pt x="814" y="51"/>
                    </a:lnTo>
                    <a:lnTo>
                      <a:pt x="815" y="54"/>
                    </a:lnTo>
                    <a:lnTo>
                      <a:pt x="818" y="64"/>
                    </a:lnTo>
                    <a:lnTo>
                      <a:pt x="823" y="79"/>
                    </a:lnTo>
                    <a:lnTo>
                      <a:pt x="830" y="98"/>
                    </a:lnTo>
                    <a:lnTo>
                      <a:pt x="836" y="121"/>
                    </a:lnTo>
                    <a:lnTo>
                      <a:pt x="842" y="144"/>
                    </a:lnTo>
                    <a:lnTo>
                      <a:pt x="848" y="169"/>
                    </a:lnTo>
                    <a:lnTo>
                      <a:pt x="853" y="194"/>
                    </a:lnTo>
                    <a:lnTo>
                      <a:pt x="856" y="216"/>
                    </a:lnTo>
                    <a:lnTo>
                      <a:pt x="857" y="236"/>
                    </a:lnTo>
                    <a:lnTo>
                      <a:pt x="853" y="293"/>
                    </a:lnTo>
                    <a:lnTo>
                      <a:pt x="843" y="348"/>
                    </a:lnTo>
                    <a:lnTo>
                      <a:pt x="823" y="399"/>
                    </a:lnTo>
                    <a:lnTo>
                      <a:pt x="798" y="449"/>
                    </a:lnTo>
                    <a:lnTo>
                      <a:pt x="768" y="494"/>
                    </a:lnTo>
                    <a:lnTo>
                      <a:pt x="732" y="534"/>
                    </a:lnTo>
                    <a:lnTo>
                      <a:pt x="691" y="570"/>
                    </a:lnTo>
                    <a:lnTo>
                      <a:pt x="645" y="600"/>
                    </a:lnTo>
                    <a:lnTo>
                      <a:pt x="596" y="625"/>
                    </a:lnTo>
                    <a:lnTo>
                      <a:pt x="543" y="642"/>
                    </a:lnTo>
                    <a:lnTo>
                      <a:pt x="487" y="653"/>
                    </a:lnTo>
                    <a:lnTo>
                      <a:pt x="429" y="657"/>
                    </a:lnTo>
                    <a:lnTo>
                      <a:pt x="370" y="653"/>
                    </a:lnTo>
                    <a:lnTo>
                      <a:pt x="315" y="642"/>
                    </a:lnTo>
                    <a:lnTo>
                      <a:pt x="262" y="625"/>
                    </a:lnTo>
                    <a:lnTo>
                      <a:pt x="213" y="600"/>
                    </a:lnTo>
                    <a:lnTo>
                      <a:pt x="167" y="570"/>
                    </a:lnTo>
                    <a:lnTo>
                      <a:pt x="126" y="534"/>
                    </a:lnTo>
                    <a:lnTo>
                      <a:pt x="89" y="494"/>
                    </a:lnTo>
                    <a:lnTo>
                      <a:pt x="59" y="449"/>
                    </a:lnTo>
                    <a:lnTo>
                      <a:pt x="34" y="399"/>
                    </a:lnTo>
                    <a:lnTo>
                      <a:pt x="16" y="348"/>
                    </a:lnTo>
                    <a:lnTo>
                      <a:pt x="4" y="293"/>
                    </a:lnTo>
                    <a:lnTo>
                      <a:pt x="0" y="236"/>
                    </a:lnTo>
                    <a:lnTo>
                      <a:pt x="1" y="200"/>
                    </a:lnTo>
                    <a:lnTo>
                      <a:pt x="6" y="168"/>
                    </a:lnTo>
                    <a:lnTo>
                      <a:pt x="12" y="138"/>
                    </a:lnTo>
                    <a:lnTo>
                      <a:pt x="20" y="111"/>
                    </a:lnTo>
                    <a:lnTo>
                      <a:pt x="27" y="89"/>
                    </a:lnTo>
                    <a:lnTo>
                      <a:pt x="34" y="71"/>
                    </a:lnTo>
                    <a:lnTo>
                      <a:pt x="40" y="58"/>
                    </a:lnTo>
                    <a:lnTo>
                      <a:pt x="44" y="50"/>
                    </a:lnTo>
                    <a:lnTo>
                      <a:pt x="46" y="47"/>
                    </a:lnTo>
                    <a:lnTo>
                      <a:pt x="61" y="38"/>
                    </a:lnTo>
                    <a:lnTo>
                      <a:pt x="84" y="29"/>
                    </a:lnTo>
                    <a:lnTo>
                      <a:pt x="112" y="22"/>
                    </a:lnTo>
                    <a:lnTo>
                      <a:pt x="146" y="16"/>
                    </a:lnTo>
                    <a:lnTo>
                      <a:pt x="186" y="11"/>
                    </a:lnTo>
                    <a:lnTo>
                      <a:pt x="226" y="7"/>
                    </a:lnTo>
                    <a:lnTo>
                      <a:pt x="270" y="3"/>
                    </a:lnTo>
                    <a:lnTo>
                      <a:pt x="313" y="1"/>
                    </a:lnTo>
                    <a:lnTo>
                      <a:pt x="356" y="0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67" name="Freeform 608"/>
              <p:cNvSpPr>
                <a:spLocks noEditPoints="1"/>
              </p:cNvSpPr>
              <p:nvPr/>
            </p:nvSpPr>
            <p:spPr bwMode="auto">
              <a:xfrm>
                <a:off x="3095625" y="3100388"/>
                <a:ext cx="1738313" cy="2284413"/>
              </a:xfrm>
              <a:custGeom>
                <a:avLst/>
                <a:gdLst>
                  <a:gd name="T0" fmla="*/ 1091228764 w 1095"/>
                  <a:gd name="T1" fmla="*/ 496471684 h 1439"/>
                  <a:gd name="T2" fmla="*/ 1088707813 w 1095"/>
                  <a:gd name="T3" fmla="*/ 771167981 h 1439"/>
                  <a:gd name="T4" fmla="*/ 1083667499 w 1095"/>
                  <a:gd name="T5" fmla="*/ 1013103034 h 1439"/>
                  <a:gd name="T6" fmla="*/ 1055946566 w 1095"/>
                  <a:gd name="T7" fmla="*/ 1058465857 h 1439"/>
                  <a:gd name="T8" fmla="*/ 874495264 w 1095"/>
                  <a:gd name="T9" fmla="*/ 1129030247 h 1439"/>
                  <a:gd name="T10" fmla="*/ 599797360 w 1095"/>
                  <a:gd name="T11" fmla="*/ 1290320282 h 1439"/>
                  <a:gd name="T12" fmla="*/ 322580093 w 1095"/>
                  <a:gd name="T13" fmla="*/ 1565018168 h 1439"/>
                  <a:gd name="T14" fmla="*/ 131048163 w 1095"/>
                  <a:gd name="T15" fmla="*/ 1970762619 h 1439"/>
                  <a:gd name="T16" fmla="*/ 118448172 w 1095"/>
                  <a:gd name="T17" fmla="*/ 2147483646 h 1439"/>
                  <a:gd name="T18" fmla="*/ 312499465 w 1095"/>
                  <a:gd name="T19" fmla="*/ 2147483646 h 1439"/>
                  <a:gd name="T20" fmla="*/ 662802078 w 1095"/>
                  <a:gd name="T21" fmla="*/ 2147483646 h 1439"/>
                  <a:gd name="T22" fmla="*/ 1108869069 w 1095"/>
                  <a:gd name="T23" fmla="*/ 2147483646 h 1439"/>
                  <a:gd name="T24" fmla="*/ 1585179531 w 1095"/>
                  <a:gd name="T25" fmla="*/ 2147483646 h 1439"/>
                  <a:gd name="T26" fmla="*/ 2041327150 w 1095"/>
                  <a:gd name="T27" fmla="*/ 2147483646 h 1439"/>
                  <a:gd name="T28" fmla="*/ 2147483646 w 1095"/>
                  <a:gd name="T29" fmla="*/ 2147483646 h 1439"/>
                  <a:gd name="T30" fmla="*/ 2147483646 w 1095"/>
                  <a:gd name="T31" fmla="*/ 2147483646 h 1439"/>
                  <a:gd name="T32" fmla="*/ 2147483646 w 1095"/>
                  <a:gd name="T33" fmla="*/ 2091730145 h 1439"/>
                  <a:gd name="T34" fmla="*/ 2147483646 w 1095"/>
                  <a:gd name="T35" fmla="*/ 1650703499 h 1439"/>
                  <a:gd name="T36" fmla="*/ 2147483646 w 1095"/>
                  <a:gd name="T37" fmla="*/ 1345763732 h 1439"/>
                  <a:gd name="T38" fmla="*/ 1938001507 w 1095"/>
                  <a:gd name="T39" fmla="*/ 1161793079 h 1439"/>
                  <a:gd name="T40" fmla="*/ 1733867999 w 1095"/>
                  <a:gd name="T41" fmla="*/ 1068546484 h 1439"/>
                  <a:gd name="T42" fmla="*/ 1678424545 w 1095"/>
                  <a:gd name="T43" fmla="*/ 1040825553 h 1439"/>
                  <a:gd name="T44" fmla="*/ 1668343917 w 1095"/>
                  <a:gd name="T45" fmla="*/ 839213009 h 1439"/>
                  <a:gd name="T46" fmla="*/ 1660784240 w 1095"/>
                  <a:gd name="T47" fmla="*/ 541834506 h 1439"/>
                  <a:gd name="T48" fmla="*/ 1592739208 w 1095"/>
                  <a:gd name="T49" fmla="*/ 400705725 h 1439"/>
                  <a:gd name="T50" fmla="*/ 1285280057 w 1095"/>
                  <a:gd name="T51" fmla="*/ 405746039 h 1439"/>
                  <a:gd name="T52" fmla="*/ 1091228764 w 1095"/>
                  <a:gd name="T53" fmla="*/ 390625098 h 1439"/>
                  <a:gd name="T54" fmla="*/ 1570058589 w 1095"/>
                  <a:gd name="T55" fmla="*/ 7561264 h 1439"/>
                  <a:gd name="T56" fmla="*/ 1829633964 w 1095"/>
                  <a:gd name="T57" fmla="*/ 75604704 h 1439"/>
                  <a:gd name="T58" fmla="*/ 1910278987 w 1095"/>
                  <a:gd name="T59" fmla="*/ 183972240 h 1439"/>
                  <a:gd name="T60" fmla="*/ 1872477426 w 1095"/>
                  <a:gd name="T61" fmla="*/ 289818826 h 1439"/>
                  <a:gd name="T62" fmla="*/ 1796872717 w 1095"/>
                  <a:gd name="T63" fmla="*/ 352821952 h 1439"/>
                  <a:gd name="T64" fmla="*/ 2147483646 w 1095"/>
                  <a:gd name="T65" fmla="*/ 1192034961 h 1439"/>
                  <a:gd name="T66" fmla="*/ 2147483646 w 1095"/>
                  <a:gd name="T67" fmla="*/ 1396166868 h 1439"/>
                  <a:gd name="T68" fmla="*/ 2147483646 w 1095"/>
                  <a:gd name="T69" fmla="*/ 1650703499 h 1439"/>
                  <a:gd name="T70" fmla="*/ 2147483646 w 1095"/>
                  <a:gd name="T71" fmla="*/ 2008565765 h 1439"/>
                  <a:gd name="T72" fmla="*/ 2147483646 w 1095"/>
                  <a:gd name="T73" fmla="*/ 2147483646 h 1439"/>
                  <a:gd name="T74" fmla="*/ 2147483646 w 1095"/>
                  <a:gd name="T75" fmla="*/ 2147483646 h 1439"/>
                  <a:gd name="T76" fmla="*/ 2147483646 w 1095"/>
                  <a:gd name="T77" fmla="*/ 2147483646 h 1439"/>
                  <a:gd name="T78" fmla="*/ 2094251240 w 1095"/>
                  <a:gd name="T79" fmla="*/ 2147483646 h 1439"/>
                  <a:gd name="T80" fmla="*/ 1628021406 w 1095"/>
                  <a:gd name="T81" fmla="*/ 2147483646 h 1439"/>
                  <a:gd name="T82" fmla="*/ 1040825624 w 1095"/>
                  <a:gd name="T83" fmla="*/ 2147483646 h 1439"/>
                  <a:gd name="T84" fmla="*/ 665321441 w 1095"/>
                  <a:gd name="T85" fmla="*/ 2147483646 h 1439"/>
                  <a:gd name="T86" fmla="*/ 224294765 w 1095"/>
                  <a:gd name="T87" fmla="*/ 2147483646 h 1439"/>
                  <a:gd name="T88" fmla="*/ 47883776 w 1095"/>
                  <a:gd name="T89" fmla="*/ 2147483646 h 1439"/>
                  <a:gd name="T90" fmla="*/ 0 w 1095"/>
                  <a:gd name="T91" fmla="*/ 2147483646 h 1439"/>
                  <a:gd name="T92" fmla="*/ 27722520 w 1095"/>
                  <a:gd name="T93" fmla="*/ 2008565765 h 1439"/>
                  <a:gd name="T94" fmla="*/ 158770683 w 1095"/>
                  <a:gd name="T95" fmla="*/ 1650703499 h 1439"/>
                  <a:gd name="T96" fmla="*/ 340221985 w 1095"/>
                  <a:gd name="T97" fmla="*/ 1396166868 h 1439"/>
                  <a:gd name="T98" fmla="*/ 572076427 w 1095"/>
                  <a:gd name="T99" fmla="*/ 1192034961 h 1439"/>
                  <a:gd name="T100" fmla="*/ 960180601 w 1095"/>
                  <a:gd name="T101" fmla="*/ 362902579 h 1439"/>
                  <a:gd name="T102" fmla="*/ 909777462 w 1095"/>
                  <a:gd name="T103" fmla="*/ 327620384 h 1439"/>
                  <a:gd name="T104" fmla="*/ 839213066 w 1095"/>
                  <a:gd name="T105" fmla="*/ 221773799 h 1439"/>
                  <a:gd name="T106" fmla="*/ 887095255 w 1095"/>
                  <a:gd name="T107" fmla="*/ 103327223 h 1439"/>
                  <a:gd name="T108" fmla="*/ 1126510962 w 1095"/>
                  <a:gd name="T109" fmla="*/ 17641891 h 143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095" h="1439">
                    <a:moveTo>
                      <a:pt x="429" y="153"/>
                    </a:moveTo>
                    <a:lnTo>
                      <a:pt x="430" y="161"/>
                    </a:lnTo>
                    <a:lnTo>
                      <a:pt x="432" y="176"/>
                    </a:lnTo>
                    <a:lnTo>
                      <a:pt x="433" y="197"/>
                    </a:lnTo>
                    <a:lnTo>
                      <a:pt x="433" y="220"/>
                    </a:lnTo>
                    <a:lnTo>
                      <a:pt x="433" y="248"/>
                    </a:lnTo>
                    <a:lnTo>
                      <a:pt x="433" y="278"/>
                    </a:lnTo>
                    <a:lnTo>
                      <a:pt x="432" y="306"/>
                    </a:lnTo>
                    <a:lnTo>
                      <a:pt x="432" y="335"/>
                    </a:lnTo>
                    <a:lnTo>
                      <a:pt x="430" y="361"/>
                    </a:lnTo>
                    <a:lnTo>
                      <a:pt x="430" y="384"/>
                    </a:lnTo>
                    <a:lnTo>
                      <a:pt x="430" y="402"/>
                    </a:lnTo>
                    <a:lnTo>
                      <a:pt x="429" y="413"/>
                    </a:lnTo>
                    <a:lnTo>
                      <a:pt x="429" y="418"/>
                    </a:lnTo>
                    <a:lnTo>
                      <a:pt x="426" y="418"/>
                    </a:lnTo>
                    <a:lnTo>
                      <a:pt x="419" y="420"/>
                    </a:lnTo>
                    <a:lnTo>
                      <a:pt x="407" y="424"/>
                    </a:lnTo>
                    <a:lnTo>
                      <a:pt x="390" y="431"/>
                    </a:lnTo>
                    <a:lnTo>
                      <a:pt x="370" y="439"/>
                    </a:lnTo>
                    <a:lnTo>
                      <a:pt x="347" y="448"/>
                    </a:lnTo>
                    <a:lnTo>
                      <a:pt x="322" y="461"/>
                    </a:lnTo>
                    <a:lnTo>
                      <a:pt x="296" y="475"/>
                    </a:lnTo>
                    <a:lnTo>
                      <a:pt x="267" y="492"/>
                    </a:lnTo>
                    <a:lnTo>
                      <a:pt x="238" y="512"/>
                    </a:lnTo>
                    <a:lnTo>
                      <a:pt x="209" y="534"/>
                    </a:lnTo>
                    <a:lnTo>
                      <a:pt x="182" y="560"/>
                    </a:lnTo>
                    <a:lnTo>
                      <a:pt x="154" y="589"/>
                    </a:lnTo>
                    <a:lnTo>
                      <a:pt x="128" y="621"/>
                    </a:lnTo>
                    <a:lnTo>
                      <a:pt x="104" y="655"/>
                    </a:lnTo>
                    <a:lnTo>
                      <a:pt x="83" y="694"/>
                    </a:lnTo>
                    <a:lnTo>
                      <a:pt x="66" y="736"/>
                    </a:lnTo>
                    <a:lnTo>
                      <a:pt x="52" y="782"/>
                    </a:lnTo>
                    <a:lnTo>
                      <a:pt x="43" y="831"/>
                    </a:lnTo>
                    <a:lnTo>
                      <a:pt x="38" y="884"/>
                    </a:lnTo>
                    <a:lnTo>
                      <a:pt x="39" y="941"/>
                    </a:lnTo>
                    <a:lnTo>
                      <a:pt x="47" y="1003"/>
                    </a:lnTo>
                    <a:lnTo>
                      <a:pt x="59" y="1061"/>
                    </a:lnTo>
                    <a:lnTo>
                      <a:pt x="76" y="1113"/>
                    </a:lnTo>
                    <a:lnTo>
                      <a:pt x="98" y="1161"/>
                    </a:lnTo>
                    <a:lnTo>
                      <a:pt x="124" y="1205"/>
                    </a:lnTo>
                    <a:lnTo>
                      <a:pt x="154" y="1244"/>
                    </a:lnTo>
                    <a:lnTo>
                      <a:pt x="187" y="1279"/>
                    </a:lnTo>
                    <a:lnTo>
                      <a:pt x="224" y="1311"/>
                    </a:lnTo>
                    <a:lnTo>
                      <a:pt x="263" y="1337"/>
                    </a:lnTo>
                    <a:lnTo>
                      <a:pt x="305" y="1360"/>
                    </a:lnTo>
                    <a:lnTo>
                      <a:pt x="348" y="1379"/>
                    </a:lnTo>
                    <a:lnTo>
                      <a:pt x="394" y="1393"/>
                    </a:lnTo>
                    <a:lnTo>
                      <a:pt x="440" y="1404"/>
                    </a:lnTo>
                    <a:lnTo>
                      <a:pt x="487" y="1410"/>
                    </a:lnTo>
                    <a:lnTo>
                      <a:pt x="535" y="1413"/>
                    </a:lnTo>
                    <a:lnTo>
                      <a:pt x="582" y="1411"/>
                    </a:lnTo>
                    <a:lnTo>
                      <a:pt x="629" y="1406"/>
                    </a:lnTo>
                    <a:lnTo>
                      <a:pt x="676" y="1397"/>
                    </a:lnTo>
                    <a:lnTo>
                      <a:pt x="722" y="1384"/>
                    </a:lnTo>
                    <a:lnTo>
                      <a:pt x="767" y="1367"/>
                    </a:lnTo>
                    <a:lnTo>
                      <a:pt x="810" y="1346"/>
                    </a:lnTo>
                    <a:lnTo>
                      <a:pt x="851" y="1322"/>
                    </a:lnTo>
                    <a:lnTo>
                      <a:pt x="889" y="1294"/>
                    </a:lnTo>
                    <a:lnTo>
                      <a:pt x="923" y="1262"/>
                    </a:lnTo>
                    <a:lnTo>
                      <a:pt x="955" y="1227"/>
                    </a:lnTo>
                    <a:lnTo>
                      <a:pt x="983" y="1189"/>
                    </a:lnTo>
                    <a:lnTo>
                      <a:pt x="1008" y="1146"/>
                    </a:lnTo>
                    <a:lnTo>
                      <a:pt x="1027" y="1100"/>
                    </a:lnTo>
                    <a:lnTo>
                      <a:pt x="1042" y="1051"/>
                    </a:lnTo>
                    <a:lnTo>
                      <a:pt x="1052" y="998"/>
                    </a:lnTo>
                    <a:lnTo>
                      <a:pt x="1056" y="941"/>
                    </a:lnTo>
                    <a:lnTo>
                      <a:pt x="1055" y="884"/>
                    </a:lnTo>
                    <a:lnTo>
                      <a:pt x="1048" y="830"/>
                    </a:lnTo>
                    <a:lnTo>
                      <a:pt x="1038" y="782"/>
                    </a:lnTo>
                    <a:lnTo>
                      <a:pt x="1023" y="736"/>
                    </a:lnTo>
                    <a:lnTo>
                      <a:pt x="1005" y="694"/>
                    </a:lnTo>
                    <a:lnTo>
                      <a:pt x="983" y="655"/>
                    </a:lnTo>
                    <a:lnTo>
                      <a:pt x="959" y="619"/>
                    </a:lnTo>
                    <a:lnTo>
                      <a:pt x="934" y="588"/>
                    </a:lnTo>
                    <a:lnTo>
                      <a:pt x="907" y="559"/>
                    </a:lnTo>
                    <a:lnTo>
                      <a:pt x="879" y="534"/>
                    </a:lnTo>
                    <a:lnTo>
                      <a:pt x="851" y="512"/>
                    </a:lnTo>
                    <a:lnTo>
                      <a:pt x="823" y="492"/>
                    </a:lnTo>
                    <a:lnTo>
                      <a:pt x="796" y="475"/>
                    </a:lnTo>
                    <a:lnTo>
                      <a:pt x="769" y="461"/>
                    </a:lnTo>
                    <a:lnTo>
                      <a:pt x="745" y="448"/>
                    </a:lnTo>
                    <a:lnTo>
                      <a:pt x="722" y="439"/>
                    </a:lnTo>
                    <a:lnTo>
                      <a:pt x="704" y="431"/>
                    </a:lnTo>
                    <a:lnTo>
                      <a:pt x="688" y="424"/>
                    </a:lnTo>
                    <a:lnTo>
                      <a:pt x="676" y="420"/>
                    </a:lnTo>
                    <a:lnTo>
                      <a:pt x="669" y="418"/>
                    </a:lnTo>
                    <a:lnTo>
                      <a:pt x="666" y="418"/>
                    </a:lnTo>
                    <a:lnTo>
                      <a:pt x="666" y="413"/>
                    </a:lnTo>
                    <a:lnTo>
                      <a:pt x="665" y="401"/>
                    </a:lnTo>
                    <a:lnTo>
                      <a:pt x="665" y="382"/>
                    </a:lnTo>
                    <a:lnTo>
                      <a:pt x="663" y="359"/>
                    </a:lnTo>
                    <a:lnTo>
                      <a:pt x="662" y="333"/>
                    </a:lnTo>
                    <a:lnTo>
                      <a:pt x="662" y="303"/>
                    </a:lnTo>
                    <a:lnTo>
                      <a:pt x="661" y="272"/>
                    </a:lnTo>
                    <a:lnTo>
                      <a:pt x="661" y="242"/>
                    </a:lnTo>
                    <a:lnTo>
                      <a:pt x="659" y="215"/>
                    </a:lnTo>
                    <a:lnTo>
                      <a:pt x="659" y="190"/>
                    </a:lnTo>
                    <a:lnTo>
                      <a:pt x="659" y="169"/>
                    </a:lnTo>
                    <a:lnTo>
                      <a:pt x="661" y="155"/>
                    </a:lnTo>
                    <a:lnTo>
                      <a:pt x="632" y="159"/>
                    </a:lnTo>
                    <a:lnTo>
                      <a:pt x="601" y="162"/>
                    </a:lnTo>
                    <a:lnTo>
                      <a:pt x="569" y="162"/>
                    </a:lnTo>
                    <a:lnTo>
                      <a:pt x="539" y="162"/>
                    </a:lnTo>
                    <a:lnTo>
                      <a:pt x="510" y="161"/>
                    </a:lnTo>
                    <a:lnTo>
                      <a:pt x="484" y="160"/>
                    </a:lnTo>
                    <a:lnTo>
                      <a:pt x="462" y="157"/>
                    </a:lnTo>
                    <a:lnTo>
                      <a:pt x="445" y="156"/>
                    </a:lnTo>
                    <a:lnTo>
                      <a:pt x="433" y="155"/>
                    </a:lnTo>
                    <a:lnTo>
                      <a:pt x="429" y="153"/>
                    </a:lnTo>
                    <a:close/>
                    <a:moveTo>
                      <a:pt x="534" y="0"/>
                    </a:moveTo>
                    <a:lnTo>
                      <a:pt x="581" y="0"/>
                    </a:lnTo>
                    <a:lnTo>
                      <a:pt x="623" y="3"/>
                    </a:lnTo>
                    <a:lnTo>
                      <a:pt x="657" y="8"/>
                    </a:lnTo>
                    <a:lnTo>
                      <a:pt x="686" y="15"/>
                    </a:lnTo>
                    <a:lnTo>
                      <a:pt x="708" y="21"/>
                    </a:lnTo>
                    <a:lnTo>
                      <a:pt x="726" y="30"/>
                    </a:lnTo>
                    <a:lnTo>
                      <a:pt x="739" y="41"/>
                    </a:lnTo>
                    <a:lnTo>
                      <a:pt x="750" y="51"/>
                    </a:lnTo>
                    <a:lnTo>
                      <a:pt x="755" y="62"/>
                    </a:lnTo>
                    <a:lnTo>
                      <a:pt x="758" y="73"/>
                    </a:lnTo>
                    <a:lnTo>
                      <a:pt x="758" y="84"/>
                    </a:lnTo>
                    <a:lnTo>
                      <a:pt x="755" y="96"/>
                    </a:lnTo>
                    <a:lnTo>
                      <a:pt x="750" y="105"/>
                    </a:lnTo>
                    <a:lnTo>
                      <a:pt x="743" y="115"/>
                    </a:lnTo>
                    <a:lnTo>
                      <a:pt x="737" y="123"/>
                    </a:lnTo>
                    <a:lnTo>
                      <a:pt x="729" y="131"/>
                    </a:lnTo>
                    <a:lnTo>
                      <a:pt x="721" y="136"/>
                    </a:lnTo>
                    <a:lnTo>
                      <a:pt x="713" y="140"/>
                    </a:lnTo>
                    <a:lnTo>
                      <a:pt x="714" y="396"/>
                    </a:lnTo>
                    <a:lnTo>
                      <a:pt x="771" y="418"/>
                    </a:lnTo>
                    <a:lnTo>
                      <a:pt x="822" y="444"/>
                    </a:lnTo>
                    <a:lnTo>
                      <a:pt x="868" y="473"/>
                    </a:lnTo>
                    <a:lnTo>
                      <a:pt x="908" y="503"/>
                    </a:lnTo>
                    <a:lnTo>
                      <a:pt x="944" y="536"/>
                    </a:lnTo>
                    <a:lnTo>
                      <a:pt x="950" y="542"/>
                    </a:lnTo>
                    <a:lnTo>
                      <a:pt x="961" y="554"/>
                    </a:lnTo>
                    <a:lnTo>
                      <a:pt x="987" y="585"/>
                    </a:lnTo>
                    <a:lnTo>
                      <a:pt x="1012" y="619"/>
                    </a:lnTo>
                    <a:lnTo>
                      <a:pt x="1033" y="655"/>
                    </a:lnTo>
                    <a:lnTo>
                      <a:pt x="1039" y="669"/>
                    </a:lnTo>
                    <a:lnTo>
                      <a:pt x="1059" y="714"/>
                    </a:lnTo>
                    <a:lnTo>
                      <a:pt x="1074" y="757"/>
                    </a:lnTo>
                    <a:lnTo>
                      <a:pt x="1084" y="797"/>
                    </a:lnTo>
                    <a:lnTo>
                      <a:pt x="1091" y="835"/>
                    </a:lnTo>
                    <a:lnTo>
                      <a:pt x="1091" y="842"/>
                    </a:lnTo>
                    <a:lnTo>
                      <a:pt x="1095" y="873"/>
                    </a:lnTo>
                    <a:lnTo>
                      <a:pt x="1095" y="906"/>
                    </a:lnTo>
                    <a:lnTo>
                      <a:pt x="1094" y="947"/>
                    </a:lnTo>
                    <a:lnTo>
                      <a:pt x="1086" y="998"/>
                    </a:lnTo>
                    <a:lnTo>
                      <a:pt x="1076" y="1046"/>
                    </a:lnTo>
                    <a:lnTo>
                      <a:pt x="1063" y="1089"/>
                    </a:lnTo>
                    <a:lnTo>
                      <a:pt x="1061" y="1093"/>
                    </a:lnTo>
                    <a:lnTo>
                      <a:pt x="1036" y="1148"/>
                    </a:lnTo>
                    <a:lnTo>
                      <a:pt x="1006" y="1201"/>
                    </a:lnTo>
                    <a:lnTo>
                      <a:pt x="970" y="1248"/>
                    </a:lnTo>
                    <a:lnTo>
                      <a:pt x="928" y="1292"/>
                    </a:lnTo>
                    <a:lnTo>
                      <a:pt x="882" y="1332"/>
                    </a:lnTo>
                    <a:lnTo>
                      <a:pt x="831" y="1364"/>
                    </a:lnTo>
                    <a:lnTo>
                      <a:pt x="777" y="1393"/>
                    </a:lnTo>
                    <a:lnTo>
                      <a:pt x="775" y="1393"/>
                    </a:lnTo>
                    <a:lnTo>
                      <a:pt x="711" y="1417"/>
                    </a:lnTo>
                    <a:lnTo>
                      <a:pt x="646" y="1431"/>
                    </a:lnTo>
                    <a:lnTo>
                      <a:pt x="584" y="1438"/>
                    </a:lnTo>
                    <a:lnTo>
                      <a:pt x="523" y="1439"/>
                    </a:lnTo>
                    <a:lnTo>
                      <a:pt x="466" y="1434"/>
                    </a:lnTo>
                    <a:lnTo>
                      <a:pt x="413" y="1423"/>
                    </a:lnTo>
                    <a:lnTo>
                      <a:pt x="364" y="1410"/>
                    </a:lnTo>
                    <a:lnTo>
                      <a:pt x="320" y="1393"/>
                    </a:lnTo>
                    <a:lnTo>
                      <a:pt x="318" y="1393"/>
                    </a:lnTo>
                    <a:lnTo>
                      <a:pt x="264" y="1364"/>
                    </a:lnTo>
                    <a:lnTo>
                      <a:pt x="213" y="1332"/>
                    </a:lnTo>
                    <a:lnTo>
                      <a:pt x="167" y="1292"/>
                    </a:lnTo>
                    <a:lnTo>
                      <a:pt x="125" y="1248"/>
                    </a:lnTo>
                    <a:lnTo>
                      <a:pt x="89" y="1201"/>
                    </a:lnTo>
                    <a:lnTo>
                      <a:pt x="59" y="1148"/>
                    </a:lnTo>
                    <a:lnTo>
                      <a:pt x="34" y="1093"/>
                    </a:lnTo>
                    <a:lnTo>
                      <a:pt x="32" y="1089"/>
                    </a:lnTo>
                    <a:lnTo>
                      <a:pt x="19" y="1046"/>
                    </a:lnTo>
                    <a:lnTo>
                      <a:pt x="9" y="998"/>
                    </a:lnTo>
                    <a:lnTo>
                      <a:pt x="1" y="947"/>
                    </a:lnTo>
                    <a:lnTo>
                      <a:pt x="0" y="906"/>
                    </a:lnTo>
                    <a:lnTo>
                      <a:pt x="1" y="873"/>
                    </a:lnTo>
                    <a:lnTo>
                      <a:pt x="4" y="842"/>
                    </a:lnTo>
                    <a:lnTo>
                      <a:pt x="5" y="835"/>
                    </a:lnTo>
                    <a:lnTo>
                      <a:pt x="11" y="797"/>
                    </a:lnTo>
                    <a:lnTo>
                      <a:pt x="22" y="757"/>
                    </a:lnTo>
                    <a:lnTo>
                      <a:pt x="36" y="714"/>
                    </a:lnTo>
                    <a:lnTo>
                      <a:pt x="56" y="669"/>
                    </a:lnTo>
                    <a:lnTo>
                      <a:pt x="63" y="655"/>
                    </a:lnTo>
                    <a:lnTo>
                      <a:pt x="85" y="619"/>
                    </a:lnTo>
                    <a:lnTo>
                      <a:pt x="108" y="585"/>
                    </a:lnTo>
                    <a:lnTo>
                      <a:pt x="135" y="554"/>
                    </a:lnTo>
                    <a:lnTo>
                      <a:pt x="145" y="542"/>
                    </a:lnTo>
                    <a:lnTo>
                      <a:pt x="152" y="536"/>
                    </a:lnTo>
                    <a:lnTo>
                      <a:pt x="187" y="503"/>
                    </a:lnTo>
                    <a:lnTo>
                      <a:pt x="227" y="473"/>
                    </a:lnTo>
                    <a:lnTo>
                      <a:pt x="273" y="444"/>
                    </a:lnTo>
                    <a:lnTo>
                      <a:pt x="324" y="418"/>
                    </a:lnTo>
                    <a:lnTo>
                      <a:pt x="381" y="396"/>
                    </a:lnTo>
                    <a:lnTo>
                      <a:pt x="381" y="144"/>
                    </a:lnTo>
                    <a:lnTo>
                      <a:pt x="382" y="144"/>
                    </a:lnTo>
                    <a:lnTo>
                      <a:pt x="382" y="143"/>
                    </a:lnTo>
                    <a:lnTo>
                      <a:pt x="371" y="138"/>
                    </a:lnTo>
                    <a:lnTo>
                      <a:pt x="361" y="130"/>
                    </a:lnTo>
                    <a:lnTo>
                      <a:pt x="352" y="121"/>
                    </a:lnTo>
                    <a:lnTo>
                      <a:pt x="344" y="111"/>
                    </a:lnTo>
                    <a:lnTo>
                      <a:pt x="337" y="100"/>
                    </a:lnTo>
                    <a:lnTo>
                      <a:pt x="333" y="88"/>
                    </a:lnTo>
                    <a:lnTo>
                      <a:pt x="332" y="76"/>
                    </a:lnTo>
                    <a:lnTo>
                      <a:pt x="335" y="64"/>
                    </a:lnTo>
                    <a:lnTo>
                      <a:pt x="341" y="53"/>
                    </a:lnTo>
                    <a:lnTo>
                      <a:pt x="352" y="41"/>
                    </a:lnTo>
                    <a:lnTo>
                      <a:pt x="368" y="30"/>
                    </a:lnTo>
                    <a:lnTo>
                      <a:pt x="388" y="21"/>
                    </a:lnTo>
                    <a:lnTo>
                      <a:pt x="415" y="13"/>
                    </a:lnTo>
                    <a:lnTo>
                      <a:pt x="447" y="7"/>
                    </a:lnTo>
                    <a:lnTo>
                      <a:pt x="488" y="3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77" name="Freeform 610"/>
              <p:cNvSpPr>
                <a:spLocks noEditPoints="1"/>
              </p:cNvSpPr>
              <p:nvPr/>
            </p:nvSpPr>
            <p:spPr bwMode="auto">
              <a:xfrm>
                <a:off x="3284852" y="4242595"/>
                <a:ext cx="1359861" cy="1042746"/>
              </a:xfrm>
              <a:custGeom>
                <a:avLst/>
                <a:gdLst>
                  <a:gd name="T0" fmla="*/ 18 w 857"/>
                  <a:gd name="T1" fmla="*/ 182 h 658"/>
                  <a:gd name="T2" fmla="*/ 29 w 857"/>
                  <a:gd name="T3" fmla="*/ 345 h 658"/>
                  <a:gd name="T4" fmla="*/ 95 w 857"/>
                  <a:gd name="T5" fmla="*/ 482 h 658"/>
                  <a:gd name="T6" fmla="*/ 208 w 857"/>
                  <a:gd name="T7" fmla="*/ 582 h 658"/>
                  <a:gd name="T8" fmla="*/ 357 w 857"/>
                  <a:gd name="T9" fmla="*/ 633 h 658"/>
                  <a:gd name="T10" fmla="*/ 445 w 857"/>
                  <a:gd name="T11" fmla="*/ 632 h 658"/>
                  <a:gd name="T12" fmla="*/ 501 w 857"/>
                  <a:gd name="T13" fmla="*/ 601 h 658"/>
                  <a:gd name="T14" fmla="*/ 563 w 857"/>
                  <a:gd name="T15" fmla="*/ 548 h 658"/>
                  <a:gd name="T16" fmla="*/ 620 w 857"/>
                  <a:gd name="T17" fmla="*/ 482 h 658"/>
                  <a:gd name="T18" fmla="*/ 666 w 857"/>
                  <a:gd name="T19" fmla="*/ 408 h 658"/>
                  <a:gd name="T20" fmla="*/ 692 w 857"/>
                  <a:gd name="T21" fmla="*/ 331 h 658"/>
                  <a:gd name="T22" fmla="*/ 690 w 857"/>
                  <a:gd name="T23" fmla="*/ 260 h 658"/>
                  <a:gd name="T24" fmla="*/ 650 w 857"/>
                  <a:gd name="T25" fmla="*/ 201 h 658"/>
                  <a:gd name="T26" fmla="*/ 568 w 857"/>
                  <a:gd name="T27" fmla="*/ 160 h 658"/>
                  <a:gd name="T28" fmla="*/ 434 w 857"/>
                  <a:gd name="T29" fmla="*/ 143 h 658"/>
                  <a:gd name="T30" fmla="*/ 258 w 857"/>
                  <a:gd name="T31" fmla="*/ 132 h 658"/>
                  <a:gd name="T32" fmla="*/ 144 w 857"/>
                  <a:gd name="T33" fmla="*/ 114 h 658"/>
                  <a:gd name="T34" fmla="*/ 80 w 857"/>
                  <a:gd name="T35" fmla="*/ 91 h 658"/>
                  <a:gd name="T36" fmla="*/ 50 w 857"/>
                  <a:gd name="T37" fmla="*/ 74 h 658"/>
                  <a:gd name="T38" fmla="*/ 300 w 857"/>
                  <a:gd name="T39" fmla="*/ 17 h 658"/>
                  <a:gd name="T40" fmla="*/ 167 w 857"/>
                  <a:gd name="T41" fmla="*/ 27 h 658"/>
                  <a:gd name="T42" fmla="*/ 78 w 857"/>
                  <a:gd name="T43" fmla="*/ 43 h 658"/>
                  <a:gd name="T44" fmla="*/ 56 w 857"/>
                  <a:gd name="T45" fmla="*/ 60 h 658"/>
                  <a:gd name="T46" fmla="*/ 88 w 857"/>
                  <a:gd name="T47" fmla="*/ 77 h 658"/>
                  <a:gd name="T48" fmla="*/ 169 w 857"/>
                  <a:gd name="T49" fmla="*/ 98 h 658"/>
                  <a:gd name="T50" fmla="*/ 309 w 857"/>
                  <a:gd name="T51" fmla="*/ 115 h 658"/>
                  <a:gd name="T52" fmla="*/ 493 w 857"/>
                  <a:gd name="T53" fmla="*/ 122 h 658"/>
                  <a:gd name="T54" fmla="*/ 618 w 857"/>
                  <a:gd name="T55" fmla="*/ 106 h 658"/>
                  <a:gd name="T56" fmla="*/ 682 w 857"/>
                  <a:gd name="T57" fmla="*/ 77 h 658"/>
                  <a:gd name="T58" fmla="*/ 687 w 857"/>
                  <a:gd name="T59" fmla="*/ 47 h 658"/>
                  <a:gd name="T60" fmla="*/ 636 w 857"/>
                  <a:gd name="T61" fmla="*/ 25 h 658"/>
                  <a:gd name="T62" fmla="*/ 505 w 857"/>
                  <a:gd name="T63" fmla="*/ 16 h 658"/>
                  <a:gd name="T64" fmla="*/ 425 w 857"/>
                  <a:gd name="T65" fmla="*/ 0 h 658"/>
                  <a:gd name="T66" fmla="*/ 565 w 857"/>
                  <a:gd name="T67" fmla="*/ 4 h 658"/>
                  <a:gd name="T68" fmla="*/ 707 w 857"/>
                  <a:gd name="T69" fmla="*/ 18 h 658"/>
                  <a:gd name="T70" fmla="*/ 797 w 857"/>
                  <a:gd name="T71" fmla="*/ 43 h 658"/>
                  <a:gd name="T72" fmla="*/ 814 w 857"/>
                  <a:gd name="T73" fmla="*/ 55 h 658"/>
                  <a:gd name="T74" fmla="*/ 818 w 857"/>
                  <a:gd name="T75" fmla="*/ 61 h 658"/>
                  <a:gd name="T76" fmla="*/ 845 w 857"/>
                  <a:gd name="T77" fmla="*/ 129 h 658"/>
                  <a:gd name="T78" fmla="*/ 857 w 857"/>
                  <a:gd name="T79" fmla="*/ 238 h 658"/>
                  <a:gd name="T80" fmla="*/ 823 w 857"/>
                  <a:gd name="T81" fmla="*/ 402 h 658"/>
                  <a:gd name="T82" fmla="*/ 732 w 857"/>
                  <a:gd name="T83" fmla="*/ 535 h 658"/>
                  <a:gd name="T84" fmla="*/ 595 w 857"/>
                  <a:gd name="T85" fmla="*/ 626 h 658"/>
                  <a:gd name="T86" fmla="*/ 429 w 857"/>
                  <a:gd name="T87" fmla="*/ 658 h 658"/>
                  <a:gd name="T88" fmla="*/ 262 w 857"/>
                  <a:gd name="T89" fmla="*/ 626 h 658"/>
                  <a:gd name="T90" fmla="*/ 125 w 857"/>
                  <a:gd name="T91" fmla="*/ 535 h 658"/>
                  <a:gd name="T92" fmla="*/ 34 w 857"/>
                  <a:gd name="T93" fmla="*/ 402 h 658"/>
                  <a:gd name="T94" fmla="*/ 0 w 857"/>
                  <a:gd name="T95" fmla="*/ 238 h 658"/>
                  <a:gd name="T96" fmla="*/ 19 w 857"/>
                  <a:gd name="T97" fmla="*/ 102 h 658"/>
                  <a:gd name="T98" fmla="*/ 42 w 857"/>
                  <a:gd name="T99" fmla="*/ 51 h 658"/>
                  <a:gd name="T100" fmla="*/ 91 w 857"/>
                  <a:gd name="T101" fmla="*/ 26 h 658"/>
                  <a:gd name="T102" fmla="*/ 194 w 857"/>
                  <a:gd name="T103" fmla="*/ 10 h 658"/>
                  <a:gd name="T104" fmla="*/ 328 w 857"/>
                  <a:gd name="T105" fmla="*/ 1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57" h="658">
                    <a:moveTo>
                      <a:pt x="50" y="74"/>
                    </a:moveTo>
                    <a:lnTo>
                      <a:pt x="30" y="127"/>
                    </a:lnTo>
                    <a:lnTo>
                      <a:pt x="18" y="182"/>
                    </a:lnTo>
                    <a:lnTo>
                      <a:pt x="14" y="238"/>
                    </a:lnTo>
                    <a:lnTo>
                      <a:pt x="18" y="293"/>
                    </a:lnTo>
                    <a:lnTo>
                      <a:pt x="29" y="345"/>
                    </a:lnTo>
                    <a:lnTo>
                      <a:pt x="44" y="394"/>
                    </a:lnTo>
                    <a:lnTo>
                      <a:pt x="67" y="440"/>
                    </a:lnTo>
                    <a:lnTo>
                      <a:pt x="95" y="482"/>
                    </a:lnTo>
                    <a:lnTo>
                      <a:pt x="128" y="520"/>
                    </a:lnTo>
                    <a:lnTo>
                      <a:pt x="166" y="554"/>
                    </a:lnTo>
                    <a:lnTo>
                      <a:pt x="208" y="582"/>
                    </a:lnTo>
                    <a:lnTo>
                      <a:pt x="255" y="605"/>
                    </a:lnTo>
                    <a:lnTo>
                      <a:pt x="305" y="623"/>
                    </a:lnTo>
                    <a:lnTo>
                      <a:pt x="357" y="633"/>
                    </a:lnTo>
                    <a:lnTo>
                      <a:pt x="413" y="639"/>
                    </a:lnTo>
                    <a:lnTo>
                      <a:pt x="428" y="637"/>
                    </a:lnTo>
                    <a:lnTo>
                      <a:pt x="445" y="632"/>
                    </a:lnTo>
                    <a:lnTo>
                      <a:pt x="463" y="624"/>
                    </a:lnTo>
                    <a:lnTo>
                      <a:pt x="482" y="614"/>
                    </a:lnTo>
                    <a:lnTo>
                      <a:pt x="501" y="601"/>
                    </a:lnTo>
                    <a:lnTo>
                      <a:pt x="522" y="586"/>
                    </a:lnTo>
                    <a:lnTo>
                      <a:pt x="543" y="568"/>
                    </a:lnTo>
                    <a:lnTo>
                      <a:pt x="563" y="548"/>
                    </a:lnTo>
                    <a:lnTo>
                      <a:pt x="582" y="527"/>
                    </a:lnTo>
                    <a:lnTo>
                      <a:pt x="602" y="505"/>
                    </a:lnTo>
                    <a:lnTo>
                      <a:pt x="620" y="482"/>
                    </a:lnTo>
                    <a:lnTo>
                      <a:pt x="637" y="458"/>
                    </a:lnTo>
                    <a:lnTo>
                      <a:pt x="653" y="433"/>
                    </a:lnTo>
                    <a:lnTo>
                      <a:pt x="666" y="408"/>
                    </a:lnTo>
                    <a:lnTo>
                      <a:pt x="677" y="382"/>
                    </a:lnTo>
                    <a:lnTo>
                      <a:pt x="686" y="357"/>
                    </a:lnTo>
                    <a:lnTo>
                      <a:pt x="692" y="331"/>
                    </a:lnTo>
                    <a:lnTo>
                      <a:pt x="695" y="307"/>
                    </a:lnTo>
                    <a:lnTo>
                      <a:pt x="694" y="284"/>
                    </a:lnTo>
                    <a:lnTo>
                      <a:pt x="690" y="260"/>
                    </a:lnTo>
                    <a:lnTo>
                      <a:pt x="681" y="239"/>
                    </a:lnTo>
                    <a:lnTo>
                      <a:pt x="669" y="220"/>
                    </a:lnTo>
                    <a:lnTo>
                      <a:pt x="650" y="201"/>
                    </a:lnTo>
                    <a:lnTo>
                      <a:pt x="629" y="186"/>
                    </a:lnTo>
                    <a:lnTo>
                      <a:pt x="602" y="171"/>
                    </a:lnTo>
                    <a:lnTo>
                      <a:pt x="568" y="160"/>
                    </a:lnTo>
                    <a:lnTo>
                      <a:pt x="530" y="152"/>
                    </a:lnTo>
                    <a:lnTo>
                      <a:pt x="485" y="145"/>
                    </a:lnTo>
                    <a:lnTo>
                      <a:pt x="434" y="143"/>
                    </a:lnTo>
                    <a:lnTo>
                      <a:pt x="368" y="141"/>
                    </a:lnTo>
                    <a:lnTo>
                      <a:pt x="309" y="137"/>
                    </a:lnTo>
                    <a:lnTo>
                      <a:pt x="258" y="132"/>
                    </a:lnTo>
                    <a:lnTo>
                      <a:pt x="213" y="127"/>
                    </a:lnTo>
                    <a:lnTo>
                      <a:pt x="177" y="120"/>
                    </a:lnTo>
                    <a:lnTo>
                      <a:pt x="144" y="114"/>
                    </a:lnTo>
                    <a:lnTo>
                      <a:pt x="118" y="106"/>
                    </a:lnTo>
                    <a:lnTo>
                      <a:pt x="97" y="99"/>
                    </a:lnTo>
                    <a:lnTo>
                      <a:pt x="80" y="91"/>
                    </a:lnTo>
                    <a:lnTo>
                      <a:pt x="67" y="85"/>
                    </a:lnTo>
                    <a:lnTo>
                      <a:pt x="56" y="80"/>
                    </a:lnTo>
                    <a:lnTo>
                      <a:pt x="50" y="74"/>
                    </a:lnTo>
                    <a:close/>
                    <a:moveTo>
                      <a:pt x="400" y="14"/>
                    </a:moveTo>
                    <a:lnTo>
                      <a:pt x="349" y="16"/>
                    </a:lnTo>
                    <a:lnTo>
                      <a:pt x="300" y="17"/>
                    </a:lnTo>
                    <a:lnTo>
                      <a:pt x="251" y="19"/>
                    </a:lnTo>
                    <a:lnTo>
                      <a:pt x="207" y="23"/>
                    </a:lnTo>
                    <a:lnTo>
                      <a:pt x="167" y="27"/>
                    </a:lnTo>
                    <a:lnTo>
                      <a:pt x="132" y="33"/>
                    </a:lnTo>
                    <a:lnTo>
                      <a:pt x="102" y="38"/>
                    </a:lnTo>
                    <a:lnTo>
                      <a:pt x="78" y="43"/>
                    </a:lnTo>
                    <a:lnTo>
                      <a:pt x="63" y="51"/>
                    </a:lnTo>
                    <a:lnTo>
                      <a:pt x="55" y="57"/>
                    </a:lnTo>
                    <a:lnTo>
                      <a:pt x="56" y="60"/>
                    </a:lnTo>
                    <a:lnTo>
                      <a:pt x="61" y="65"/>
                    </a:lnTo>
                    <a:lnTo>
                      <a:pt x="72" y="71"/>
                    </a:lnTo>
                    <a:lnTo>
                      <a:pt x="88" y="77"/>
                    </a:lnTo>
                    <a:lnTo>
                      <a:pt x="108" y="84"/>
                    </a:lnTo>
                    <a:lnTo>
                      <a:pt x="136" y="90"/>
                    </a:lnTo>
                    <a:lnTo>
                      <a:pt x="169" y="98"/>
                    </a:lnTo>
                    <a:lnTo>
                      <a:pt x="209" y="105"/>
                    </a:lnTo>
                    <a:lnTo>
                      <a:pt x="255" y="110"/>
                    </a:lnTo>
                    <a:lnTo>
                      <a:pt x="309" y="115"/>
                    </a:lnTo>
                    <a:lnTo>
                      <a:pt x="370" y="119"/>
                    </a:lnTo>
                    <a:lnTo>
                      <a:pt x="438" y="122"/>
                    </a:lnTo>
                    <a:lnTo>
                      <a:pt x="493" y="122"/>
                    </a:lnTo>
                    <a:lnTo>
                      <a:pt x="542" y="118"/>
                    </a:lnTo>
                    <a:lnTo>
                      <a:pt x="582" y="112"/>
                    </a:lnTo>
                    <a:lnTo>
                      <a:pt x="618" y="106"/>
                    </a:lnTo>
                    <a:lnTo>
                      <a:pt x="645" y="97"/>
                    </a:lnTo>
                    <a:lnTo>
                      <a:pt x="666" y="88"/>
                    </a:lnTo>
                    <a:lnTo>
                      <a:pt x="682" y="77"/>
                    </a:lnTo>
                    <a:lnTo>
                      <a:pt x="690" y="67"/>
                    </a:lnTo>
                    <a:lnTo>
                      <a:pt x="691" y="56"/>
                    </a:lnTo>
                    <a:lnTo>
                      <a:pt x="687" y="47"/>
                    </a:lnTo>
                    <a:lnTo>
                      <a:pt x="677" y="38"/>
                    </a:lnTo>
                    <a:lnTo>
                      <a:pt x="660" y="30"/>
                    </a:lnTo>
                    <a:lnTo>
                      <a:pt x="636" y="25"/>
                    </a:lnTo>
                    <a:lnTo>
                      <a:pt x="607" y="21"/>
                    </a:lnTo>
                    <a:lnTo>
                      <a:pt x="557" y="18"/>
                    </a:lnTo>
                    <a:lnTo>
                      <a:pt x="505" y="16"/>
                    </a:lnTo>
                    <a:lnTo>
                      <a:pt x="453" y="14"/>
                    </a:lnTo>
                    <a:lnTo>
                      <a:pt x="400" y="14"/>
                    </a:lnTo>
                    <a:close/>
                    <a:moveTo>
                      <a:pt x="425" y="0"/>
                    </a:moveTo>
                    <a:lnTo>
                      <a:pt x="474" y="1"/>
                    </a:lnTo>
                    <a:lnTo>
                      <a:pt x="521" y="2"/>
                    </a:lnTo>
                    <a:lnTo>
                      <a:pt x="565" y="4"/>
                    </a:lnTo>
                    <a:lnTo>
                      <a:pt x="609" y="6"/>
                    </a:lnTo>
                    <a:lnTo>
                      <a:pt x="661" y="12"/>
                    </a:lnTo>
                    <a:lnTo>
                      <a:pt x="707" y="18"/>
                    </a:lnTo>
                    <a:lnTo>
                      <a:pt x="745" y="25"/>
                    </a:lnTo>
                    <a:lnTo>
                      <a:pt x="775" y="34"/>
                    </a:lnTo>
                    <a:lnTo>
                      <a:pt x="797" y="43"/>
                    </a:lnTo>
                    <a:lnTo>
                      <a:pt x="813" y="54"/>
                    </a:lnTo>
                    <a:lnTo>
                      <a:pt x="813" y="54"/>
                    </a:lnTo>
                    <a:lnTo>
                      <a:pt x="814" y="55"/>
                    </a:lnTo>
                    <a:lnTo>
                      <a:pt x="815" y="57"/>
                    </a:lnTo>
                    <a:lnTo>
                      <a:pt x="817" y="59"/>
                    </a:lnTo>
                    <a:lnTo>
                      <a:pt x="818" y="61"/>
                    </a:lnTo>
                    <a:lnTo>
                      <a:pt x="819" y="63"/>
                    </a:lnTo>
                    <a:lnTo>
                      <a:pt x="834" y="95"/>
                    </a:lnTo>
                    <a:lnTo>
                      <a:pt x="845" y="129"/>
                    </a:lnTo>
                    <a:lnTo>
                      <a:pt x="852" y="165"/>
                    </a:lnTo>
                    <a:lnTo>
                      <a:pt x="856" y="201"/>
                    </a:lnTo>
                    <a:lnTo>
                      <a:pt x="857" y="238"/>
                    </a:lnTo>
                    <a:lnTo>
                      <a:pt x="853" y="294"/>
                    </a:lnTo>
                    <a:lnTo>
                      <a:pt x="842" y="349"/>
                    </a:lnTo>
                    <a:lnTo>
                      <a:pt x="823" y="402"/>
                    </a:lnTo>
                    <a:lnTo>
                      <a:pt x="798" y="450"/>
                    </a:lnTo>
                    <a:lnTo>
                      <a:pt x="768" y="495"/>
                    </a:lnTo>
                    <a:lnTo>
                      <a:pt x="732" y="535"/>
                    </a:lnTo>
                    <a:lnTo>
                      <a:pt x="691" y="571"/>
                    </a:lnTo>
                    <a:lnTo>
                      <a:pt x="645" y="601"/>
                    </a:lnTo>
                    <a:lnTo>
                      <a:pt x="595" y="626"/>
                    </a:lnTo>
                    <a:lnTo>
                      <a:pt x="543" y="644"/>
                    </a:lnTo>
                    <a:lnTo>
                      <a:pt x="487" y="654"/>
                    </a:lnTo>
                    <a:lnTo>
                      <a:pt x="429" y="658"/>
                    </a:lnTo>
                    <a:lnTo>
                      <a:pt x="370" y="654"/>
                    </a:lnTo>
                    <a:lnTo>
                      <a:pt x="315" y="644"/>
                    </a:lnTo>
                    <a:lnTo>
                      <a:pt x="262" y="626"/>
                    </a:lnTo>
                    <a:lnTo>
                      <a:pt x="212" y="601"/>
                    </a:lnTo>
                    <a:lnTo>
                      <a:pt x="167" y="571"/>
                    </a:lnTo>
                    <a:lnTo>
                      <a:pt x="125" y="535"/>
                    </a:lnTo>
                    <a:lnTo>
                      <a:pt x="89" y="495"/>
                    </a:lnTo>
                    <a:lnTo>
                      <a:pt x="59" y="450"/>
                    </a:lnTo>
                    <a:lnTo>
                      <a:pt x="34" y="402"/>
                    </a:lnTo>
                    <a:lnTo>
                      <a:pt x="16" y="349"/>
                    </a:lnTo>
                    <a:lnTo>
                      <a:pt x="4" y="294"/>
                    </a:lnTo>
                    <a:lnTo>
                      <a:pt x="0" y="238"/>
                    </a:lnTo>
                    <a:lnTo>
                      <a:pt x="2" y="191"/>
                    </a:lnTo>
                    <a:lnTo>
                      <a:pt x="8" y="146"/>
                    </a:lnTo>
                    <a:lnTo>
                      <a:pt x="19" y="102"/>
                    </a:lnTo>
                    <a:lnTo>
                      <a:pt x="36" y="60"/>
                    </a:lnTo>
                    <a:lnTo>
                      <a:pt x="39" y="55"/>
                    </a:lnTo>
                    <a:lnTo>
                      <a:pt x="42" y="51"/>
                    </a:lnTo>
                    <a:lnTo>
                      <a:pt x="51" y="42"/>
                    </a:lnTo>
                    <a:lnTo>
                      <a:pt x="68" y="34"/>
                    </a:lnTo>
                    <a:lnTo>
                      <a:pt x="91" y="26"/>
                    </a:lnTo>
                    <a:lnTo>
                      <a:pt x="122" y="19"/>
                    </a:lnTo>
                    <a:lnTo>
                      <a:pt x="156" y="14"/>
                    </a:lnTo>
                    <a:lnTo>
                      <a:pt x="194" y="10"/>
                    </a:lnTo>
                    <a:lnTo>
                      <a:pt x="237" y="6"/>
                    </a:lnTo>
                    <a:lnTo>
                      <a:pt x="281" y="4"/>
                    </a:lnTo>
                    <a:lnTo>
                      <a:pt x="328" y="1"/>
                    </a:lnTo>
                    <a:lnTo>
                      <a:pt x="377" y="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69" name="Freeform 617"/>
              <p:cNvSpPr/>
              <p:nvPr/>
            </p:nvSpPr>
            <p:spPr bwMode="auto">
              <a:xfrm>
                <a:off x="3965575" y="3121025"/>
                <a:ext cx="276225" cy="60325"/>
              </a:xfrm>
              <a:custGeom>
                <a:avLst/>
                <a:gdLst>
                  <a:gd name="T0" fmla="*/ 12601575 w 174"/>
                  <a:gd name="T1" fmla="*/ 0 h 38"/>
                  <a:gd name="T2" fmla="*/ 105846563 w 174"/>
                  <a:gd name="T3" fmla="*/ 0 h 38"/>
                  <a:gd name="T4" fmla="*/ 191531875 w 174"/>
                  <a:gd name="T5" fmla="*/ 10080625 h 38"/>
                  <a:gd name="T6" fmla="*/ 267136563 w 174"/>
                  <a:gd name="T7" fmla="*/ 20161250 h 38"/>
                  <a:gd name="T8" fmla="*/ 330141263 w 174"/>
                  <a:gd name="T9" fmla="*/ 37803138 h 38"/>
                  <a:gd name="T10" fmla="*/ 383063750 w 174"/>
                  <a:gd name="T11" fmla="*/ 52924075 h 38"/>
                  <a:gd name="T12" fmla="*/ 418345938 w 174"/>
                  <a:gd name="T13" fmla="*/ 73085325 h 38"/>
                  <a:gd name="T14" fmla="*/ 438507188 w 174"/>
                  <a:gd name="T15" fmla="*/ 95765938 h 38"/>
                  <a:gd name="T16" fmla="*/ 405745950 w 174"/>
                  <a:gd name="T17" fmla="*/ 70564375 h 38"/>
                  <a:gd name="T18" fmla="*/ 357862188 w 174"/>
                  <a:gd name="T19" fmla="*/ 47883763 h 38"/>
                  <a:gd name="T20" fmla="*/ 287297813 w 174"/>
                  <a:gd name="T21" fmla="*/ 27722513 h 38"/>
                  <a:gd name="T22" fmla="*/ 201612500 w 174"/>
                  <a:gd name="T23" fmla="*/ 12601575 h 38"/>
                  <a:gd name="T24" fmla="*/ 105846563 w 174"/>
                  <a:gd name="T25" fmla="*/ 5040313 h 38"/>
                  <a:gd name="T26" fmla="*/ 0 w 174"/>
                  <a:gd name="T27" fmla="*/ 0 h 38"/>
                  <a:gd name="T28" fmla="*/ 12601575 w 174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4" h="38">
                    <a:moveTo>
                      <a:pt x="5" y="0"/>
                    </a:moveTo>
                    <a:lnTo>
                      <a:pt x="42" y="0"/>
                    </a:lnTo>
                    <a:lnTo>
                      <a:pt x="76" y="4"/>
                    </a:lnTo>
                    <a:lnTo>
                      <a:pt x="106" y="8"/>
                    </a:lnTo>
                    <a:lnTo>
                      <a:pt x="131" y="15"/>
                    </a:lnTo>
                    <a:lnTo>
                      <a:pt x="152" y="21"/>
                    </a:lnTo>
                    <a:lnTo>
                      <a:pt x="166" y="29"/>
                    </a:lnTo>
                    <a:lnTo>
                      <a:pt x="174" y="38"/>
                    </a:lnTo>
                    <a:lnTo>
                      <a:pt x="161" y="28"/>
                    </a:lnTo>
                    <a:lnTo>
                      <a:pt x="142" y="19"/>
                    </a:lnTo>
                    <a:lnTo>
                      <a:pt x="114" y="11"/>
                    </a:lnTo>
                    <a:lnTo>
                      <a:pt x="80" y="5"/>
                    </a:lnTo>
                    <a:lnTo>
                      <a:pt x="42" y="2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6E6E6"/>
              </a:solidFill>
              <a:ln w="0">
                <a:solidFill>
                  <a:srgbClr val="E6E6E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79" name="Freeform 618"/>
              <p:cNvSpPr/>
              <p:nvPr/>
            </p:nvSpPr>
            <p:spPr bwMode="auto">
              <a:xfrm>
                <a:off x="3708205" y="3119639"/>
                <a:ext cx="532398" cy="134755"/>
              </a:xfrm>
              <a:custGeom>
                <a:avLst/>
                <a:gdLst>
                  <a:gd name="T0" fmla="*/ 163 w 337"/>
                  <a:gd name="T1" fmla="*/ 0 h 85"/>
                  <a:gd name="T2" fmla="*/ 205 w 337"/>
                  <a:gd name="T3" fmla="*/ 2 h 85"/>
                  <a:gd name="T4" fmla="*/ 243 w 337"/>
                  <a:gd name="T5" fmla="*/ 5 h 85"/>
                  <a:gd name="T6" fmla="*/ 277 w 337"/>
                  <a:gd name="T7" fmla="*/ 11 h 85"/>
                  <a:gd name="T8" fmla="*/ 305 w 337"/>
                  <a:gd name="T9" fmla="*/ 19 h 85"/>
                  <a:gd name="T10" fmla="*/ 324 w 337"/>
                  <a:gd name="T11" fmla="*/ 28 h 85"/>
                  <a:gd name="T12" fmla="*/ 337 w 337"/>
                  <a:gd name="T13" fmla="*/ 38 h 85"/>
                  <a:gd name="T14" fmla="*/ 337 w 337"/>
                  <a:gd name="T15" fmla="*/ 42 h 85"/>
                  <a:gd name="T16" fmla="*/ 333 w 337"/>
                  <a:gd name="T17" fmla="*/ 53 h 85"/>
                  <a:gd name="T18" fmla="*/ 320 w 337"/>
                  <a:gd name="T19" fmla="*/ 62 h 85"/>
                  <a:gd name="T20" fmla="*/ 301 w 337"/>
                  <a:gd name="T21" fmla="*/ 70 h 85"/>
                  <a:gd name="T22" fmla="*/ 274 w 337"/>
                  <a:gd name="T23" fmla="*/ 76 h 85"/>
                  <a:gd name="T24" fmla="*/ 243 w 337"/>
                  <a:gd name="T25" fmla="*/ 81 h 85"/>
                  <a:gd name="T26" fmla="*/ 208 w 337"/>
                  <a:gd name="T27" fmla="*/ 84 h 85"/>
                  <a:gd name="T28" fmla="*/ 168 w 337"/>
                  <a:gd name="T29" fmla="*/ 85 h 85"/>
                  <a:gd name="T30" fmla="*/ 129 w 337"/>
                  <a:gd name="T31" fmla="*/ 84 h 85"/>
                  <a:gd name="T32" fmla="*/ 94 w 337"/>
                  <a:gd name="T33" fmla="*/ 81 h 85"/>
                  <a:gd name="T34" fmla="*/ 62 w 337"/>
                  <a:gd name="T35" fmla="*/ 76 h 85"/>
                  <a:gd name="T36" fmla="*/ 36 w 337"/>
                  <a:gd name="T37" fmla="*/ 70 h 85"/>
                  <a:gd name="T38" fmla="*/ 17 w 337"/>
                  <a:gd name="T39" fmla="*/ 62 h 85"/>
                  <a:gd name="T40" fmla="*/ 3 w 337"/>
                  <a:gd name="T41" fmla="*/ 53 h 85"/>
                  <a:gd name="T42" fmla="*/ 0 w 337"/>
                  <a:gd name="T43" fmla="*/ 42 h 85"/>
                  <a:gd name="T44" fmla="*/ 3 w 337"/>
                  <a:gd name="T45" fmla="*/ 33 h 85"/>
                  <a:gd name="T46" fmla="*/ 15 w 337"/>
                  <a:gd name="T47" fmla="*/ 24 h 85"/>
                  <a:gd name="T48" fmla="*/ 35 w 337"/>
                  <a:gd name="T49" fmla="*/ 16 h 85"/>
                  <a:gd name="T50" fmla="*/ 61 w 337"/>
                  <a:gd name="T51" fmla="*/ 9 h 85"/>
                  <a:gd name="T52" fmla="*/ 91 w 337"/>
                  <a:gd name="T53" fmla="*/ 4 h 85"/>
                  <a:gd name="T54" fmla="*/ 125 w 337"/>
                  <a:gd name="T55" fmla="*/ 2 h 85"/>
                  <a:gd name="T56" fmla="*/ 163 w 337"/>
                  <a:gd name="T5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7" h="85">
                    <a:moveTo>
                      <a:pt x="163" y="0"/>
                    </a:moveTo>
                    <a:lnTo>
                      <a:pt x="205" y="2"/>
                    </a:lnTo>
                    <a:lnTo>
                      <a:pt x="243" y="5"/>
                    </a:lnTo>
                    <a:lnTo>
                      <a:pt x="277" y="11"/>
                    </a:lnTo>
                    <a:lnTo>
                      <a:pt x="305" y="19"/>
                    </a:lnTo>
                    <a:lnTo>
                      <a:pt x="324" y="28"/>
                    </a:lnTo>
                    <a:lnTo>
                      <a:pt x="337" y="38"/>
                    </a:lnTo>
                    <a:lnTo>
                      <a:pt x="337" y="42"/>
                    </a:lnTo>
                    <a:lnTo>
                      <a:pt x="333" y="53"/>
                    </a:lnTo>
                    <a:lnTo>
                      <a:pt x="320" y="62"/>
                    </a:lnTo>
                    <a:lnTo>
                      <a:pt x="301" y="70"/>
                    </a:lnTo>
                    <a:lnTo>
                      <a:pt x="274" y="76"/>
                    </a:lnTo>
                    <a:lnTo>
                      <a:pt x="243" y="81"/>
                    </a:lnTo>
                    <a:lnTo>
                      <a:pt x="208" y="84"/>
                    </a:lnTo>
                    <a:lnTo>
                      <a:pt x="168" y="85"/>
                    </a:lnTo>
                    <a:lnTo>
                      <a:pt x="129" y="84"/>
                    </a:lnTo>
                    <a:lnTo>
                      <a:pt x="94" y="81"/>
                    </a:lnTo>
                    <a:lnTo>
                      <a:pt x="62" y="76"/>
                    </a:lnTo>
                    <a:lnTo>
                      <a:pt x="36" y="70"/>
                    </a:lnTo>
                    <a:lnTo>
                      <a:pt x="17" y="62"/>
                    </a:lnTo>
                    <a:lnTo>
                      <a:pt x="3" y="53"/>
                    </a:lnTo>
                    <a:lnTo>
                      <a:pt x="0" y="42"/>
                    </a:lnTo>
                    <a:lnTo>
                      <a:pt x="3" y="33"/>
                    </a:lnTo>
                    <a:lnTo>
                      <a:pt x="15" y="24"/>
                    </a:lnTo>
                    <a:lnTo>
                      <a:pt x="35" y="16"/>
                    </a:lnTo>
                    <a:lnTo>
                      <a:pt x="61" y="9"/>
                    </a:lnTo>
                    <a:lnTo>
                      <a:pt x="91" y="4"/>
                    </a:lnTo>
                    <a:lnTo>
                      <a:pt x="125" y="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52231" name="TextBox 105"/>
            <p:cNvSpPr txBox="1">
              <a:spLocks noChangeArrowheads="1"/>
            </p:cNvSpPr>
            <p:nvPr/>
          </p:nvSpPr>
          <p:spPr bwMode="auto">
            <a:xfrm>
              <a:off x="1711325" y="3937000"/>
              <a:ext cx="2841625" cy="4000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KEYWORD GOES HERE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132513" y="4246563"/>
              <a:ext cx="138531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Insert title here</a:t>
              </a:r>
              <a:endParaRPr 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132513" y="4624388"/>
              <a:ext cx="3613150" cy="5667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 perspiciati unde omnis iste elit voluptatem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voluptatem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5" name="Arrow: Right 124"/>
            <p:cNvSpPr/>
            <p:nvPr/>
          </p:nvSpPr>
          <p:spPr>
            <a:xfrm>
              <a:off x="5640388" y="4624388"/>
              <a:ext cx="336550" cy="404812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430592" y="4262856"/>
            <a:ext cx="8156575" cy="1657350"/>
            <a:chOff x="693738" y="5181600"/>
            <a:chExt cx="8156575" cy="1657350"/>
          </a:xfrm>
        </p:grpSpPr>
        <p:grpSp>
          <p:nvGrpSpPr>
            <p:cNvPr id="52226" name="Group 65"/>
            <p:cNvGrpSpPr/>
            <p:nvPr/>
          </p:nvGrpSpPr>
          <p:grpSpPr bwMode="auto">
            <a:xfrm>
              <a:off x="3398838" y="5303838"/>
              <a:ext cx="860425" cy="1130300"/>
              <a:chOff x="3095625" y="3100388"/>
              <a:chExt cx="1738313" cy="2284413"/>
            </a:xfrm>
          </p:grpSpPr>
          <p:sp>
            <p:nvSpPr>
              <p:cNvPr id="52271" name="Freeform 590"/>
              <p:cNvSpPr/>
              <p:nvPr/>
            </p:nvSpPr>
            <p:spPr bwMode="auto">
              <a:xfrm>
                <a:off x="3119438" y="3100388"/>
                <a:ext cx="1690688" cy="2284413"/>
              </a:xfrm>
              <a:custGeom>
                <a:avLst/>
                <a:gdLst>
                  <a:gd name="T0" fmla="*/ 1446570115 w 1065"/>
                  <a:gd name="T1" fmla="*/ 2520951 h 1439"/>
                  <a:gd name="T2" fmla="*/ 1630542370 w 1065"/>
                  <a:gd name="T3" fmla="*/ 27722519 h 1439"/>
                  <a:gd name="T4" fmla="*/ 1766630847 w 1065"/>
                  <a:gd name="T5" fmla="*/ 70564390 h 1439"/>
                  <a:gd name="T6" fmla="*/ 1844754921 w 1065"/>
                  <a:gd name="T7" fmla="*/ 123488477 h 1439"/>
                  <a:gd name="T8" fmla="*/ 1844754921 w 1065"/>
                  <a:gd name="T9" fmla="*/ 181451290 h 1439"/>
                  <a:gd name="T10" fmla="*/ 1789311467 w 1065"/>
                  <a:gd name="T11" fmla="*/ 231854426 h 1439"/>
                  <a:gd name="T12" fmla="*/ 1743948641 w 1065"/>
                  <a:gd name="T13" fmla="*/ 1005543358 h 1439"/>
                  <a:gd name="T14" fmla="*/ 2023686861 w 1065"/>
                  <a:gd name="T15" fmla="*/ 1131551198 h 1439"/>
                  <a:gd name="T16" fmla="*/ 2147483646 w 1065"/>
                  <a:gd name="T17" fmla="*/ 1313002487 h 1439"/>
                  <a:gd name="T18" fmla="*/ 2147483646 w 1065"/>
                  <a:gd name="T19" fmla="*/ 1547376276 h 1439"/>
                  <a:gd name="T20" fmla="*/ 2147483646 w 1065"/>
                  <a:gd name="T21" fmla="*/ 1817033848 h 1439"/>
                  <a:gd name="T22" fmla="*/ 2147483646 w 1065"/>
                  <a:gd name="T23" fmla="*/ 2124492977 h 1439"/>
                  <a:gd name="T24" fmla="*/ 2147483646 w 1065"/>
                  <a:gd name="T25" fmla="*/ 2147483646 h 1439"/>
                  <a:gd name="T26" fmla="*/ 2147483646 w 1065"/>
                  <a:gd name="T27" fmla="*/ 2147483646 h 1439"/>
                  <a:gd name="T28" fmla="*/ 2147483646 w 1065"/>
                  <a:gd name="T29" fmla="*/ 2147483646 h 1439"/>
                  <a:gd name="T30" fmla="*/ 2147483646 w 1065"/>
                  <a:gd name="T31" fmla="*/ 2147483646 h 1439"/>
                  <a:gd name="T32" fmla="*/ 1973283721 w 1065"/>
                  <a:gd name="T33" fmla="*/ 2147483646 h 1439"/>
                  <a:gd name="T34" fmla="*/ 1673384245 w 1065"/>
                  <a:gd name="T35" fmla="*/ 2147483646 h 1439"/>
                  <a:gd name="T36" fmla="*/ 1343244472 w 1065"/>
                  <a:gd name="T37" fmla="*/ 2147483646 h 1439"/>
                  <a:gd name="T38" fmla="*/ 1010583749 w 1065"/>
                  <a:gd name="T39" fmla="*/ 2147483646 h 1439"/>
                  <a:gd name="T40" fmla="*/ 710684273 w 1065"/>
                  <a:gd name="T41" fmla="*/ 2147483646 h 1439"/>
                  <a:gd name="T42" fmla="*/ 453628259 w 1065"/>
                  <a:gd name="T43" fmla="*/ 2147483646 h 1439"/>
                  <a:gd name="T44" fmla="*/ 241935072 w 1065"/>
                  <a:gd name="T45" fmla="*/ 2147483646 h 1439"/>
                  <a:gd name="T46" fmla="*/ 90725652 w 1065"/>
                  <a:gd name="T47" fmla="*/ 2147483646 h 1439"/>
                  <a:gd name="T48" fmla="*/ 10080628 w 1065"/>
                  <a:gd name="T49" fmla="*/ 2147483646 h 1439"/>
                  <a:gd name="T50" fmla="*/ 10080628 w 1065"/>
                  <a:gd name="T51" fmla="*/ 2124492977 h 1439"/>
                  <a:gd name="T52" fmla="*/ 83165975 w 1065"/>
                  <a:gd name="T53" fmla="*/ 1817033848 h 1439"/>
                  <a:gd name="T54" fmla="*/ 221773816 w 1065"/>
                  <a:gd name="T55" fmla="*/ 1547376276 h 1439"/>
                  <a:gd name="T56" fmla="*/ 415826698 w 1065"/>
                  <a:gd name="T57" fmla="*/ 1313002487 h 1439"/>
                  <a:gd name="T58" fmla="*/ 660281133 w 1065"/>
                  <a:gd name="T59" fmla="*/ 1131551198 h 1439"/>
                  <a:gd name="T60" fmla="*/ 940019353 w 1065"/>
                  <a:gd name="T61" fmla="*/ 1005543358 h 1439"/>
                  <a:gd name="T62" fmla="*/ 894656527 w 1065"/>
                  <a:gd name="T63" fmla="*/ 231854426 h 1439"/>
                  <a:gd name="T64" fmla="*/ 839213073 w 1065"/>
                  <a:gd name="T65" fmla="*/ 181451290 h 1439"/>
                  <a:gd name="T66" fmla="*/ 839213073 w 1065"/>
                  <a:gd name="T67" fmla="*/ 123488477 h 1439"/>
                  <a:gd name="T68" fmla="*/ 917337146 w 1065"/>
                  <a:gd name="T69" fmla="*/ 70564390 h 1439"/>
                  <a:gd name="T70" fmla="*/ 1053425624 w 1065"/>
                  <a:gd name="T71" fmla="*/ 27722519 h 1439"/>
                  <a:gd name="T72" fmla="*/ 1237397878 w 1065"/>
                  <a:gd name="T73" fmla="*/ 2520951 h 14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065" h="1439">
                    <a:moveTo>
                      <a:pt x="533" y="0"/>
                    </a:moveTo>
                    <a:lnTo>
                      <a:pt x="574" y="1"/>
                    </a:lnTo>
                    <a:lnTo>
                      <a:pt x="612" y="5"/>
                    </a:lnTo>
                    <a:lnTo>
                      <a:pt x="647" y="11"/>
                    </a:lnTo>
                    <a:lnTo>
                      <a:pt x="677" y="18"/>
                    </a:lnTo>
                    <a:lnTo>
                      <a:pt x="701" y="28"/>
                    </a:lnTo>
                    <a:lnTo>
                      <a:pt x="720" y="37"/>
                    </a:lnTo>
                    <a:lnTo>
                      <a:pt x="732" y="49"/>
                    </a:lnTo>
                    <a:lnTo>
                      <a:pt x="736" y="62"/>
                    </a:lnTo>
                    <a:lnTo>
                      <a:pt x="732" y="72"/>
                    </a:lnTo>
                    <a:lnTo>
                      <a:pt x="724" y="83"/>
                    </a:lnTo>
                    <a:lnTo>
                      <a:pt x="710" y="92"/>
                    </a:lnTo>
                    <a:lnTo>
                      <a:pt x="692" y="101"/>
                    </a:lnTo>
                    <a:lnTo>
                      <a:pt x="692" y="399"/>
                    </a:lnTo>
                    <a:lnTo>
                      <a:pt x="749" y="420"/>
                    </a:lnTo>
                    <a:lnTo>
                      <a:pt x="803" y="449"/>
                    </a:lnTo>
                    <a:lnTo>
                      <a:pt x="854" y="482"/>
                    </a:lnTo>
                    <a:lnTo>
                      <a:pt x="900" y="521"/>
                    </a:lnTo>
                    <a:lnTo>
                      <a:pt x="940" y="566"/>
                    </a:lnTo>
                    <a:lnTo>
                      <a:pt x="977" y="614"/>
                    </a:lnTo>
                    <a:lnTo>
                      <a:pt x="1007" y="666"/>
                    </a:lnTo>
                    <a:lnTo>
                      <a:pt x="1032" y="721"/>
                    </a:lnTo>
                    <a:lnTo>
                      <a:pt x="1050" y="782"/>
                    </a:lnTo>
                    <a:lnTo>
                      <a:pt x="1061" y="843"/>
                    </a:lnTo>
                    <a:lnTo>
                      <a:pt x="1065" y="907"/>
                    </a:lnTo>
                    <a:lnTo>
                      <a:pt x="1061" y="974"/>
                    </a:lnTo>
                    <a:lnTo>
                      <a:pt x="1049" y="1038"/>
                    </a:lnTo>
                    <a:lnTo>
                      <a:pt x="1029" y="1100"/>
                    </a:lnTo>
                    <a:lnTo>
                      <a:pt x="1002" y="1157"/>
                    </a:lnTo>
                    <a:lnTo>
                      <a:pt x="969" y="1211"/>
                    </a:lnTo>
                    <a:lnTo>
                      <a:pt x="930" y="1261"/>
                    </a:lnTo>
                    <a:lnTo>
                      <a:pt x="887" y="1305"/>
                    </a:lnTo>
                    <a:lnTo>
                      <a:pt x="837" y="1343"/>
                    </a:lnTo>
                    <a:lnTo>
                      <a:pt x="783" y="1376"/>
                    </a:lnTo>
                    <a:lnTo>
                      <a:pt x="724" y="1404"/>
                    </a:lnTo>
                    <a:lnTo>
                      <a:pt x="664" y="1423"/>
                    </a:lnTo>
                    <a:lnTo>
                      <a:pt x="600" y="1435"/>
                    </a:lnTo>
                    <a:lnTo>
                      <a:pt x="533" y="1439"/>
                    </a:lnTo>
                    <a:lnTo>
                      <a:pt x="466" y="1435"/>
                    </a:lnTo>
                    <a:lnTo>
                      <a:pt x="401" y="1423"/>
                    </a:lnTo>
                    <a:lnTo>
                      <a:pt x="341" y="1404"/>
                    </a:lnTo>
                    <a:lnTo>
                      <a:pt x="282" y="1376"/>
                    </a:lnTo>
                    <a:lnTo>
                      <a:pt x="228" y="1343"/>
                    </a:lnTo>
                    <a:lnTo>
                      <a:pt x="180" y="1305"/>
                    </a:lnTo>
                    <a:lnTo>
                      <a:pt x="135" y="1261"/>
                    </a:lnTo>
                    <a:lnTo>
                      <a:pt x="96" y="1211"/>
                    </a:lnTo>
                    <a:lnTo>
                      <a:pt x="63" y="1157"/>
                    </a:lnTo>
                    <a:lnTo>
                      <a:pt x="36" y="1100"/>
                    </a:lnTo>
                    <a:lnTo>
                      <a:pt x="16" y="1038"/>
                    </a:lnTo>
                    <a:lnTo>
                      <a:pt x="4" y="974"/>
                    </a:lnTo>
                    <a:lnTo>
                      <a:pt x="0" y="907"/>
                    </a:lnTo>
                    <a:lnTo>
                      <a:pt x="4" y="843"/>
                    </a:lnTo>
                    <a:lnTo>
                      <a:pt x="15" y="782"/>
                    </a:lnTo>
                    <a:lnTo>
                      <a:pt x="33" y="721"/>
                    </a:lnTo>
                    <a:lnTo>
                      <a:pt x="58" y="666"/>
                    </a:lnTo>
                    <a:lnTo>
                      <a:pt x="88" y="614"/>
                    </a:lnTo>
                    <a:lnTo>
                      <a:pt x="125" y="566"/>
                    </a:lnTo>
                    <a:lnTo>
                      <a:pt x="165" y="521"/>
                    </a:lnTo>
                    <a:lnTo>
                      <a:pt x="211" y="482"/>
                    </a:lnTo>
                    <a:lnTo>
                      <a:pt x="262" y="449"/>
                    </a:lnTo>
                    <a:lnTo>
                      <a:pt x="316" y="420"/>
                    </a:lnTo>
                    <a:lnTo>
                      <a:pt x="373" y="399"/>
                    </a:lnTo>
                    <a:lnTo>
                      <a:pt x="373" y="101"/>
                    </a:lnTo>
                    <a:lnTo>
                      <a:pt x="355" y="92"/>
                    </a:lnTo>
                    <a:lnTo>
                      <a:pt x="341" y="83"/>
                    </a:lnTo>
                    <a:lnTo>
                      <a:pt x="333" y="72"/>
                    </a:lnTo>
                    <a:lnTo>
                      <a:pt x="329" y="62"/>
                    </a:lnTo>
                    <a:lnTo>
                      <a:pt x="333" y="49"/>
                    </a:lnTo>
                    <a:lnTo>
                      <a:pt x="345" y="37"/>
                    </a:lnTo>
                    <a:lnTo>
                      <a:pt x="364" y="28"/>
                    </a:lnTo>
                    <a:lnTo>
                      <a:pt x="388" y="18"/>
                    </a:lnTo>
                    <a:lnTo>
                      <a:pt x="418" y="11"/>
                    </a:lnTo>
                    <a:lnTo>
                      <a:pt x="453" y="5"/>
                    </a:lnTo>
                    <a:lnTo>
                      <a:pt x="491" y="1"/>
                    </a:lnTo>
                    <a:lnTo>
                      <a:pt x="53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rgbClr val="E7EEEC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72" name="Freeform 606"/>
              <p:cNvSpPr/>
              <p:nvPr/>
            </p:nvSpPr>
            <p:spPr bwMode="auto">
              <a:xfrm>
                <a:off x="3278188" y="4243388"/>
                <a:ext cx="1360488" cy="1042987"/>
              </a:xfrm>
              <a:custGeom>
                <a:avLst/>
                <a:gdLst>
                  <a:gd name="T0" fmla="*/ 1091228851 w 857"/>
                  <a:gd name="T1" fmla="*/ 0 h 657"/>
                  <a:gd name="T2" fmla="*/ 1391126761 w 857"/>
                  <a:gd name="T3" fmla="*/ 17640292 h 657"/>
                  <a:gd name="T4" fmla="*/ 1638102165 w 857"/>
                  <a:gd name="T5" fmla="*/ 45362791 h 657"/>
                  <a:gd name="T6" fmla="*/ 1837195375 w 857"/>
                  <a:gd name="T7" fmla="*/ 80644961 h 657"/>
                  <a:gd name="T8" fmla="*/ 1973283863 w 857"/>
                  <a:gd name="T9" fmla="*/ 105846512 h 657"/>
                  <a:gd name="T10" fmla="*/ 2041327313 w 857"/>
                  <a:gd name="T11" fmla="*/ 126007752 h 657"/>
                  <a:gd name="T12" fmla="*/ 2053928892 w 857"/>
                  <a:gd name="T13" fmla="*/ 136088372 h 657"/>
                  <a:gd name="T14" fmla="*/ 2074090150 w 857"/>
                  <a:gd name="T15" fmla="*/ 199091455 h 657"/>
                  <a:gd name="T16" fmla="*/ 2106851399 w 857"/>
                  <a:gd name="T17" fmla="*/ 304937966 h 657"/>
                  <a:gd name="T18" fmla="*/ 2137093285 w 857"/>
                  <a:gd name="T19" fmla="*/ 425905408 h 657"/>
                  <a:gd name="T20" fmla="*/ 2147483646 w 857"/>
                  <a:gd name="T21" fmla="*/ 544353489 h 657"/>
                  <a:gd name="T22" fmla="*/ 2147483646 w 857"/>
                  <a:gd name="T23" fmla="*/ 738404634 h 657"/>
                  <a:gd name="T24" fmla="*/ 2074090150 w 857"/>
                  <a:gd name="T25" fmla="*/ 1005541068 h 657"/>
                  <a:gd name="T26" fmla="*/ 1935480711 w 857"/>
                  <a:gd name="T27" fmla="*/ 1244956591 h 657"/>
                  <a:gd name="T28" fmla="*/ 1741429403 w 857"/>
                  <a:gd name="T29" fmla="*/ 1436488374 h 657"/>
                  <a:gd name="T30" fmla="*/ 1502013677 w 857"/>
                  <a:gd name="T31" fmla="*/ 1575096107 h 657"/>
                  <a:gd name="T32" fmla="*/ 1227317339 w 857"/>
                  <a:gd name="T33" fmla="*/ 1645660449 h 657"/>
                  <a:gd name="T34" fmla="*/ 932458155 w 857"/>
                  <a:gd name="T35" fmla="*/ 1645660449 h 657"/>
                  <a:gd name="T36" fmla="*/ 660281180 w 857"/>
                  <a:gd name="T37" fmla="*/ 1575096107 h 657"/>
                  <a:gd name="T38" fmla="*/ 420867042 w 857"/>
                  <a:gd name="T39" fmla="*/ 1436488374 h 657"/>
                  <a:gd name="T40" fmla="*/ 224294782 w 857"/>
                  <a:gd name="T41" fmla="*/ 1244956591 h 657"/>
                  <a:gd name="T42" fmla="*/ 85685344 w 857"/>
                  <a:gd name="T43" fmla="*/ 1005541068 h 657"/>
                  <a:gd name="T44" fmla="*/ 10080629 w 857"/>
                  <a:gd name="T45" fmla="*/ 738404634 h 657"/>
                  <a:gd name="T46" fmla="*/ 2520951 w 857"/>
                  <a:gd name="T47" fmla="*/ 504031008 h 657"/>
                  <a:gd name="T48" fmla="*/ 30241886 w 857"/>
                  <a:gd name="T49" fmla="*/ 347781396 h 657"/>
                  <a:gd name="T50" fmla="*/ 68045038 w 857"/>
                  <a:gd name="T51" fmla="*/ 224293005 h 657"/>
                  <a:gd name="T52" fmla="*/ 100806287 w 857"/>
                  <a:gd name="T53" fmla="*/ 146168992 h 657"/>
                  <a:gd name="T54" fmla="*/ 115927230 w 857"/>
                  <a:gd name="T55" fmla="*/ 118446493 h 657"/>
                  <a:gd name="T56" fmla="*/ 211693203 w 857"/>
                  <a:gd name="T57" fmla="*/ 73083702 h 657"/>
                  <a:gd name="T58" fmla="*/ 367942948 w 857"/>
                  <a:gd name="T59" fmla="*/ 40322481 h 657"/>
                  <a:gd name="T60" fmla="*/ 569555522 w 857"/>
                  <a:gd name="T61" fmla="*/ 17640292 h 657"/>
                  <a:gd name="T62" fmla="*/ 788809990 w 857"/>
                  <a:gd name="T63" fmla="*/ 2519361 h 657"/>
                  <a:gd name="T64" fmla="*/ 1000503193 w 857"/>
                  <a:gd name="T65" fmla="*/ 0 h 65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57" h="657">
                    <a:moveTo>
                      <a:pt x="397" y="0"/>
                    </a:moveTo>
                    <a:lnTo>
                      <a:pt x="433" y="0"/>
                    </a:lnTo>
                    <a:lnTo>
                      <a:pt x="495" y="3"/>
                    </a:lnTo>
                    <a:lnTo>
                      <a:pt x="552" y="7"/>
                    </a:lnTo>
                    <a:lnTo>
                      <a:pt x="605" y="12"/>
                    </a:lnTo>
                    <a:lnTo>
                      <a:pt x="650" y="18"/>
                    </a:lnTo>
                    <a:lnTo>
                      <a:pt x="692" y="25"/>
                    </a:lnTo>
                    <a:lnTo>
                      <a:pt x="729" y="32"/>
                    </a:lnTo>
                    <a:lnTo>
                      <a:pt x="759" y="37"/>
                    </a:lnTo>
                    <a:lnTo>
                      <a:pt x="783" y="42"/>
                    </a:lnTo>
                    <a:lnTo>
                      <a:pt x="800" y="47"/>
                    </a:lnTo>
                    <a:lnTo>
                      <a:pt x="810" y="50"/>
                    </a:lnTo>
                    <a:lnTo>
                      <a:pt x="814" y="51"/>
                    </a:lnTo>
                    <a:lnTo>
                      <a:pt x="815" y="54"/>
                    </a:lnTo>
                    <a:lnTo>
                      <a:pt x="818" y="64"/>
                    </a:lnTo>
                    <a:lnTo>
                      <a:pt x="823" y="79"/>
                    </a:lnTo>
                    <a:lnTo>
                      <a:pt x="830" y="98"/>
                    </a:lnTo>
                    <a:lnTo>
                      <a:pt x="836" y="121"/>
                    </a:lnTo>
                    <a:lnTo>
                      <a:pt x="842" y="144"/>
                    </a:lnTo>
                    <a:lnTo>
                      <a:pt x="848" y="169"/>
                    </a:lnTo>
                    <a:lnTo>
                      <a:pt x="853" y="194"/>
                    </a:lnTo>
                    <a:lnTo>
                      <a:pt x="856" y="216"/>
                    </a:lnTo>
                    <a:lnTo>
                      <a:pt x="857" y="236"/>
                    </a:lnTo>
                    <a:lnTo>
                      <a:pt x="853" y="293"/>
                    </a:lnTo>
                    <a:lnTo>
                      <a:pt x="843" y="348"/>
                    </a:lnTo>
                    <a:lnTo>
                      <a:pt x="823" y="399"/>
                    </a:lnTo>
                    <a:lnTo>
                      <a:pt x="798" y="449"/>
                    </a:lnTo>
                    <a:lnTo>
                      <a:pt x="768" y="494"/>
                    </a:lnTo>
                    <a:lnTo>
                      <a:pt x="732" y="534"/>
                    </a:lnTo>
                    <a:lnTo>
                      <a:pt x="691" y="570"/>
                    </a:lnTo>
                    <a:lnTo>
                      <a:pt x="645" y="600"/>
                    </a:lnTo>
                    <a:lnTo>
                      <a:pt x="596" y="625"/>
                    </a:lnTo>
                    <a:lnTo>
                      <a:pt x="543" y="642"/>
                    </a:lnTo>
                    <a:lnTo>
                      <a:pt x="487" y="653"/>
                    </a:lnTo>
                    <a:lnTo>
                      <a:pt x="429" y="657"/>
                    </a:lnTo>
                    <a:lnTo>
                      <a:pt x="370" y="653"/>
                    </a:lnTo>
                    <a:lnTo>
                      <a:pt x="315" y="642"/>
                    </a:lnTo>
                    <a:lnTo>
                      <a:pt x="262" y="625"/>
                    </a:lnTo>
                    <a:lnTo>
                      <a:pt x="213" y="600"/>
                    </a:lnTo>
                    <a:lnTo>
                      <a:pt x="167" y="570"/>
                    </a:lnTo>
                    <a:lnTo>
                      <a:pt x="126" y="534"/>
                    </a:lnTo>
                    <a:lnTo>
                      <a:pt x="89" y="494"/>
                    </a:lnTo>
                    <a:lnTo>
                      <a:pt x="59" y="449"/>
                    </a:lnTo>
                    <a:lnTo>
                      <a:pt x="34" y="399"/>
                    </a:lnTo>
                    <a:lnTo>
                      <a:pt x="16" y="348"/>
                    </a:lnTo>
                    <a:lnTo>
                      <a:pt x="4" y="293"/>
                    </a:lnTo>
                    <a:lnTo>
                      <a:pt x="0" y="236"/>
                    </a:lnTo>
                    <a:lnTo>
                      <a:pt x="1" y="200"/>
                    </a:lnTo>
                    <a:lnTo>
                      <a:pt x="6" y="168"/>
                    </a:lnTo>
                    <a:lnTo>
                      <a:pt x="12" y="138"/>
                    </a:lnTo>
                    <a:lnTo>
                      <a:pt x="20" y="111"/>
                    </a:lnTo>
                    <a:lnTo>
                      <a:pt x="27" y="89"/>
                    </a:lnTo>
                    <a:lnTo>
                      <a:pt x="34" y="71"/>
                    </a:lnTo>
                    <a:lnTo>
                      <a:pt x="40" y="58"/>
                    </a:lnTo>
                    <a:lnTo>
                      <a:pt x="44" y="50"/>
                    </a:lnTo>
                    <a:lnTo>
                      <a:pt x="46" y="47"/>
                    </a:lnTo>
                    <a:lnTo>
                      <a:pt x="61" y="38"/>
                    </a:lnTo>
                    <a:lnTo>
                      <a:pt x="84" y="29"/>
                    </a:lnTo>
                    <a:lnTo>
                      <a:pt x="112" y="22"/>
                    </a:lnTo>
                    <a:lnTo>
                      <a:pt x="146" y="16"/>
                    </a:lnTo>
                    <a:lnTo>
                      <a:pt x="186" y="11"/>
                    </a:lnTo>
                    <a:lnTo>
                      <a:pt x="226" y="7"/>
                    </a:lnTo>
                    <a:lnTo>
                      <a:pt x="270" y="3"/>
                    </a:lnTo>
                    <a:lnTo>
                      <a:pt x="313" y="1"/>
                    </a:lnTo>
                    <a:lnTo>
                      <a:pt x="356" y="0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rgbClr val="8EC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73" name="Freeform 608"/>
              <p:cNvSpPr>
                <a:spLocks noEditPoints="1"/>
              </p:cNvSpPr>
              <p:nvPr/>
            </p:nvSpPr>
            <p:spPr bwMode="auto">
              <a:xfrm>
                <a:off x="3095625" y="3100388"/>
                <a:ext cx="1738313" cy="2284413"/>
              </a:xfrm>
              <a:custGeom>
                <a:avLst/>
                <a:gdLst>
                  <a:gd name="T0" fmla="*/ 1091228764 w 1095"/>
                  <a:gd name="T1" fmla="*/ 496471684 h 1439"/>
                  <a:gd name="T2" fmla="*/ 1088707813 w 1095"/>
                  <a:gd name="T3" fmla="*/ 771167981 h 1439"/>
                  <a:gd name="T4" fmla="*/ 1083667499 w 1095"/>
                  <a:gd name="T5" fmla="*/ 1013103034 h 1439"/>
                  <a:gd name="T6" fmla="*/ 1055946566 w 1095"/>
                  <a:gd name="T7" fmla="*/ 1058465857 h 1439"/>
                  <a:gd name="T8" fmla="*/ 874495264 w 1095"/>
                  <a:gd name="T9" fmla="*/ 1129030247 h 1439"/>
                  <a:gd name="T10" fmla="*/ 599797360 w 1095"/>
                  <a:gd name="T11" fmla="*/ 1290320282 h 1439"/>
                  <a:gd name="T12" fmla="*/ 322580093 w 1095"/>
                  <a:gd name="T13" fmla="*/ 1565018168 h 1439"/>
                  <a:gd name="T14" fmla="*/ 131048163 w 1095"/>
                  <a:gd name="T15" fmla="*/ 1970762619 h 1439"/>
                  <a:gd name="T16" fmla="*/ 118448172 w 1095"/>
                  <a:gd name="T17" fmla="*/ 2147483646 h 1439"/>
                  <a:gd name="T18" fmla="*/ 312499465 w 1095"/>
                  <a:gd name="T19" fmla="*/ 2147483646 h 1439"/>
                  <a:gd name="T20" fmla="*/ 662802078 w 1095"/>
                  <a:gd name="T21" fmla="*/ 2147483646 h 1439"/>
                  <a:gd name="T22" fmla="*/ 1108869069 w 1095"/>
                  <a:gd name="T23" fmla="*/ 2147483646 h 1439"/>
                  <a:gd name="T24" fmla="*/ 1585179531 w 1095"/>
                  <a:gd name="T25" fmla="*/ 2147483646 h 1439"/>
                  <a:gd name="T26" fmla="*/ 2041327150 w 1095"/>
                  <a:gd name="T27" fmla="*/ 2147483646 h 1439"/>
                  <a:gd name="T28" fmla="*/ 2147483646 w 1095"/>
                  <a:gd name="T29" fmla="*/ 2147483646 h 1439"/>
                  <a:gd name="T30" fmla="*/ 2147483646 w 1095"/>
                  <a:gd name="T31" fmla="*/ 2147483646 h 1439"/>
                  <a:gd name="T32" fmla="*/ 2147483646 w 1095"/>
                  <a:gd name="T33" fmla="*/ 2091730145 h 1439"/>
                  <a:gd name="T34" fmla="*/ 2147483646 w 1095"/>
                  <a:gd name="T35" fmla="*/ 1650703499 h 1439"/>
                  <a:gd name="T36" fmla="*/ 2147483646 w 1095"/>
                  <a:gd name="T37" fmla="*/ 1345763732 h 1439"/>
                  <a:gd name="T38" fmla="*/ 1938001507 w 1095"/>
                  <a:gd name="T39" fmla="*/ 1161793079 h 1439"/>
                  <a:gd name="T40" fmla="*/ 1733867999 w 1095"/>
                  <a:gd name="T41" fmla="*/ 1068546484 h 1439"/>
                  <a:gd name="T42" fmla="*/ 1678424545 w 1095"/>
                  <a:gd name="T43" fmla="*/ 1040825553 h 1439"/>
                  <a:gd name="T44" fmla="*/ 1668343917 w 1095"/>
                  <a:gd name="T45" fmla="*/ 839213009 h 1439"/>
                  <a:gd name="T46" fmla="*/ 1660784240 w 1095"/>
                  <a:gd name="T47" fmla="*/ 541834506 h 1439"/>
                  <a:gd name="T48" fmla="*/ 1592739208 w 1095"/>
                  <a:gd name="T49" fmla="*/ 400705725 h 1439"/>
                  <a:gd name="T50" fmla="*/ 1285280057 w 1095"/>
                  <a:gd name="T51" fmla="*/ 405746039 h 1439"/>
                  <a:gd name="T52" fmla="*/ 1091228764 w 1095"/>
                  <a:gd name="T53" fmla="*/ 390625098 h 1439"/>
                  <a:gd name="T54" fmla="*/ 1570058589 w 1095"/>
                  <a:gd name="T55" fmla="*/ 7561264 h 1439"/>
                  <a:gd name="T56" fmla="*/ 1829633964 w 1095"/>
                  <a:gd name="T57" fmla="*/ 75604704 h 1439"/>
                  <a:gd name="T58" fmla="*/ 1910278987 w 1095"/>
                  <a:gd name="T59" fmla="*/ 183972240 h 1439"/>
                  <a:gd name="T60" fmla="*/ 1872477426 w 1095"/>
                  <a:gd name="T61" fmla="*/ 289818826 h 1439"/>
                  <a:gd name="T62" fmla="*/ 1796872717 w 1095"/>
                  <a:gd name="T63" fmla="*/ 352821952 h 1439"/>
                  <a:gd name="T64" fmla="*/ 2147483646 w 1095"/>
                  <a:gd name="T65" fmla="*/ 1192034961 h 1439"/>
                  <a:gd name="T66" fmla="*/ 2147483646 w 1095"/>
                  <a:gd name="T67" fmla="*/ 1396166868 h 1439"/>
                  <a:gd name="T68" fmla="*/ 2147483646 w 1095"/>
                  <a:gd name="T69" fmla="*/ 1650703499 h 1439"/>
                  <a:gd name="T70" fmla="*/ 2147483646 w 1095"/>
                  <a:gd name="T71" fmla="*/ 2008565765 h 1439"/>
                  <a:gd name="T72" fmla="*/ 2147483646 w 1095"/>
                  <a:gd name="T73" fmla="*/ 2147483646 h 1439"/>
                  <a:gd name="T74" fmla="*/ 2147483646 w 1095"/>
                  <a:gd name="T75" fmla="*/ 2147483646 h 1439"/>
                  <a:gd name="T76" fmla="*/ 2147483646 w 1095"/>
                  <a:gd name="T77" fmla="*/ 2147483646 h 1439"/>
                  <a:gd name="T78" fmla="*/ 2094251240 w 1095"/>
                  <a:gd name="T79" fmla="*/ 2147483646 h 1439"/>
                  <a:gd name="T80" fmla="*/ 1628021406 w 1095"/>
                  <a:gd name="T81" fmla="*/ 2147483646 h 1439"/>
                  <a:gd name="T82" fmla="*/ 1040825624 w 1095"/>
                  <a:gd name="T83" fmla="*/ 2147483646 h 1439"/>
                  <a:gd name="T84" fmla="*/ 665321441 w 1095"/>
                  <a:gd name="T85" fmla="*/ 2147483646 h 1439"/>
                  <a:gd name="T86" fmla="*/ 224294765 w 1095"/>
                  <a:gd name="T87" fmla="*/ 2147483646 h 1439"/>
                  <a:gd name="T88" fmla="*/ 47883776 w 1095"/>
                  <a:gd name="T89" fmla="*/ 2147483646 h 1439"/>
                  <a:gd name="T90" fmla="*/ 0 w 1095"/>
                  <a:gd name="T91" fmla="*/ 2147483646 h 1439"/>
                  <a:gd name="T92" fmla="*/ 27722520 w 1095"/>
                  <a:gd name="T93" fmla="*/ 2008565765 h 1439"/>
                  <a:gd name="T94" fmla="*/ 158770683 w 1095"/>
                  <a:gd name="T95" fmla="*/ 1650703499 h 1439"/>
                  <a:gd name="T96" fmla="*/ 340221985 w 1095"/>
                  <a:gd name="T97" fmla="*/ 1396166868 h 1439"/>
                  <a:gd name="T98" fmla="*/ 572076427 w 1095"/>
                  <a:gd name="T99" fmla="*/ 1192034961 h 1439"/>
                  <a:gd name="T100" fmla="*/ 960180601 w 1095"/>
                  <a:gd name="T101" fmla="*/ 362902579 h 1439"/>
                  <a:gd name="T102" fmla="*/ 909777462 w 1095"/>
                  <a:gd name="T103" fmla="*/ 327620384 h 1439"/>
                  <a:gd name="T104" fmla="*/ 839213066 w 1095"/>
                  <a:gd name="T105" fmla="*/ 221773799 h 1439"/>
                  <a:gd name="T106" fmla="*/ 887095255 w 1095"/>
                  <a:gd name="T107" fmla="*/ 103327223 h 1439"/>
                  <a:gd name="T108" fmla="*/ 1126510962 w 1095"/>
                  <a:gd name="T109" fmla="*/ 17641891 h 143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095" h="1439">
                    <a:moveTo>
                      <a:pt x="429" y="153"/>
                    </a:moveTo>
                    <a:lnTo>
                      <a:pt x="430" y="161"/>
                    </a:lnTo>
                    <a:lnTo>
                      <a:pt x="432" y="176"/>
                    </a:lnTo>
                    <a:lnTo>
                      <a:pt x="433" y="197"/>
                    </a:lnTo>
                    <a:lnTo>
                      <a:pt x="433" y="220"/>
                    </a:lnTo>
                    <a:lnTo>
                      <a:pt x="433" y="248"/>
                    </a:lnTo>
                    <a:lnTo>
                      <a:pt x="433" y="278"/>
                    </a:lnTo>
                    <a:lnTo>
                      <a:pt x="432" y="306"/>
                    </a:lnTo>
                    <a:lnTo>
                      <a:pt x="432" y="335"/>
                    </a:lnTo>
                    <a:lnTo>
                      <a:pt x="430" y="361"/>
                    </a:lnTo>
                    <a:lnTo>
                      <a:pt x="430" y="384"/>
                    </a:lnTo>
                    <a:lnTo>
                      <a:pt x="430" y="402"/>
                    </a:lnTo>
                    <a:lnTo>
                      <a:pt x="429" y="413"/>
                    </a:lnTo>
                    <a:lnTo>
                      <a:pt x="429" y="418"/>
                    </a:lnTo>
                    <a:lnTo>
                      <a:pt x="426" y="418"/>
                    </a:lnTo>
                    <a:lnTo>
                      <a:pt x="419" y="420"/>
                    </a:lnTo>
                    <a:lnTo>
                      <a:pt x="407" y="424"/>
                    </a:lnTo>
                    <a:lnTo>
                      <a:pt x="390" y="431"/>
                    </a:lnTo>
                    <a:lnTo>
                      <a:pt x="370" y="439"/>
                    </a:lnTo>
                    <a:lnTo>
                      <a:pt x="347" y="448"/>
                    </a:lnTo>
                    <a:lnTo>
                      <a:pt x="322" y="461"/>
                    </a:lnTo>
                    <a:lnTo>
                      <a:pt x="296" y="475"/>
                    </a:lnTo>
                    <a:lnTo>
                      <a:pt x="267" y="492"/>
                    </a:lnTo>
                    <a:lnTo>
                      <a:pt x="238" y="512"/>
                    </a:lnTo>
                    <a:lnTo>
                      <a:pt x="209" y="534"/>
                    </a:lnTo>
                    <a:lnTo>
                      <a:pt x="182" y="560"/>
                    </a:lnTo>
                    <a:lnTo>
                      <a:pt x="154" y="589"/>
                    </a:lnTo>
                    <a:lnTo>
                      <a:pt x="128" y="621"/>
                    </a:lnTo>
                    <a:lnTo>
                      <a:pt x="104" y="655"/>
                    </a:lnTo>
                    <a:lnTo>
                      <a:pt x="83" y="694"/>
                    </a:lnTo>
                    <a:lnTo>
                      <a:pt x="66" y="736"/>
                    </a:lnTo>
                    <a:lnTo>
                      <a:pt x="52" y="782"/>
                    </a:lnTo>
                    <a:lnTo>
                      <a:pt x="43" y="831"/>
                    </a:lnTo>
                    <a:lnTo>
                      <a:pt x="38" y="884"/>
                    </a:lnTo>
                    <a:lnTo>
                      <a:pt x="39" y="941"/>
                    </a:lnTo>
                    <a:lnTo>
                      <a:pt x="47" y="1003"/>
                    </a:lnTo>
                    <a:lnTo>
                      <a:pt x="59" y="1061"/>
                    </a:lnTo>
                    <a:lnTo>
                      <a:pt x="76" y="1113"/>
                    </a:lnTo>
                    <a:lnTo>
                      <a:pt x="98" y="1161"/>
                    </a:lnTo>
                    <a:lnTo>
                      <a:pt x="124" y="1205"/>
                    </a:lnTo>
                    <a:lnTo>
                      <a:pt x="154" y="1244"/>
                    </a:lnTo>
                    <a:lnTo>
                      <a:pt x="187" y="1279"/>
                    </a:lnTo>
                    <a:lnTo>
                      <a:pt x="224" y="1311"/>
                    </a:lnTo>
                    <a:lnTo>
                      <a:pt x="263" y="1337"/>
                    </a:lnTo>
                    <a:lnTo>
                      <a:pt x="305" y="1360"/>
                    </a:lnTo>
                    <a:lnTo>
                      <a:pt x="348" y="1379"/>
                    </a:lnTo>
                    <a:lnTo>
                      <a:pt x="394" y="1393"/>
                    </a:lnTo>
                    <a:lnTo>
                      <a:pt x="440" y="1404"/>
                    </a:lnTo>
                    <a:lnTo>
                      <a:pt x="487" y="1410"/>
                    </a:lnTo>
                    <a:lnTo>
                      <a:pt x="535" y="1413"/>
                    </a:lnTo>
                    <a:lnTo>
                      <a:pt x="582" y="1411"/>
                    </a:lnTo>
                    <a:lnTo>
                      <a:pt x="629" y="1406"/>
                    </a:lnTo>
                    <a:lnTo>
                      <a:pt x="676" y="1397"/>
                    </a:lnTo>
                    <a:lnTo>
                      <a:pt x="722" y="1384"/>
                    </a:lnTo>
                    <a:lnTo>
                      <a:pt x="767" y="1367"/>
                    </a:lnTo>
                    <a:lnTo>
                      <a:pt x="810" y="1346"/>
                    </a:lnTo>
                    <a:lnTo>
                      <a:pt x="851" y="1322"/>
                    </a:lnTo>
                    <a:lnTo>
                      <a:pt x="889" y="1294"/>
                    </a:lnTo>
                    <a:lnTo>
                      <a:pt x="923" y="1262"/>
                    </a:lnTo>
                    <a:lnTo>
                      <a:pt x="955" y="1227"/>
                    </a:lnTo>
                    <a:lnTo>
                      <a:pt x="983" y="1189"/>
                    </a:lnTo>
                    <a:lnTo>
                      <a:pt x="1008" y="1146"/>
                    </a:lnTo>
                    <a:lnTo>
                      <a:pt x="1027" y="1100"/>
                    </a:lnTo>
                    <a:lnTo>
                      <a:pt x="1042" y="1051"/>
                    </a:lnTo>
                    <a:lnTo>
                      <a:pt x="1052" y="998"/>
                    </a:lnTo>
                    <a:lnTo>
                      <a:pt x="1056" y="941"/>
                    </a:lnTo>
                    <a:lnTo>
                      <a:pt x="1055" y="884"/>
                    </a:lnTo>
                    <a:lnTo>
                      <a:pt x="1048" y="830"/>
                    </a:lnTo>
                    <a:lnTo>
                      <a:pt x="1038" y="782"/>
                    </a:lnTo>
                    <a:lnTo>
                      <a:pt x="1023" y="736"/>
                    </a:lnTo>
                    <a:lnTo>
                      <a:pt x="1005" y="694"/>
                    </a:lnTo>
                    <a:lnTo>
                      <a:pt x="983" y="655"/>
                    </a:lnTo>
                    <a:lnTo>
                      <a:pt x="959" y="619"/>
                    </a:lnTo>
                    <a:lnTo>
                      <a:pt x="934" y="588"/>
                    </a:lnTo>
                    <a:lnTo>
                      <a:pt x="907" y="559"/>
                    </a:lnTo>
                    <a:lnTo>
                      <a:pt x="879" y="534"/>
                    </a:lnTo>
                    <a:lnTo>
                      <a:pt x="851" y="512"/>
                    </a:lnTo>
                    <a:lnTo>
                      <a:pt x="823" y="492"/>
                    </a:lnTo>
                    <a:lnTo>
                      <a:pt x="796" y="475"/>
                    </a:lnTo>
                    <a:lnTo>
                      <a:pt x="769" y="461"/>
                    </a:lnTo>
                    <a:lnTo>
                      <a:pt x="745" y="448"/>
                    </a:lnTo>
                    <a:lnTo>
                      <a:pt x="722" y="439"/>
                    </a:lnTo>
                    <a:lnTo>
                      <a:pt x="704" y="431"/>
                    </a:lnTo>
                    <a:lnTo>
                      <a:pt x="688" y="424"/>
                    </a:lnTo>
                    <a:lnTo>
                      <a:pt x="676" y="420"/>
                    </a:lnTo>
                    <a:lnTo>
                      <a:pt x="669" y="418"/>
                    </a:lnTo>
                    <a:lnTo>
                      <a:pt x="666" y="418"/>
                    </a:lnTo>
                    <a:lnTo>
                      <a:pt x="666" y="413"/>
                    </a:lnTo>
                    <a:lnTo>
                      <a:pt x="665" y="401"/>
                    </a:lnTo>
                    <a:lnTo>
                      <a:pt x="665" y="382"/>
                    </a:lnTo>
                    <a:lnTo>
                      <a:pt x="663" y="359"/>
                    </a:lnTo>
                    <a:lnTo>
                      <a:pt x="662" y="333"/>
                    </a:lnTo>
                    <a:lnTo>
                      <a:pt x="662" y="303"/>
                    </a:lnTo>
                    <a:lnTo>
                      <a:pt x="661" y="272"/>
                    </a:lnTo>
                    <a:lnTo>
                      <a:pt x="661" y="242"/>
                    </a:lnTo>
                    <a:lnTo>
                      <a:pt x="659" y="215"/>
                    </a:lnTo>
                    <a:lnTo>
                      <a:pt x="659" y="190"/>
                    </a:lnTo>
                    <a:lnTo>
                      <a:pt x="659" y="169"/>
                    </a:lnTo>
                    <a:lnTo>
                      <a:pt x="661" y="155"/>
                    </a:lnTo>
                    <a:lnTo>
                      <a:pt x="632" y="159"/>
                    </a:lnTo>
                    <a:lnTo>
                      <a:pt x="601" y="162"/>
                    </a:lnTo>
                    <a:lnTo>
                      <a:pt x="569" y="162"/>
                    </a:lnTo>
                    <a:lnTo>
                      <a:pt x="539" y="162"/>
                    </a:lnTo>
                    <a:lnTo>
                      <a:pt x="510" y="161"/>
                    </a:lnTo>
                    <a:lnTo>
                      <a:pt x="484" y="160"/>
                    </a:lnTo>
                    <a:lnTo>
                      <a:pt x="462" y="157"/>
                    </a:lnTo>
                    <a:lnTo>
                      <a:pt x="445" y="156"/>
                    </a:lnTo>
                    <a:lnTo>
                      <a:pt x="433" y="155"/>
                    </a:lnTo>
                    <a:lnTo>
                      <a:pt x="429" y="153"/>
                    </a:lnTo>
                    <a:close/>
                    <a:moveTo>
                      <a:pt x="534" y="0"/>
                    </a:moveTo>
                    <a:lnTo>
                      <a:pt x="581" y="0"/>
                    </a:lnTo>
                    <a:lnTo>
                      <a:pt x="623" y="3"/>
                    </a:lnTo>
                    <a:lnTo>
                      <a:pt x="657" y="8"/>
                    </a:lnTo>
                    <a:lnTo>
                      <a:pt x="686" y="15"/>
                    </a:lnTo>
                    <a:lnTo>
                      <a:pt x="708" y="21"/>
                    </a:lnTo>
                    <a:lnTo>
                      <a:pt x="726" y="30"/>
                    </a:lnTo>
                    <a:lnTo>
                      <a:pt x="739" y="41"/>
                    </a:lnTo>
                    <a:lnTo>
                      <a:pt x="750" y="51"/>
                    </a:lnTo>
                    <a:lnTo>
                      <a:pt x="755" y="62"/>
                    </a:lnTo>
                    <a:lnTo>
                      <a:pt x="758" y="73"/>
                    </a:lnTo>
                    <a:lnTo>
                      <a:pt x="758" y="84"/>
                    </a:lnTo>
                    <a:lnTo>
                      <a:pt x="755" y="96"/>
                    </a:lnTo>
                    <a:lnTo>
                      <a:pt x="750" y="105"/>
                    </a:lnTo>
                    <a:lnTo>
                      <a:pt x="743" y="115"/>
                    </a:lnTo>
                    <a:lnTo>
                      <a:pt x="737" y="123"/>
                    </a:lnTo>
                    <a:lnTo>
                      <a:pt x="729" y="131"/>
                    </a:lnTo>
                    <a:lnTo>
                      <a:pt x="721" y="136"/>
                    </a:lnTo>
                    <a:lnTo>
                      <a:pt x="713" y="140"/>
                    </a:lnTo>
                    <a:lnTo>
                      <a:pt x="714" y="396"/>
                    </a:lnTo>
                    <a:lnTo>
                      <a:pt x="771" y="418"/>
                    </a:lnTo>
                    <a:lnTo>
                      <a:pt x="822" y="444"/>
                    </a:lnTo>
                    <a:lnTo>
                      <a:pt x="868" y="473"/>
                    </a:lnTo>
                    <a:lnTo>
                      <a:pt x="908" y="503"/>
                    </a:lnTo>
                    <a:lnTo>
                      <a:pt x="944" y="536"/>
                    </a:lnTo>
                    <a:lnTo>
                      <a:pt x="950" y="542"/>
                    </a:lnTo>
                    <a:lnTo>
                      <a:pt x="961" y="554"/>
                    </a:lnTo>
                    <a:lnTo>
                      <a:pt x="987" y="585"/>
                    </a:lnTo>
                    <a:lnTo>
                      <a:pt x="1012" y="619"/>
                    </a:lnTo>
                    <a:lnTo>
                      <a:pt x="1033" y="655"/>
                    </a:lnTo>
                    <a:lnTo>
                      <a:pt x="1039" y="669"/>
                    </a:lnTo>
                    <a:lnTo>
                      <a:pt x="1059" y="714"/>
                    </a:lnTo>
                    <a:lnTo>
                      <a:pt x="1074" y="757"/>
                    </a:lnTo>
                    <a:lnTo>
                      <a:pt x="1084" y="797"/>
                    </a:lnTo>
                    <a:lnTo>
                      <a:pt x="1091" y="835"/>
                    </a:lnTo>
                    <a:lnTo>
                      <a:pt x="1091" y="842"/>
                    </a:lnTo>
                    <a:lnTo>
                      <a:pt x="1095" y="873"/>
                    </a:lnTo>
                    <a:lnTo>
                      <a:pt x="1095" y="906"/>
                    </a:lnTo>
                    <a:lnTo>
                      <a:pt x="1094" y="947"/>
                    </a:lnTo>
                    <a:lnTo>
                      <a:pt x="1086" y="998"/>
                    </a:lnTo>
                    <a:lnTo>
                      <a:pt x="1076" y="1046"/>
                    </a:lnTo>
                    <a:lnTo>
                      <a:pt x="1063" y="1089"/>
                    </a:lnTo>
                    <a:lnTo>
                      <a:pt x="1061" y="1093"/>
                    </a:lnTo>
                    <a:lnTo>
                      <a:pt x="1036" y="1148"/>
                    </a:lnTo>
                    <a:lnTo>
                      <a:pt x="1006" y="1201"/>
                    </a:lnTo>
                    <a:lnTo>
                      <a:pt x="970" y="1248"/>
                    </a:lnTo>
                    <a:lnTo>
                      <a:pt x="928" y="1292"/>
                    </a:lnTo>
                    <a:lnTo>
                      <a:pt x="882" y="1332"/>
                    </a:lnTo>
                    <a:lnTo>
                      <a:pt x="831" y="1364"/>
                    </a:lnTo>
                    <a:lnTo>
                      <a:pt x="777" y="1393"/>
                    </a:lnTo>
                    <a:lnTo>
                      <a:pt x="775" y="1393"/>
                    </a:lnTo>
                    <a:lnTo>
                      <a:pt x="711" y="1417"/>
                    </a:lnTo>
                    <a:lnTo>
                      <a:pt x="646" y="1431"/>
                    </a:lnTo>
                    <a:lnTo>
                      <a:pt x="584" y="1438"/>
                    </a:lnTo>
                    <a:lnTo>
                      <a:pt x="523" y="1439"/>
                    </a:lnTo>
                    <a:lnTo>
                      <a:pt x="466" y="1434"/>
                    </a:lnTo>
                    <a:lnTo>
                      <a:pt x="413" y="1423"/>
                    </a:lnTo>
                    <a:lnTo>
                      <a:pt x="364" y="1410"/>
                    </a:lnTo>
                    <a:lnTo>
                      <a:pt x="320" y="1393"/>
                    </a:lnTo>
                    <a:lnTo>
                      <a:pt x="318" y="1393"/>
                    </a:lnTo>
                    <a:lnTo>
                      <a:pt x="264" y="1364"/>
                    </a:lnTo>
                    <a:lnTo>
                      <a:pt x="213" y="1332"/>
                    </a:lnTo>
                    <a:lnTo>
                      <a:pt x="167" y="1292"/>
                    </a:lnTo>
                    <a:lnTo>
                      <a:pt x="125" y="1248"/>
                    </a:lnTo>
                    <a:lnTo>
                      <a:pt x="89" y="1201"/>
                    </a:lnTo>
                    <a:lnTo>
                      <a:pt x="59" y="1148"/>
                    </a:lnTo>
                    <a:lnTo>
                      <a:pt x="34" y="1093"/>
                    </a:lnTo>
                    <a:lnTo>
                      <a:pt x="32" y="1089"/>
                    </a:lnTo>
                    <a:lnTo>
                      <a:pt x="19" y="1046"/>
                    </a:lnTo>
                    <a:lnTo>
                      <a:pt x="9" y="998"/>
                    </a:lnTo>
                    <a:lnTo>
                      <a:pt x="1" y="947"/>
                    </a:lnTo>
                    <a:lnTo>
                      <a:pt x="0" y="906"/>
                    </a:lnTo>
                    <a:lnTo>
                      <a:pt x="1" y="873"/>
                    </a:lnTo>
                    <a:lnTo>
                      <a:pt x="4" y="842"/>
                    </a:lnTo>
                    <a:lnTo>
                      <a:pt x="5" y="835"/>
                    </a:lnTo>
                    <a:lnTo>
                      <a:pt x="11" y="797"/>
                    </a:lnTo>
                    <a:lnTo>
                      <a:pt x="22" y="757"/>
                    </a:lnTo>
                    <a:lnTo>
                      <a:pt x="36" y="714"/>
                    </a:lnTo>
                    <a:lnTo>
                      <a:pt x="56" y="669"/>
                    </a:lnTo>
                    <a:lnTo>
                      <a:pt x="63" y="655"/>
                    </a:lnTo>
                    <a:lnTo>
                      <a:pt x="85" y="619"/>
                    </a:lnTo>
                    <a:lnTo>
                      <a:pt x="108" y="585"/>
                    </a:lnTo>
                    <a:lnTo>
                      <a:pt x="135" y="554"/>
                    </a:lnTo>
                    <a:lnTo>
                      <a:pt x="145" y="542"/>
                    </a:lnTo>
                    <a:lnTo>
                      <a:pt x="152" y="536"/>
                    </a:lnTo>
                    <a:lnTo>
                      <a:pt x="187" y="503"/>
                    </a:lnTo>
                    <a:lnTo>
                      <a:pt x="227" y="473"/>
                    </a:lnTo>
                    <a:lnTo>
                      <a:pt x="273" y="444"/>
                    </a:lnTo>
                    <a:lnTo>
                      <a:pt x="324" y="418"/>
                    </a:lnTo>
                    <a:lnTo>
                      <a:pt x="381" y="396"/>
                    </a:lnTo>
                    <a:lnTo>
                      <a:pt x="381" y="144"/>
                    </a:lnTo>
                    <a:lnTo>
                      <a:pt x="382" y="144"/>
                    </a:lnTo>
                    <a:lnTo>
                      <a:pt x="382" y="143"/>
                    </a:lnTo>
                    <a:lnTo>
                      <a:pt x="371" y="138"/>
                    </a:lnTo>
                    <a:lnTo>
                      <a:pt x="361" y="130"/>
                    </a:lnTo>
                    <a:lnTo>
                      <a:pt x="352" y="121"/>
                    </a:lnTo>
                    <a:lnTo>
                      <a:pt x="344" y="111"/>
                    </a:lnTo>
                    <a:lnTo>
                      <a:pt x="337" y="100"/>
                    </a:lnTo>
                    <a:lnTo>
                      <a:pt x="333" y="88"/>
                    </a:lnTo>
                    <a:lnTo>
                      <a:pt x="332" y="76"/>
                    </a:lnTo>
                    <a:lnTo>
                      <a:pt x="335" y="64"/>
                    </a:lnTo>
                    <a:lnTo>
                      <a:pt x="341" y="53"/>
                    </a:lnTo>
                    <a:lnTo>
                      <a:pt x="352" y="41"/>
                    </a:lnTo>
                    <a:lnTo>
                      <a:pt x="368" y="30"/>
                    </a:lnTo>
                    <a:lnTo>
                      <a:pt x="388" y="21"/>
                    </a:lnTo>
                    <a:lnTo>
                      <a:pt x="415" y="13"/>
                    </a:lnTo>
                    <a:lnTo>
                      <a:pt x="447" y="7"/>
                    </a:lnTo>
                    <a:lnTo>
                      <a:pt x="488" y="3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rgbClr val="8EC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70" name="Freeform 610"/>
              <p:cNvSpPr>
                <a:spLocks noEditPoints="1"/>
              </p:cNvSpPr>
              <p:nvPr/>
            </p:nvSpPr>
            <p:spPr bwMode="auto">
              <a:xfrm>
                <a:off x="3284850" y="4242595"/>
                <a:ext cx="1359861" cy="1042744"/>
              </a:xfrm>
              <a:custGeom>
                <a:avLst/>
                <a:gdLst>
                  <a:gd name="T0" fmla="*/ 18 w 857"/>
                  <a:gd name="T1" fmla="*/ 182 h 658"/>
                  <a:gd name="T2" fmla="*/ 29 w 857"/>
                  <a:gd name="T3" fmla="*/ 345 h 658"/>
                  <a:gd name="T4" fmla="*/ 95 w 857"/>
                  <a:gd name="T5" fmla="*/ 482 h 658"/>
                  <a:gd name="T6" fmla="*/ 208 w 857"/>
                  <a:gd name="T7" fmla="*/ 582 h 658"/>
                  <a:gd name="T8" fmla="*/ 357 w 857"/>
                  <a:gd name="T9" fmla="*/ 633 h 658"/>
                  <a:gd name="T10" fmla="*/ 445 w 857"/>
                  <a:gd name="T11" fmla="*/ 632 h 658"/>
                  <a:gd name="T12" fmla="*/ 501 w 857"/>
                  <a:gd name="T13" fmla="*/ 601 h 658"/>
                  <a:gd name="T14" fmla="*/ 563 w 857"/>
                  <a:gd name="T15" fmla="*/ 548 h 658"/>
                  <a:gd name="T16" fmla="*/ 620 w 857"/>
                  <a:gd name="T17" fmla="*/ 482 h 658"/>
                  <a:gd name="T18" fmla="*/ 666 w 857"/>
                  <a:gd name="T19" fmla="*/ 408 h 658"/>
                  <a:gd name="T20" fmla="*/ 692 w 857"/>
                  <a:gd name="T21" fmla="*/ 331 h 658"/>
                  <a:gd name="T22" fmla="*/ 690 w 857"/>
                  <a:gd name="T23" fmla="*/ 260 h 658"/>
                  <a:gd name="T24" fmla="*/ 650 w 857"/>
                  <a:gd name="T25" fmla="*/ 201 h 658"/>
                  <a:gd name="T26" fmla="*/ 568 w 857"/>
                  <a:gd name="T27" fmla="*/ 160 h 658"/>
                  <a:gd name="T28" fmla="*/ 434 w 857"/>
                  <a:gd name="T29" fmla="*/ 143 h 658"/>
                  <a:gd name="T30" fmla="*/ 258 w 857"/>
                  <a:gd name="T31" fmla="*/ 132 h 658"/>
                  <a:gd name="T32" fmla="*/ 144 w 857"/>
                  <a:gd name="T33" fmla="*/ 114 h 658"/>
                  <a:gd name="T34" fmla="*/ 80 w 857"/>
                  <a:gd name="T35" fmla="*/ 91 h 658"/>
                  <a:gd name="T36" fmla="*/ 50 w 857"/>
                  <a:gd name="T37" fmla="*/ 74 h 658"/>
                  <a:gd name="T38" fmla="*/ 300 w 857"/>
                  <a:gd name="T39" fmla="*/ 17 h 658"/>
                  <a:gd name="T40" fmla="*/ 167 w 857"/>
                  <a:gd name="T41" fmla="*/ 27 h 658"/>
                  <a:gd name="T42" fmla="*/ 78 w 857"/>
                  <a:gd name="T43" fmla="*/ 43 h 658"/>
                  <a:gd name="T44" fmla="*/ 56 w 857"/>
                  <a:gd name="T45" fmla="*/ 60 h 658"/>
                  <a:gd name="T46" fmla="*/ 88 w 857"/>
                  <a:gd name="T47" fmla="*/ 77 h 658"/>
                  <a:gd name="T48" fmla="*/ 169 w 857"/>
                  <a:gd name="T49" fmla="*/ 98 h 658"/>
                  <a:gd name="T50" fmla="*/ 309 w 857"/>
                  <a:gd name="T51" fmla="*/ 115 h 658"/>
                  <a:gd name="T52" fmla="*/ 493 w 857"/>
                  <a:gd name="T53" fmla="*/ 122 h 658"/>
                  <a:gd name="T54" fmla="*/ 618 w 857"/>
                  <a:gd name="T55" fmla="*/ 106 h 658"/>
                  <a:gd name="T56" fmla="*/ 682 w 857"/>
                  <a:gd name="T57" fmla="*/ 77 h 658"/>
                  <a:gd name="T58" fmla="*/ 687 w 857"/>
                  <a:gd name="T59" fmla="*/ 47 h 658"/>
                  <a:gd name="T60" fmla="*/ 636 w 857"/>
                  <a:gd name="T61" fmla="*/ 25 h 658"/>
                  <a:gd name="T62" fmla="*/ 505 w 857"/>
                  <a:gd name="T63" fmla="*/ 16 h 658"/>
                  <a:gd name="T64" fmla="*/ 425 w 857"/>
                  <a:gd name="T65" fmla="*/ 0 h 658"/>
                  <a:gd name="T66" fmla="*/ 565 w 857"/>
                  <a:gd name="T67" fmla="*/ 4 h 658"/>
                  <a:gd name="T68" fmla="*/ 707 w 857"/>
                  <a:gd name="T69" fmla="*/ 18 h 658"/>
                  <a:gd name="T70" fmla="*/ 797 w 857"/>
                  <a:gd name="T71" fmla="*/ 43 h 658"/>
                  <a:gd name="T72" fmla="*/ 814 w 857"/>
                  <a:gd name="T73" fmla="*/ 55 h 658"/>
                  <a:gd name="T74" fmla="*/ 818 w 857"/>
                  <a:gd name="T75" fmla="*/ 61 h 658"/>
                  <a:gd name="T76" fmla="*/ 845 w 857"/>
                  <a:gd name="T77" fmla="*/ 129 h 658"/>
                  <a:gd name="T78" fmla="*/ 857 w 857"/>
                  <a:gd name="T79" fmla="*/ 238 h 658"/>
                  <a:gd name="T80" fmla="*/ 823 w 857"/>
                  <a:gd name="T81" fmla="*/ 402 h 658"/>
                  <a:gd name="T82" fmla="*/ 732 w 857"/>
                  <a:gd name="T83" fmla="*/ 535 h 658"/>
                  <a:gd name="T84" fmla="*/ 595 w 857"/>
                  <a:gd name="T85" fmla="*/ 626 h 658"/>
                  <a:gd name="T86" fmla="*/ 429 w 857"/>
                  <a:gd name="T87" fmla="*/ 658 h 658"/>
                  <a:gd name="T88" fmla="*/ 262 w 857"/>
                  <a:gd name="T89" fmla="*/ 626 h 658"/>
                  <a:gd name="T90" fmla="*/ 125 w 857"/>
                  <a:gd name="T91" fmla="*/ 535 h 658"/>
                  <a:gd name="T92" fmla="*/ 34 w 857"/>
                  <a:gd name="T93" fmla="*/ 402 h 658"/>
                  <a:gd name="T94" fmla="*/ 0 w 857"/>
                  <a:gd name="T95" fmla="*/ 238 h 658"/>
                  <a:gd name="T96" fmla="*/ 19 w 857"/>
                  <a:gd name="T97" fmla="*/ 102 h 658"/>
                  <a:gd name="T98" fmla="*/ 42 w 857"/>
                  <a:gd name="T99" fmla="*/ 51 h 658"/>
                  <a:gd name="T100" fmla="*/ 91 w 857"/>
                  <a:gd name="T101" fmla="*/ 26 h 658"/>
                  <a:gd name="T102" fmla="*/ 194 w 857"/>
                  <a:gd name="T103" fmla="*/ 10 h 658"/>
                  <a:gd name="T104" fmla="*/ 328 w 857"/>
                  <a:gd name="T105" fmla="*/ 1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57" h="658">
                    <a:moveTo>
                      <a:pt x="50" y="74"/>
                    </a:moveTo>
                    <a:lnTo>
                      <a:pt x="30" y="127"/>
                    </a:lnTo>
                    <a:lnTo>
                      <a:pt x="18" y="182"/>
                    </a:lnTo>
                    <a:lnTo>
                      <a:pt x="14" y="238"/>
                    </a:lnTo>
                    <a:lnTo>
                      <a:pt x="18" y="293"/>
                    </a:lnTo>
                    <a:lnTo>
                      <a:pt x="29" y="345"/>
                    </a:lnTo>
                    <a:lnTo>
                      <a:pt x="44" y="394"/>
                    </a:lnTo>
                    <a:lnTo>
                      <a:pt x="67" y="440"/>
                    </a:lnTo>
                    <a:lnTo>
                      <a:pt x="95" y="482"/>
                    </a:lnTo>
                    <a:lnTo>
                      <a:pt x="128" y="520"/>
                    </a:lnTo>
                    <a:lnTo>
                      <a:pt x="166" y="554"/>
                    </a:lnTo>
                    <a:lnTo>
                      <a:pt x="208" y="582"/>
                    </a:lnTo>
                    <a:lnTo>
                      <a:pt x="255" y="605"/>
                    </a:lnTo>
                    <a:lnTo>
                      <a:pt x="305" y="623"/>
                    </a:lnTo>
                    <a:lnTo>
                      <a:pt x="357" y="633"/>
                    </a:lnTo>
                    <a:lnTo>
                      <a:pt x="413" y="639"/>
                    </a:lnTo>
                    <a:lnTo>
                      <a:pt x="428" y="637"/>
                    </a:lnTo>
                    <a:lnTo>
                      <a:pt x="445" y="632"/>
                    </a:lnTo>
                    <a:lnTo>
                      <a:pt x="463" y="624"/>
                    </a:lnTo>
                    <a:lnTo>
                      <a:pt x="482" y="614"/>
                    </a:lnTo>
                    <a:lnTo>
                      <a:pt x="501" y="601"/>
                    </a:lnTo>
                    <a:lnTo>
                      <a:pt x="522" y="586"/>
                    </a:lnTo>
                    <a:lnTo>
                      <a:pt x="543" y="568"/>
                    </a:lnTo>
                    <a:lnTo>
                      <a:pt x="563" y="548"/>
                    </a:lnTo>
                    <a:lnTo>
                      <a:pt x="582" y="527"/>
                    </a:lnTo>
                    <a:lnTo>
                      <a:pt x="602" y="505"/>
                    </a:lnTo>
                    <a:lnTo>
                      <a:pt x="620" y="482"/>
                    </a:lnTo>
                    <a:lnTo>
                      <a:pt x="637" y="458"/>
                    </a:lnTo>
                    <a:lnTo>
                      <a:pt x="653" y="433"/>
                    </a:lnTo>
                    <a:lnTo>
                      <a:pt x="666" y="408"/>
                    </a:lnTo>
                    <a:lnTo>
                      <a:pt x="677" y="382"/>
                    </a:lnTo>
                    <a:lnTo>
                      <a:pt x="686" y="357"/>
                    </a:lnTo>
                    <a:lnTo>
                      <a:pt x="692" y="331"/>
                    </a:lnTo>
                    <a:lnTo>
                      <a:pt x="695" y="307"/>
                    </a:lnTo>
                    <a:lnTo>
                      <a:pt x="694" y="284"/>
                    </a:lnTo>
                    <a:lnTo>
                      <a:pt x="690" y="260"/>
                    </a:lnTo>
                    <a:lnTo>
                      <a:pt x="681" y="239"/>
                    </a:lnTo>
                    <a:lnTo>
                      <a:pt x="669" y="220"/>
                    </a:lnTo>
                    <a:lnTo>
                      <a:pt x="650" y="201"/>
                    </a:lnTo>
                    <a:lnTo>
                      <a:pt x="629" y="186"/>
                    </a:lnTo>
                    <a:lnTo>
                      <a:pt x="602" y="171"/>
                    </a:lnTo>
                    <a:lnTo>
                      <a:pt x="568" y="160"/>
                    </a:lnTo>
                    <a:lnTo>
                      <a:pt x="530" y="152"/>
                    </a:lnTo>
                    <a:lnTo>
                      <a:pt x="485" y="145"/>
                    </a:lnTo>
                    <a:lnTo>
                      <a:pt x="434" y="143"/>
                    </a:lnTo>
                    <a:lnTo>
                      <a:pt x="368" y="141"/>
                    </a:lnTo>
                    <a:lnTo>
                      <a:pt x="309" y="137"/>
                    </a:lnTo>
                    <a:lnTo>
                      <a:pt x="258" y="132"/>
                    </a:lnTo>
                    <a:lnTo>
                      <a:pt x="213" y="127"/>
                    </a:lnTo>
                    <a:lnTo>
                      <a:pt x="177" y="120"/>
                    </a:lnTo>
                    <a:lnTo>
                      <a:pt x="144" y="114"/>
                    </a:lnTo>
                    <a:lnTo>
                      <a:pt x="118" y="106"/>
                    </a:lnTo>
                    <a:lnTo>
                      <a:pt x="97" y="99"/>
                    </a:lnTo>
                    <a:lnTo>
                      <a:pt x="80" y="91"/>
                    </a:lnTo>
                    <a:lnTo>
                      <a:pt x="67" y="85"/>
                    </a:lnTo>
                    <a:lnTo>
                      <a:pt x="56" y="80"/>
                    </a:lnTo>
                    <a:lnTo>
                      <a:pt x="50" y="74"/>
                    </a:lnTo>
                    <a:close/>
                    <a:moveTo>
                      <a:pt x="400" y="14"/>
                    </a:moveTo>
                    <a:lnTo>
                      <a:pt x="349" y="16"/>
                    </a:lnTo>
                    <a:lnTo>
                      <a:pt x="300" y="17"/>
                    </a:lnTo>
                    <a:lnTo>
                      <a:pt x="251" y="19"/>
                    </a:lnTo>
                    <a:lnTo>
                      <a:pt x="207" y="23"/>
                    </a:lnTo>
                    <a:lnTo>
                      <a:pt x="167" y="27"/>
                    </a:lnTo>
                    <a:lnTo>
                      <a:pt x="132" y="33"/>
                    </a:lnTo>
                    <a:lnTo>
                      <a:pt x="102" y="38"/>
                    </a:lnTo>
                    <a:lnTo>
                      <a:pt x="78" y="43"/>
                    </a:lnTo>
                    <a:lnTo>
                      <a:pt x="63" y="51"/>
                    </a:lnTo>
                    <a:lnTo>
                      <a:pt x="55" y="57"/>
                    </a:lnTo>
                    <a:lnTo>
                      <a:pt x="56" y="60"/>
                    </a:lnTo>
                    <a:lnTo>
                      <a:pt x="61" y="65"/>
                    </a:lnTo>
                    <a:lnTo>
                      <a:pt x="72" y="71"/>
                    </a:lnTo>
                    <a:lnTo>
                      <a:pt x="88" y="77"/>
                    </a:lnTo>
                    <a:lnTo>
                      <a:pt x="108" y="84"/>
                    </a:lnTo>
                    <a:lnTo>
                      <a:pt x="136" y="90"/>
                    </a:lnTo>
                    <a:lnTo>
                      <a:pt x="169" y="98"/>
                    </a:lnTo>
                    <a:lnTo>
                      <a:pt x="209" y="105"/>
                    </a:lnTo>
                    <a:lnTo>
                      <a:pt x="255" y="110"/>
                    </a:lnTo>
                    <a:lnTo>
                      <a:pt x="309" y="115"/>
                    </a:lnTo>
                    <a:lnTo>
                      <a:pt x="370" y="119"/>
                    </a:lnTo>
                    <a:lnTo>
                      <a:pt x="438" y="122"/>
                    </a:lnTo>
                    <a:lnTo>
                      <a:pt x="493" y="122"/>
                    </a:lnTo>
                    <a:lnTo>
                      <a:pt x="542" y="118"/>
                    </a:lnTo>
                    <a:lnTo>
                      <a:pt x="582" y="112"/>
                    </a:lnTo>
                    <a:lnTo>
                      <a:pt x="618" y="106"/>
                    </a:lnTo>
                    <a:lnTo>
                      <a:pt x="645" y="97"/>
                    </a:lnTo>
                    <a:lnTo>
                      <a:pt x="666" y="88"/>
                    </a:lnTo>
                    <a:lnTo>
                      <a:pt x="682" y="77"/>
                    </a:lnTo>
                    <a:lnTo>
                      <a:pt x="690" y="67"/>
                    </a:lnTo>
                    <a:lnTo>
                      <a:pt x="691" y="56"/>
                    </a:lnTo>
                    <a:lnTo>
                      <a:pt x="687" y="47"/>
                    </a:lnTo>
                    <a:lnTo>
                      <a:pt x="677" y="38"/>
                    </a:lnTo>
                    <a:lnTo>
                      <a:pt x="660" y="30"/>
                    </a:lnTo>
                    <a:lnTo>
                      <a:pt x="636" y="25"/>
                    </a:lnTo>
                    <a:lnTo>
                      <a:pt x="607" y="21"/>
                    </a:lnTo>
                    <a:lnTo>
                      <a:pt x="557" y="18"/>
                    </a:lnTo>
                    <a:lnTo>
                      <a:pt x="505" y="16"/>
                    </a:lnTo>
                    <a:lnTo>
                      <a:pt x="453" y="14"/>
                    </a:lnTo>
                    <a:lnTo>
                      <a:pt x="400" y="14"/>
                    </a:lnTo>
                    <a:close/>
                    <a:moveTo>
                      <a:pt x="425" y="0"/>
                    </a:moveTo>
                    <a:lnTo>
                      <a:pt x="474" y="1"/>
                    </a:lnTo>
                    <a:lnTo>
                      <a:pt x="521" y="2"/>
                    </a:lnTo>
                    <a:lnTo>
                      <a:pt x="565" y="4"/>
                    </a:lnTo>
                    <a:lnTo>
                      <a:pt x="609" y="6"/>
                    </a:lnTo>
                    <a:lnTo>
                      <a:pt x="661" y="12"/>
                    </a:lnTo>
                    <a:lnTo>
                      <a:pt x="707" y="18"/>
                    </a:lnTo>
                    <a:lnTo>
                      <a:pt x="745" y="25"/>
                    </a:lnTo>
                    <a:lnTo>
                      <a:pt x="775" y="34"/>
                    </a:lnTo>
                    <a:lnTo>
                      <a:pt x="797" y="43"/>
                    </a:lnTo>
                    <a:lnTo>
                      <a:pt x="813" y="54"/>
                    </a:lnTo>
                    <a:lnTo>
                      <a:pt x="813" y="54"/>
                    </a:lnTo>
                    <a:lnTo>
                      <a:pt x="814" y="55"/>
                    </a:lnTo>
                    <a:lnTo>
                      <a:pt x="815" y="57"/>
                    </a:lnTo>
                    <a:lnTo>
                      <a:pt x="817" y="59"/>
                    </a:lnTo>
                    <a:lnTo>
                      <a:pt x="818" y="61"/>
                    </a:lnTo>
                    <a:lnTo>
                      <a:pt x="819" y="63"/>
                    </a:lnTo>
                    <a:lnTo>
                      <a:pt x="834" y="95"/>
                    </a:lnTo>
                    <a:lnTo>
                      <a:pt x="845" y="129"/>
                    </a:lnTo>
                    <a:lnTo>
                      <a:pt x="852" y="165"/>
                    </a:lnTo>
                    <a:lnTo>
                      <a:pt x="856" y="201"/>
                    </a:lnTo>
                    <a:lnTo>
                      <a:pt x="857" y="238"/>
                    </a:lnTo>
                    <a:lnTo>
                      <a:pt x="853" y="294"/>
                    </a:lnTo>
                    <a:lnTo>
                      <a:pt x="842" y="349"/>
                    </a:lnTo>
                    <a:lnTo>
                      <a:pt x="823" y="402"/>
                    </a:lnTo>
                    <a:lnTo>
                      <a:pt x="798" y="450"/>
                    </a:lnTo>
                    <a:lnTo>
                      <a:pt x="768" y="495"/>
                    </a:lnTo>
                    <a:lnTo>
                      <a:pt x="732" y="535"/>
                    </a:lnTo>
                    <a:lnTo>
                      <a:pt x="691" y="571"/>
                    </a:lnTo>
                    <a:lnTo>
                      <a:pt x="645" y="601"/>
                    </a:lnTo>
                    <a:lnTo>
                      <a:pt x="595" y="626"/>
                    </a:lnTo>
                    <a:lnTo>
                      <a:pt x="543" y="644"/>
                    </a:lnTo>
                    <a:lnTo>
                      <a:pt x="487" y="654"/>
                    </a:lnTo>
                    <a:lnTo>
                      <a:pt x="429" y="658"/>
                    </a:lnTo>
                    <a:lnTo>
                      <a:pt x="370" y="654"/>
                    </a:lnTo>
                    <a:lnTo>
                      <a:pt x="315" y="644"/>
                    </a:lnTo>
                    <a:lnTo>
                      <a:pt x="262" y="626"/>
                    </a:lnTo>
                    <a:lnTo>
                      <a:pt x="212" y="601"/>
                    </a:lnTo>
                    <a:lnTo>
                      <a:pt x="167" y="571"/>
                    </a:lnTo>
                    <a:lnTo>
                      <a:pt x="125" y="535"/>
                    </a:lnTo>
                    <a:lnTo>
                      <a:pt x="89" y="495"/>
                    </a:lnTo>
                    <a:lnTo>
                      <a:pt x="59" y="450"/>
                    </a:lnTo>
                    <a:lnTo>
                      <a:pt x="34" y="402"/>
                    </a:lnTo>
                    <a:lnTo>
                      <a:pt x="16" y="349"/>
                    </a:lnTo>
                    <a:lnTo>
                      <a:pt x="4" y="294"/>
                    </a:lnTo>
                    <a:lnTo>
                      <a:pt x="0" y="238"/>
                    </a:lnTo>
                    <a:lnTo>
                      <a:pt x="2" y="191"/>
                    </a:lnTo>
                    <a:lnTo>
                      <a:pt x="8" y="146"/>
                    </a:lnTo>
                    <a:lnTo>
                      <a:pt x="19" y="102"/>
                    </a:lnTo>
                    <a:lnTo>
                      <a:pt x="36" y="60"/>
                    </a:lnTo>
                    <a:lnTo>
                      <a:pt x="39" y="55"/>
                    </a:lnTo>
                    <a:lnTo>
                      <a:pt x="42" y="51"/>
                    </a:lnTo>
                    <a:lnTo>
                      <a:pt x="51" y="42"/>
                    </a:lnTo>
                    <a:lnTo>
                      <a:pt x="68" y="34"/>
                    </a:lnTo>
                    <a:lnTo>
                      <a:pt x="91" y="26"/>
                    </a:lnTo>
                    <a:lnTo>
                      <a:pt x="122" y="19"/>
                    </a:lnTo>
                    <a:lnTo>
                      <a:pt x="156" y="14"/>
                    </a:lnTo>
                    <a:lnTo>
                      <a:pt x="194" y="10"/>
                    </a:lnTo>
                    <a:lnTo>
                      <a:pt x="237" y="6"/>
                    </a:lnTo>
                    <a:lnTo>
                      <a:pt x="281" y="4"/>
                    </a:lnTo>
                    <a:lnTo>
                      <a:pt x="328" y="1"/>
                    </a:lnTo>
                    <a:lnTo>
                      <a:pt x="377" y="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52275" name="Freeform 617"/>
              <p:cNvSpPr/>
              <p:nvPr/>
            </p:nvSpPr>
            <p:spPr bwMode="auto">
              <a:xfrm>
                <a:off x="3965575" y="3121025"/>
                <a:ext cx="276225" cy="60325"/>
              </a:xfrm>
              <a:custGeom>
                <a:avLst/>
                <a:gdLst>
                  <a:gd name="T0" fmla="*/ 12601575 w 174"/>
                  <a:gd name="T1" fmla="*/ 0 h 38"/>
                  <a:gd name="T2" fmla="*/ 105846563 w 174"/>
                  <a:gd name="T3" fmla="*/ 0 h 38"/>
                  <a:gd name="T4" fmla="*/ 191531875 w 174"/>
                  <a:gd name="T5" fmla="*/ 10080625 h 38"/>
                  <a:gd name="T6" fmla="*/ 267136563 w 174"/>
                  <a:gd name="T7" fmla="*/ 20161250 h 38"/>
                  <a:gd name="T8" fmla="*/ 330141263 w 174"/>
                  <a:gd name="T9" fmla="*/ 37803138 h 38"/>
                  <a:gd name="T10" fmla="*/ 383063750 w 174"/>
                  <a:gd name="T11" fmla="*/ 52924075 h 38"/>
                  <a:gd name="T12" fmla="*/ 418345938 w 174"/>
                  <a:gd name="T13" fmla="*/ 73085325 h 38"/>
                  <a:gd name="T14" fmla="*/ 438507188 w 174"/>
                  <a:gd name="T15" fmla="*/ 95765938 h 38"/>
                  <a:gd name="T16" fmla="*/ 405745950 w 174"/>
                  <a:gd name="T17" fmla="*/ 70564375 h 38"/>
                  <a:gd name="T18" fmla="*/ 357862188 w 174"/>
                  <a:gd name="T19" fmla="*/ 47883763 h 38"/>
                  <a:gd name="T20" fmla="*/ 287297813 w 174"/>
                  <a:gd name="T21" fmla="*/ 27722513 h 38"/>
                  <a:gd name="T22" fmla="*/ 201612500 w 174"/>
                  <a:gd name="T23" fmla="*/ 12601575 h 38"/>
                  <a:gd name="T24" fmla="*/ 105846563 w 174"/>
                  <a:gd name="T25" fmla="*/ 5040313 h 38"/>
                  <a:gd name="T26" fmla="*/ 0 w 174"/>
                  <a:gd name="T27" fmla="*/ 0 h 38"/>
                  <a:gd name="T28" fmla="*/ 12601575 w 174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4" h="38">
                    <a:moveTo>
                      <a:pt x="5" y="0"/>
                    </a:moveTo>
                    <a:lnTo>
                      <a:pt x="42" y="0"/>
                    </a:lnTo>
                    <a:lnTo>
                      <a:pt x="76" y="4"/>
                    </a:lnTo>
                    <a:lnTo>
                      <a:pt x="106" y="8"/>
                    </a:lnTo>
                    <a:lnTo>
                      <a:pt x="131" y="15"/>
                    </a:lnTo>
                    <a:lnTo>
                      <a:pt x="152" y="21"/>
                    </a:lnTo>
                    <a:lnTo>
                      <a:pt x="166" y="29"/>
                    </a:lnTo>
                    <a:lnTo>
                      <a:pt x="174" y="38"/>
                    </a:lnTo>
                    <a:lnTo>
                      <a:pt x="161" y="28"/>
                    </a:lnTo>
                    <a:lnTo>
                      <a:pt x="142" y="19"/>
                    </a:lnTo>
                    <a:lnTo>
                      <a:pt x="114" y="11"/>
                    </a:lnTo>
                    <a:lnTo>
                      <a:pt x="80" y="5"/>
                    </a:lnTo>
                    <a:lnTo>
                      <a:pt x="42" y="2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6E6E6"/>
              </a:solidFill>
              <a:ln w="0">
                <a:solidFill>
                  <a:srgbClr val="E6E6E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72" name="Freeform 618"/>
              <p:cNvSpPr/>
              <p:nvPr/>
            </p:nvSpPr>
            <p:spPr bwMode="auto">
              <a:xfrm>
                <a:off x="3708203" y="3119639"/>
                <a:ext cx="532398" cy="134755"/>
              </a:xfrm>
              <a:custGeom>
                <a:avLst/>
                <a:gdLst>
                  <a:gd name="T0" fmla="*/ 163 w 337"/>
                  <a:gd name="T1" fmla="*/ 0 h 85"/>
                  <a:gd name="T2" fmla="*/ 205 w 337"/>
                  <a:gd name="T3" fmla="*/ 2 h 85"/>
                  <a:gd name="T4" fmla="*/ 243 w 337"/>
                  <a:gd name="T5" fmla="*/ 5 h 85"/>
                  <a:gd name="T6" fmla="*/ 277 w 337"/>
                  <a:gd name="T7" fmla="*/ 11 h 85"/>
                  <a:gd name="T8" fmla="*/ 305 w 337"/>
                  <a:gd name="T9" fmla="*/ 19 h 85"/>
                  <a:gd name="T10" fmla="*/ 324 w 337"/>
                  <a:gd name="T11" fmla="*/ 28 h 85"/>
                  <a:gd name="T12" fmla="*/ 337 w 337"/>
                  <a:gd name="T13" fmla="*/ 38 h 85"/>
                  <a:gd name="T14" fmla="*/ 337 w 337"/>
                  <a:gd name="T15" fmla="*/ 42 h 85"/>
                  <a:gd name="T16" fmla="*/ 333 w 337"/>
                  <a:gd name="T17" fmla="*/ 53 h 85"/>
                  <a:gd name="T18" fmla="*/ 320 w 337"/>
                  <a:gd name="T19" fmla="*/ 62 h 85"/>
                  <a:gd name="T20" fmla="*/ 301 w 337"/>
                  <a:gd name="T21" fmla="*/ 70 h 85"/>
                  <a:gd name="T22" fmla="*/ 274 w 337"/>
                  <a:gd name="T23" fmla="*/ 76 h 85"/>
                  <a:gd name="T24" fmla="*/ 243 w 337"/>
                  <a:gd name="T25" fmla="*/ 81 h 85"/>
                  <a:gd name="T26" fmla="*/ 208 w 337"/>
                  <a:gd name="T27" fmla="*/ 84 h 85"/>
                  <a:gd name="T28" fmla="*/ 168 w 337"/>
                  <a:gd name="T29" fmla="*/ 85 h 85"/>
                  <a:gd name="T30" fmla="*/ 129 w 337"/>
                  <a:gd name="T31" fmla="*/ 84 h 85"/>
                  <a:gd name="T32" fmla="*/ 94 w 337"/>
                  <a:gd name="T33" fmla="*/ 81 h 85"/>
                  <a:gd name="T34" fmla="*/ 62 w 337"/>
                  <a:gd name="T35" fmla="*/ 76 h 85"/>
                  <a:gd name="T36" fmla="*/ 36 w 337"/>
                  <a:gd name="T37" fmla="*/ 70 h 85"/>
                  <a:gd name="T38" fmla="*/ 17 w 337"/>
                  <a:gd name="T39" fmla="*/ 62 h 85"/>
                  <a:gd name="T40" fmla="*/ 3 w 337"/>
                  <a:gd name="T41" fmla="*/ 53 h 85"/>
                  <a:gd name="T42" fmla="*/ 0 w 337"/>
                  <a:gd name="T43" fmla="*/ 42 h 85"/>
                  <a:gd name="T44" fmla="*/ 3 w 337"/>
                  <a:gd name="T45" fmla="*/ 33 h 85"/>
                  <a:gd name="T46" fmla="*/ 15 w 337"/>
                  <a:gd name="T47" fmla="*/ 24 h 85"/>
                  <a:gd name="T48" fmla="*/ 35 w 337"/>
                  <a:gd name="T49" fmla="*/ 16 h 85"/>
                  <a:gd name="T50" fmla="*/ 61 w 337"/>
                  <a:gd name="T51" fmla="*/ 9 h 85"/>
                  <a:gd name="T52" fmla="*/ 91 w 337"/>
                  <a:gd name="T53" fmla="*/ 4 h 85"/>
                  <a:gd name="T54" fmla="*/ 125 w 337"/>
                  <a:gd name="T55" fmla="*/ 2 h 85"/>
                  <a:gd name="T56" fmla="*/ 163 w 337"/>
                  <a:gd name="T5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7" h="85">
                    <a:moveTo>
                      <a:pt x="163" y="0"/>
                    </a:moveTo>
                    <a:lnTo>
                      <a:pt x="205" y="2"/>
                    </a:lnTo>
                    <a:lnTo>
                      <a:pt x="243" y="5"/>
                    </a:lnTo>
                    <a:lnTo>
                      <a:pt x="277" y="11"/>
                    </a:lnTo>
                    <a:lnTo>
                      <a:pt x="305" y="19"/>
                    </a:lnTo>
                    <a:lnTo>
                      <a:pt x="324" y="28"/>
                    </a:lnTo>
                    <a:lnTo>
                      <a:pt x="337" y="38"/>
                    </a:lnTo>
                    <a:lnTo>
                      <a:pt x="337" y="42"/>
                    </a:lnTo>
                    <a:lnTo>
                      <a:pt x="333" y="53"/>
                    </a:lnTo>
                    <a:lnTo>
                      <a:pt x="320" y="62"/>
                    </a:lnTo>
                    <a:lnTo>
                      <a:pt x="301" y="70"/>
                    </a:lnTo>
                    <a:lnTo>
                      <a:pt x="274" y="76"/>
                    </a:lnTo>
                    <a:lnTo>
                      <a:pt x="243" y="81"/>
                    </a:lnTo>
                    <a:lnTo>
                      <a:pt x="208" y="84"/>
                    </a:lnTo>
                    <a:lnTo>
                      <a:pt x="168" y="85"/>
                    </a:lnTo>
                    <a:lnTo>
                      <a:pt x="129" y="84"/>
                    </a:lnTo>
                    <a:lnTo>
                      <a:pt x="94" y="81"/>
                    </a:lnTo>
                    <a:lnTo>
                      <a:pt x="62" y="76"/>
                    </a:lnTo>
                    <a:lnTo>
                      <a:pt x="36" y="70"/>
                    </a:lnTo>
                    <a:lnTo>
                      <a:pt x="17" y="62"/>
                    </a:lnTo>
                    <a:lnTo>
                      <a:pt x="3" y="53"/>
                    </a:lnTo>
                    <a:lnTo>
                      <a:pt x="0" y="42"/>
                    </a:lnTo>
                    <a:lnTo>
                      <a:pt x="3" y="33"/>
                    </a:lnTo>
                    <a:lnTo>
                      <a:pt x="15" y="24"/>
                    </a:lnTo>
                    <a:lnTo>
                      <a:pt x="35" y="16"/>
                    </a:lnTo>
                    <a:lnTo>
                      <a:pt x="61" y="9"/>
                    </a:lnTo>
                    <a:lnTo>
                      <a:pt x="91" y="4"/>
                    </a:lnTo>
                    <a:lnTo>
                      <a:pt x="125" y="2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8EC2DB"/>
              </a:soli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sp>
          <p:nvSpPr>
            <p:cNvPr id="52230" name="TextBox 102"/>
            <p:cNvSpPr txBox="1">
              <a:spLocks noChangeArrowheads="1"/>
            </p:cNvSpPr>
            <p:nvPr/>
          </p:nvSpPr>
          <p:spPr bwMode="auto">
            <a:xfrm>
              <a:off x="693738" y="5181600"/>
              <a:ext cx="2843212" cy="400050"/>
            </a:xfrm>
            <a:prstGeom prst="rect">
              <a:avLst/>
            </a:prstGeom>
            <a:solidFill>
              <a:srgbClr val="8EC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KEYWORD GOES HERE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111750" y="5440363"/>
              <a:ext cx="138531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Insert title here</a:t>
              </a:r>
              <a:endParaRPr 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111750" y="5819775"/>
              <a:ext cx="3613150" cy="565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Sed perspiciati unde omnis iste elit voluptatem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elit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voluptatem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fringilla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.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126" name="Arrow: Right 125"/>
            <p:cNvSpPr/>
            <p:nvPr/>
          </p:nvSpPr>
          <p:spPr>
            <a:xfrm>
              <a:off x="4572000" y="5754688"/>
              <a:ext cx="338138" cy="404812"/>
            </a:xfrm>
            <a:prstGeom prst="rightArrow">
              <a:avLst/>
            </a:prstGeom>
            <a:solidFill>
              <a:srgbClr val="8EC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US" altLang="zh-CN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602038" y="6530975"/>
              <a:ext cx="524827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rPr>
                <a:t>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YRDZS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$lîḍé"/>
          <p:cNvSpPr/>
          <p:nvPr/>
        </p:nvSpPr>
        <p:spPr>
          <a:xfrm>
            <a:off x="1593202" y="1504950"/>
            <a:ext cx="9925698" cy="375028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bg1">
              <a:lumMod val="85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wrap="square" lIns="91440" tIns="45720" rIns="91440" bIns="45720">
            <a:normAutofit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iSliďè"/>
          <p:cNvSpPr/>
          <p:nvPr/>
        </p:nvSpPr>
        <p:spPr bwMode="auto">
          <a:xfrm rot="2558348">
            <a:off x="976561" y="4751531"/>
            <a:ext cx="836406" cy="1395269"/>
          </a:xfrm>
          <a:custGeom>
            <a:avLst/>
            <a:gdLst>
              <a:gd name="T0" fmla="*/ 50 w 184"/>
              <a:gd name="T1" fmla="*/ 310 h 310"/>
              <a:gd name="T2" fmla="*/ 32 w 184"/>
              <a:gd name="T3" fmla="*/ 282 h 310"/>
              <a:gd name="T4" fmla="*/ 10 w 184"/>
              <a:gd name="T5" fmla="*/ 199 h 310"/>
              <a:gd name="T6" fmla="*/ 39 w 184"/>
              <a:gd name="T7" fmla="*/ 171 h 310"/>
              <a:gd name="T8" fmla="*/ 30 w 184"/>
              <a:gd name="T9" fmla="*/ 116 h 310"/>
              <a:gd name="T10" fmla="*/ 36 w 184"/>
              <a:gd name="T11" fmla="*/ 73 h 310"/>
              <a:gd name="T12" fmla="*/ 36 w 184"/>
              <a:gd name="T13" fmla="*/ 72 h 310"/>
              <a:gd name="T14" fmla="*/ 92 w 184"/>
              <a:gd name="T15" fmla="*/ 0 h 310"/>
              <a:gd name="T16" fmla="*/ 148 w 184"/>
              <a:gd name="T17" fmla="*/ 72 h 310"/>
              <a:gd name="T18" fmla="*/ 148 w 184"/>
              <a:gd name="T19" fmla="*/ 73 h 310"/>
              <a:gd name="T20" fmla="*/ 155 w 184"/>
              <a:gd name="T21" fmla="*/ 116 h 310"/>
              <a:gd name="T22" fmla="*/ 145 w 184"/>
              <a:gd name="T23" fmla="*/ 171 h 310"/>
              <a:gd name="T24" fmla="*/ 174 w 184"/>
              <a:gd name="T25" fmla="*/ 199 h 310"/>
              <a:gd name="T26" fmla="*/ 153 w 184"/>
              <a:gd name="T27" fmla="*/ 282 h 310"/>
              <a:gd name="T28" fmla="*/ 134 w 184"/>
              <a:gd name="T29" fmla="*/ 310 h 310"/>
              <a:gd name="T30" fmla="*/ 134 w 184"/>
              <a:gd name="T31" fmla="*/ 276 h 310"/>
              <a:gd name="T32" fmla="*/ 118 w 184"/>
              <a:gd name="T33" fmla="*/ 239 h 310"/>
              <a:gd name="T34" fmla="*/ 118 w 184"/>
              <a:gd name="T35" fmla="*/ 240 h 310"/>
              <a:gd name="T36" fmla="*/ 115 w 184"/>
              <a:gd name="T37" fmla="*/ 246 h 310"/>
              <a:gd name="T38" fmla="*/ 108 w 184"/>
              <a:gd name="T39" fmla="*/ 245 h 310"/>
              <a:gd name="T40" fmla="*/ 76 w 184"/>
              <a:gd name="T41" fmla="*/ 245 h 310"/>
              <a:gd name="T42" fmla="*/ 69 w 184"/>
              <a:gd name="T43" fmla="*/ 246 h 310"/>
              <a:gd name="T44" fmla="*/ 66 w 184"/>
              <a:gd name="T45" fmla="*/ 240 h 310"/>
              <a:gd name="T46" fmla="*/ 66 w 184"/>
              <a:gd name="T47" fmla="*/ 239 h 310"/>
              <a:gd name="T48" fmla="*/ 50 w 184"/>
              <a:gd name="T49" fmla="*/ 276 h 310"/>
              <a:gd name="T50" fmla="*/ 50 w 184"/>
              <a:gd name="T51" fmla="*/ 310 h 310"/>
              <a:gd name="T52" fmla="*/ 55 w 184"/>
              <a:gd name="T53" fmla="*/ 79 h 310"/>
              <a:gd name="T54" fmla="*/ 50 w 184"/>
              <a:gd name="T55" fmla="*/ 116 h 310"/>
              <a:gd name="T56" fmla="*/ 61 w 184"/>
              <a:gd name="T57" fmla="*/ 174 h 310"/>
              <a:gd name="T58" fmla="*/ 64 w 184"/>
              <a:gd name="T59" fmla="*/ 184 h 310"/>
              <a:gd name="T60" fmla="*/ 54 w 184"/>
              <a:gd name="T61" fmla="*/ 187 h 310"/>
              <a:gd name="T62" fmla="*/ 29 w 184"/>
              <a:gd name="T63" fmla="*/ 205 h 310"/>
              <a:gd name="T64" fmla="*/ 36 w 184"/>
              <a:gd name="T65" fmla="*/ 247 h 310"/>
              <a:gd name="T66" fmla="*/ 65 w 184"/>
              <a:gd name="T67" fmla="*/ 215 h 310"/>
              <a:gd name="T68" fmla="*/ 74 w 184"/>
              <a:gd name="T69" fmla="*/ 209 h 310"/>
              <a:gd name="T70" fmla="*/ 79 w 184"/>
              <a:gd name="T71" fmla="*/ 219 h 310"/>
              <a:gd name="T72" fmla="*/ 82 w 184"/>
              <a:gd name="T73" fmla="*/ 225 h 310"/>
              <a:gd name="T74" fmla="*/ 103 w 184"/>
              <a:gd name="T75" fmla="*/ 225 h 310"/>
              <a:gd name="T76" fmla="*/ 105 w 184"/>
              <a:gd name="T77" fmla="*/ 219 h 310"/>
              <a:gd name="T78" fmla="*/ 110 w 184"/>
              <a:gd name="T79" fmla="*/ 209 h 310"/>
              <a:gd name="T80" fmla="*/ 120 w 184"/>
              <a:gd name="T81" fmla="*/ 215 h 310"/>
              <a:gd name="T82" fmla="*/ 148 w 184"/>
              <a:gd name="T83" fmla="*/ 247 h 310"/>
              <a:gd name="T84" fmla="*/ 155 w 184"/>
              <a:gd name="T85" fmla="*/ 205 h 310"/>
              <a:gd name="T86" fmla="*/ 130 w 184"/>
              <a:gd name="T87" fmla="*/ 187 h 310"/>
              <a:gd name="T88" fmla="*/ 120 w 184"/>
              <a:gd name="T89" fmla="*/ 184 h 310"/>
              <a:gd name="T90" fmla="*/ 123 w 184"/>
              <a:gd name="T91" fmla="*/ 174 h 310"/>
              <a:gd name="T92" fmla="*/ 135 w 184"/>
              <a:gd name="T93" fmla="*/ 116 h 310"/>
              <a:gd name="T94" fmla="*/ 129 w 184"/>
              <a:gd name="T95" fmla="*/ 79 h 310"/>
              <a:gd name="T96" fmla="*/ 92 w 184"/>
              <a:gd name="T97" fmla="*/ 21 h 310"/>
              <a:gd name="T98" fmla="*/ 55 w 184"/>
              <a:gd name="T99" fmla="*/ 7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10">
                <a:moveTo>
                  <a:pt x="50" y="310"/>
                </a:moveTo>
                <a:cubicBezTo>
                  <a:pt x="32" y="282"/>
                  <a:pt x="32" y="282"/>
                  <a:pt x="32" y="282"/>
                </a:cubicBezTo>
                <a:cubicBezTo>
                  <a:pt x="28" y="276"/>
                  <a:pt x="0" y="230"/>
                  <a:pt x="10" y="199"/>
                </a:cubicBezTo>
                <a:cubicBezTo>
                  <a:pt x="14" y="187"/>
                  <a:pt x="24" y="178"/>
                  <a:pt x="39" y="171"/>
                </a:cubicBezTo>
                <a:cubicBezTo>
                  <a:pt x="33" y="151"/>
                  <a:pt x="30" y="132"/>
                  <a:pt x="30" y="116"/>
                </a:cubicBezTo>
                <a:cubicBezTo>
                  <a:pt x="30" y="102"/>
                  <a:pt x="32" y="87"/>
                  <a:pt x="36" y="73"/>
                </a:cubicBezTo>
                <a:cubicBezTo>
                  <a:pt x="36" y="72"/>
                  <a:pt x="36" y="72"/>
                  <a:pt x="36" y="72"/>
                </a:cubicBezTo>
                <a:cubicBezTo>
                  <a:pt x="50" y="35"/>
                  <a:pt x="77" y="0"/>
                  <a:pt x="92" y="0"/>
                </a:cubicBezTo>
                <a:cubicBezTo>
                  <a:pt x="107" y="0"/>
                  <a:pt x="134" y="35"/>
                  <a:pt x="148" y="72"/>
                </a:cubicBezTo>
                <a:cubicBezTo>
                  <a:pt x="148" y="73"/>
                  <a:pt x="148" y="73"/>
                  <a:pt x="148" y="73"/>
                </a:cubicBezTo>
                <a:cubicBezTo>
                  <a:pt x="152" y="87"/>
                  <a:pt x="155" y="102"/>
                  <a:pt x="155" y="116"/>
                </a:cubicBezTo>
                <a:cubicBezTo>
                  <a:pt x="155" y="132"/>
                  <a:pt x="152" y="151"/>
                  <a:pt x="145" y="171"/>
                </a:cubicBezTo>
                <a:cubicBezTo>
                  <a:pt x="160" y="178"/>
                  <a:pt x="170" y="187"/>
                  <a:pt x="174" y="199"/>
                </a:cubicBezTo>
                <a:cubicBezTo>
                  <a:pt x="184" y="230"/>
                  <a:pt x="156" y="276"/>
                  <a:pt x="153" y="28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76"/>
                  <a:pt x="134" y="276"/>
                  <a:pt x="134" y="276"/>
                </a:cubicBezTo>
                <a:cubicBezTo>
                  <a:pt x="134" y="262"/>
                  <a:pt x="128" y="248"/>
                  <a:pt x="118" y="239"/>
                </a:cubicBezTo>
                <a:cubicBezTo>
                  <a:pt x="118" y="239"/>
                  <a:pt x="118" y="239"/>
                  <a:pt x="118" y="240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08" y="245"/>
                  <a:pt x="108" y="245"/>
                  <a:pt x="108" y="245"/>
                </a:cubicBezTo>
                <a:cubicBezTo>
                  <a:pt x="98" y="245"/>
                  <a:pt x="87" y="245"/>
                  <a:pt x="76" y="245"/>
                </a:cubicBezTo>
                <a:cubicBezTo>
                  <a:pt x="69" y="246"/>
                  <a:pt x="69" y="246"/>
                  <a:pt x="69" y="246"/>
                </a:cubicBezTo>
                <a:cubicBezTo>
                  <a:pt x="66" y="240"/>
                  <a:pt x="66" y="240"/>
                  <a:pt x="66" y="240"/>
                </a:cubicBezTo>
                <a:cubicBezTo>
                  <a:pt x="66" y="239"/>
                  <a:pt x="66" y="239"/>
                  <a:pt x="66" y="239"/>
                </a:cubicBezTo>
                <a:cubicBezTo>
                  <a:pt x="56" y="249"/>
                  <a:pt x="50" y="262"/>
                  <a:pt x="50" y="276"/>
                </a:cubicBezTo>
                <a:lnTo>
                  <a:pt x="50" y="310"/>
                </a:lnTo>
                <a:close/>
                <a:moveTo>
                  <a:pt x="55" y="79"/>
                </a:moveTo>
                <a:cubicBezTo>
                  <a:pt x="52" y="91"/>
                  <a:pt x="50" y="104"/>
                  <a:pt x="50" y="116"/>
                </a:cubicBezTo>
                <a:cubicBezTo>
                  <a:pt x="50" y="132"/>
                  <a:pt x="53" y="152"/>
                  <a:pt x="61" y="174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45" y="190"/>
                  <a:pt x="33" y="196"/>
                  <a:pt x="29" y="205"/>
                </a:cubicBezTo>
                <a:cubicBezTo>
                  <a:pt x="26" y="216"/>
                  <a:pt x="30" y="233"/>
                  <a:pt x="36" y="247"/>
                </a:cubicBezTo>
                <a:cubicBezTo>
                  <a:pt x="42" y="234"/>
                  <a:pt x="52" y="223"/>
                  <a:pt x="65" y="215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79" y="219"/>
                  <a:pt x="79" y="219"/>
                  <a:pt x="79" y="219"/>
                </a:cubicBezTo>
                <a:cubicBezTo>
                  <a:pt x="80" y="221"/>
                  <a:pt x="81" y="223"/>
                  <a:pt x="82" y="225"/>
                </a:cubicBezTo>
                <a:cubicBezTo>
                  <a:pt x="89" y="225"/>
                  <a:pt x="96" y="225"/>
                  <a:pt x="103" y="225"/>
                </a:cubicBezTo>
                <a:cubicBezTo>
                  <a:pt x="104" y="223"/>
                  <a:pt x="105" y="221"/>
                  <a:pt x="105" y="219"/>
                </a:cubicBezTo>
                <a:cubicBezTo>
                  <a:pt x="110" y="209"/>
                  <a:pt x="110" y="209"/>
                  <a:pt x="110" y="209"/>
                </a:cubicBezTo>
                <a:cubicBezTo>
                  <a:pt x="120" y="215"/>
                  <a:pt x="120" y="215"/>
                  <a:pt x="120" y="215"/>
                </a:cubicBezTo>
                <a:cubicBezTo>
                  <a:pt x="133" y="223"/>
                  <a:pt x="142" y="234"/>
                  <a:pt x="148" y="247"/>
                </a:cubicBezTo>
                <a:cubicBezTo>
                  <a:pt x="154" y="233"/>
                  <a:pt x="159" y="216"/>
                  <a:pt x="155" y="205"/>
                </a:cubicBezTo>
                <a:cubicBezTo>
                  <a:pt x="152" y="196"/>
                  <a:pt x="140" y="190"/>
                  <a:pt x="130" y="187"/>
                </a:cubicBezTo>
                <a:cubicBezTo>
                  <a:pt x="120" y="184"/>
                  <a:pt x="120" y="184"/>
                  <a:pt x="120" y="18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31" y="152"/>
                  <a:pt x="135" y="132"/>
                  <a:pt x="135" y="116"/>
                </a:cubicBezTo>
                <a:cubicBezTo>
                  <a:pt x="135" y="104"/>
                  <a:pt x="133" y="91"/>
                  <a:pt x="129" y="79"/>
                </a:cubicBezTo>
                <a:cubicBezTo>
                  <a:pt x="117" y="47"/>
                  <a:pt x="99" y="26"/>
                  <a:pt x="92" y="21"/>
                </a:cubicBezTo>
                <a:cubicBezTo>
                  <a:pt x="85" y="26"/>
                  <a:pt x="67" y="47"/>
                  <a:pt x="55" y="79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iṩḷíḓè"/>
          <p:cNvSpPr/>
          <p:nvPr/>
        </p:nvSpPr>
        <p:spPr bwMode="auto">
          <a:xfrm rot="2558348">
            <a:off x="1346524" y="5198771"/>
            <a:ext cx="290760" cy="286983"/>
          </a:xfrm>
          <a:custGeom>
            <a:avLst/>
            <a:gdLst>
              <a:gd name="T0" fmla="*/ 32 w 64"/>
              <a:gd name="T1" fmla="*/ 64 h 64"/>
              <a:gd name="T2" fmla="*/ 0 w 64"/>
              <a:gd name="T3" fmla="*/ 32 h 64"/>
              <a:gd name="T4" fmla="*/ 32 w 64"/>
              <a:gd name="T5" fmla="*/ 0 h 64"/>
              <a:gd name="T6" fmla="*/ 64 w 64"/>
              <a:gd name="T7" fmla="*/ 32 h 64"/>
              <a:gd name="T8" fmla="*/ 32 w 64"/>
              <a:gd name="T9" fmla="*/ 64 h 64"/>
              <a:gd name="T10" fmla="*/ 32 w 64"/>
              <a:gd name="T11" fmla="*/ 12 h 64"/>
              <a:gd name="T12" fmla="*/ 12 w 64"/>
              <a:gd name="T13" fmla="*/ 32 h 64"/>
              <a:gd name="T14" fmla="*/ 32 w 64"/>
              <a:gd name="T15" fmla="*/ 52 h 64"/>
              <a:gd name="T16" fmla="*/ 52 w 64"/>
              <a:gd name="T17" fmla="*/ 32 h 64"/>
              <a:gd name="T18" fmla="*/ 32 w 64"/>
              <a:gd name="T19" fmla="*/ 1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64">
                <a:moveTo>
                  <a:pt x="32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50" y="0"/>
                  <a:pt x="64" y="14"/>
                  <a:pt x="64" y="32"/>
                </a:cubicBezTo>
                <a:cubicBezTo>
                  <a:pt x="64" y="50"/>
                  <a:pt x="50" y="64"/>
                  <a:pt x="32" y="64"/>
                </a:cubicBezTo>
                <a:close/>
                <a:moveTo>
                  <a:pt x="32" y="12"/>
                </a:moveTo>
                <a:cubicBezTo>
                  <a:pt x="21" y="12"/>
                  <a:pt x="12" y="21"/>
                  <a:pt x="12" y="32"/>
                </a:cubicBezTo>
                <a:cubicBezTo>
                  <a:pt x="12" y="43"/>
                  <a:pt x="21" y="52"/>
                  <a:pt x="32" y="52"/>
                </a:cubicBezTo>
                <a:cubicBezTo>
                  <a:pt x="43" y="52"/>
                  <a:pt x="52" y="43"/>
                  <a:pt x="52" y="32"/>
                </a:cubicBezTo>
                <a:cubicBezTo>
                  <a:pt x="52" y="21"/>
                  <a:pt x="43" y="12"/>
                  <a:pt x="32" y="12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55000" lnSpcReduction="20000"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ïṣlïḍè"/>
          <p:cNvSpPr/>
          <p:nvPr/>
        </p:nvSpPr>
        <p:spPr bwMode="auto">
          <a:xfrm rot="2558348">
            <a:off x="892560" y="5639818"/>
            <a:ext cx="268103" cy="426698"/>
          </a:xfrm>
          <a:custGeom>
            <a:avLst/>
            <a:gdLst>
              <a:gd name="T0" fmla="*/ 29 w 59"/>
              <a:gd name="T1" fmla="*/ 95 h 95"/>
              <a:gd name="T2" fmla="*/ 24 w 59"/>
              <a:gd name="T3" fmla="*/ 85 h 95"/>
              <a:gd name="T4" fmla="*/ 0 w 59"/>
              <a:gd name="T5" fmla="*/ 26 h 95"/>
              <a:gd name="T6" fmla="*/ 29 w 59"/>
              <a:gd name="T7" fmla="*/ 0 h 95"/>
              <a:gd name="T8" fmla="*/ 59 w 59"/>
              <a:gd name="T9" fmla="*/ 26 h 95"/>
              <a:gd name="T10" fmla="*/ 34 w 59"/>
              <a:gd name="T11" fmla="*/ 85 h 95"/>
              <a:gd name="T12" fmla="*/ 29 w 59"/>
              <a:gd name="T13" fmla="*/ 95 h 95"/>
              <a:gd name="T14" fmla="*/ 29 w 59"/>
              <a:gd name="T15" fmla="*/ 12 h 95"/>
              <a:gd name="T16" fmla="*/ 12 w 59"/>
              <a:gd name="T17" fmla="*/ 26 h 95"/>
              <a:gd name="T18" fmla="*/ 29 w 59"/>
              <a:gd name="T19" fmla="*/ 69 h 95"/>
              <a:gd name="T20" fmla="*/ 47 w 59"/>
              <a:gd name="T21" fmla="*/ 26 h 95"/>
              <a:gd name="T22" fmla="*/ 29 w 59"/>
              <a:gd name="T23" fmla="*/ 12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9" h="95">
                <a:moveTo>
                  <a:pt x="29" y="95"/>
                </a:moveTo>
                <a:cubicBezTo>
                  <a:pt x="24" y="85"/>
                  <a:pt x="24" y="85"/>
                  <a:pt x="24" y="85"/>
                </a:cubicBezTo>
                <a:cubicBezTo>
                  <a:pt x="20" y="77"/>
                  <a:pt x="0" y="38"/>
                  <a:pt x="0" y="26"/>
                </a:cubicBezTo>
                <a:cubicBezTo>
                  <a:pt x="0" y="12"/>
                  <a:pt x="13" y="0"/>
                  <a:pt x="29" y="0"/>
                </a:cubicBezTo>
                <a:cubicBezTo>
                  <a:pt x="45" y="0"/>
                  <a:pt x="59" y="12"/>
                  <a:pt x="59" y="26"/>
                </a:cubicBezTo>
                <a:cubicBezTo>
                  <a:pt x="59" y="38"/>
                  <a:pt x="39" y="77"/>
                  <a:pt x="34" y="85"/>
                </a:cubicBezTo>
                <a:lnTo>
                  <a:pt x="29" y="95"/>
                </a:lnTo>
                <a:close/>
                <a:moveTo>
                  <a:pt x="29" y="12"/>
                </a:moveTo>
                <a:cubicBezTo>
                  <a:pt x="19" y="12"/>
                  <a:pt x="12" y="18"/>
                  <a:pt x="12" y="26"/>
                </a:cubicBezTo>
                <a:cubicBezTo>
                  <a:pt x="12" y="31"/>
                  <a:pt x="20" y="50"/>
                  <a:pt x="29" y="69"/>
                </a:cubicBezTo>
                <a:cubicBezTo>
                  <a:pt x="38" y="50"/>
                  <a:pt x="47" y="31"/>
                  <a:pt x="47" y="26"/>
                </a:cubicBezTo>
                <a:cubicBezTo>
                  <a:pt x="47" y="18"/>
                  <a:pt x="39" y="12"/>
                  <a:pt x="29" y="12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îṥḷîḑe"/>
          <p:cNvSpPr/>
          <p:nvPr/>
        </p:nvSpPr>
        <p:spPr bwMode="auto">
          <a:xfrm>
            <a:off x="2848176" y="4296488"/>
            <a:ext cx="1854722" cy="4831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iṧḻïďé"/>
          <p:cNvSpPr txBox="1"/>
          <p:nvPr/>
        </p:nvSpPr>
        <p:spPr>
          <a:xfrm>
            <a:off x="2848179" y="4779615"/>
            <a:ext cx="1854719" cy="13671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îŝľíḍe"/>
          <p:cNvSpPr/>
          <p:nvPr/>
        </p:nvSpPr>
        <p:spPr bwMode="auto">
          <a:xfrm>
            <a:off x="3517629" y="3666918"/>
            <a:ext cx="524076" cy="295192"/>
          </a:xfrm>
          <a:custGeom>
            <a:avLst/>
            <a:gdLst>
              <a:gd name="T0" fmla="*/ 1136 w 1232"/>
              <a:gd name="T1" fmla="*/ 300 h 694"/>
              <a:gd name="T2" fmla="*/ 1136 w 1232"/>
              <a:gd name="T3" fmla="*/ 297 h 694"/>
              <a:gd name="T4" fmla="*/ 971 w 1232"/>
              <a:gd name="T5" fmla="*/ 131 h 694"/>
              <a:gd name="T6" fmla="*/ 913 w 1232"/>
              <a:gd name="T7" fmla="*/ 142 h 694"/>
              <a:gd name="T8" fmla="*/ 688 w 1232"/>
              <a:gd name="T9" fmla="*/ 0 h 694"/>
              <a:gd name="T10" fmla="*/ 449 w 1232"/>
              <a:gd name="T11" fmla="*/ 181 h 694"/>
              <a:gd name="T12" fmla="*/ 358 w 1232"/>
              <a:gd name="T13" fmla="*/ 157 h 694"/>
              <a:gd name="T14" fmla="*/ 179 w 1232"/>
              <a:gd name="T15" fmla="*/ 336 h 694"/>
              <a:gd name="T16" fmla="*/ 0 w 1232"/>
              <a:gd name="T17" fmla="*/ 515 h 694"/>
              <a:gd name="T18" fmla="*/ 179 w 1232"/>
              <a:gd name="T19" fmla="*/ 694 h 694"/>
              <a:gd name="T20" fmla="*/ 1016 w 1232"/>
              <a:gd name="T21" fmla="*/ 694 h 694"/>
              <a:gd name="T22" fmla="*/ 1232 w 1232"/>
              <a:gd name="T23" fmla="*/ 479 h 694"/>
              <a:gd name="T24" fmla="*/ 1136 w 1232"/>
              <a:gd name="T25" fmla="*/ 30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2" h="694">
                <a:moveTo>
                  <a:pt x="1136" y="300"/>
                </a:moveTo>
                <a:cubicBezTo>
                  <a:pt x="1136" y="299"/>
                  <a:pt x="1136" y="298"/>
                  <a:pt x="1136" y="297"/>
                </a:cubicBezTo>
                <a:cubicBezTo>
                  <a:pt x="1136" y="205"/>
                  <a:pt x="1062" y="131"/>
                  <a:pt x="971" y="131"/>
                </a:cubicBezTo>
                <a:cubicBezTo>
                  <a:pt x="951" y="131"/>
                  <a:pt x="931" y="135"/>
                  <a:pt x="913" y="142"/>
                </a:cubicBezTo>
                <a:cubicBezTo>
                  <a:pt x="873" y="58"/>
                  <a:pt x="788" y="0"/>
                  <a:pt x="688" y="0"/>
                </a:cubicBezTo>
                <a:cubicBezTo>
                  <a:pt x="574" y="0"/>
                  <a:pt x="478" y="77"/>
                  <a:pt x="449" y="181"/>
                </a:cubicBezTo>
                <a:cubicBezTo>
                  <a:pt x="422" y="166"/>
                  <a:pt x="391" y="157"/>
                  <a:pt x="358" y="157"/>
                </a:cubicBezTo>
                <a:cubicBezTo>
                  <a:pt x="259" y="157"/>
                  <a:pt x="179" y="237"/>
                  <a:pt x="179" y="336"/>
                </a:cubicBezTo>
                <a:cubicBezTo>
                  <a:pt x="80" y="336"/>
                  <a:pt x="0" y="416"/>
                  <a:pt x="0" y="515"/>
                </a:cubicBezTo>
                <a:cubicBezTo>
                  <a:pt x="0" y="614"/>
                  <a:pt x="80" y="694"/>
                  <a:pt x="179" y="694"/>
                </a:cubicBezTo>
                <a:cubicBezTo>
                  <a:pt x="1016" y="694"/>
                  <a:pt x="1016" y="694"/>
                  <a:pt x="1016" y="694"/>
                </a:cubicBezTo>
                <a:cubicBezTo>
                  <a:pt x="1135" y="694"/>
                  <a:pt x="1232" y="598"/>
                  <a:pt x="1232" y="479"/>
                </a:cubicBezTo>
                <a:cubicBezTo>
                  <a:pt x="1232" y="404"/>
                  <a:pt x="1194" y="338"/>
                  <a:pt x="1136" y="300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rmAutofit fontScale="65000" lnSpcReduction="20000"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íṧ1iďé"/>
          <p:cNvSpPr/>
          <p:nvPr/>
        </p:nvSpPr>
        <p:spPr>
          <a:xfrm>
            <a:off x="919548" y="1543734"/>
            <a:ext cx="4899026" cy="1371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buSzPct val="25000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Unified fonts make reading</a:t>
            </a:r>
            <a:endParaRPr lang="en-US" altLang="zh-CN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buSzPct val="25000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more fluent.</a:t>
            </a:r>
            <a:endParaRPr lang="en-US" altLang="zh-CN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îşľïḓé"/>
          <p:cNvSpPr/>
          <p:nvPr/>
        </p:nvSpPr>
        <p:spPr bwMode="auto">
          <a:xfrm>
            <a:off x="5589048" y="2954116"/>
            <a:ext cx="596210" cy="335822"/>
          </a:xfrm>
          <a:custGeom>
            <a:avLst/>
            <a:gdLst>
              <a:gd name="T0" fmla="*/ 1136 w 1232"/>
              <a:gd name="T1" fmla="*/ 300 h 694"/>
              <a:gd name="T2" fmla="*/ 1136 w 1232"/>
              <a:gd name="T3" fmla="*/ 297 h 694"/>
              <a:gd name="T4" fmla="*/ 971 w 1232"/>
              <a:gd name="T5" fmla="*/ 131 h 694"/>
              <a:gd name="T6" fmla="*/ 913 w 1232"/>
              <a:gd name="T7" fmla="*/ 142 h 694"/>
              <a:gd name="T8" fmla="*/ 688 w 1232"/>
              <a:gd name="T9" fmla="*/ 0 h 694"/>
              <a:gd name="T10" fmla="*/ 449 w 1232"/>
              <a:gd name="T11" fmla="*/ 181 h 694"/>
              <a:gd name="T12" fmla="*/ 358 w 1232"/>
              <a:gd name="T13" fmla="*/ 157 h 694"/>
              <a:gd name="T14" fmla="*/ 179 w 1232"/>
              <a:gd name="T15" fmla="*/ 336 h 694"/>
              <a:gd name="T16" fmla="*/ 0 w 1232"/>
              <a:gd name="T17" fmla="*/ 515 h 694"/>
              <a:gd name="T18" fmla="*/ 179 w 1232"/>
              <a:gd name="T19" fmla="*/ 694 h 694"/>
              <a:gd name="T20" fmla="*/ 1016 w 1232"/>
              <a:gd name="T21" fmla="*/ 694 h 694"/>
              <a:gd name="T22" fmla="*/ 1232 w 1232"/>
              <a:gd name="T23" fmla="*/ 479 h 694"/>
              <a:gd name="T24" fmla="*/ 1136 w 1232"/>
              <a:gd name="T25" fmla="*/ 30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2" h="694">
                <a:moveTo>
                  <a:pt x="1136" y="300"/>
                </a:moveTo>
                <a:cubicBezTo>
                  <a:pt x="1136" y="299"/>
                  <a:pt x="1136" y="298"/>
                  <a:pt x="1136" y="297"/>
                </a:cubicBezTo>
                <a:cubicBezTo>
                  <a:pt x="1136" y="205"/>
                  <a:pt x="1062" y="131"/>
                  <a:pt x="971" y="131"/>
                </a:cubicBezTo>
                <a:cubicBezTo>
                  <a:pt x="951" y="131"/>
                  <a:pt x="931" y="135"/>
                  <a:pt x="913" y="142"/>
                </a:cubicBezTo>
                <a:cubicBezTo>
                  <a:pt x="873" y="58"/>
                  <a:pt x="788" y="0"/>
                  <a:pt x="688" y="0"/>
                </a:cubicBezTo>
                <a:cubicBezTo>
                  <a:pt x="574" y="0"/>
                  <a:pt x="478" y="77"/>
                  <a:pt x="449" y="181"/>
                </a:cubicBezTo>
                <a:cubicBezTo>
                  <a:pt x="422" y="166"/>
                  <a:pt x="391" y="157"/>
                  <a:pt x="358" y="157"/>
                </a:cubicBezTo>
                <a:cubicBezTo>
                  <a:pt x="259" y="157"/>
                  <a:pt x="179" y="237"/>
                  <a:pt x="179" y="336"/>
                </a:cubicBezTo>
                <a:cubicBezTo>
                  <a:pt x="80" y="336"/>
                  <a:pt x="0" y="416"/>
                  <a:pt x="0" y="515"/>
                </a:cubicBezTo>
                <a:cubicBezTo>
                  <a:pt x="0" y="614"/>
                  <a:pt x="80" y="694"/>
                  <a:pt x="179" y="694"/>
                </a:cubicBezTo>
                <a:cubicBezTo>
                  <a:pt x="1016" y="694"/>
                  <a:pt x="1016" y="694"/>
                  <a:pt x="1016" y="694"/>
                </a:cubicBezTo>
                <a:cubicBezTo>
                  <a:pt x="1135" y="694"/>
                  <a:pt x="1232" y="598"/>
                  <a:pt x="1232" y="479"/>
                </a:cubicBezTo>
                <a:cubicBezTo>
                  <a:pt x="1232" y="404"/>
                  <a:pt x="1194" y="338"/>
                  <a:pt x="1136" y="300"/>
                </a:cubicBezTo>
                <a:close/>
              </a:path>
            </a:pathLst>
          </a:custGeom>
          <a:solidFill>
            <a:srgbClr val="E3B22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rmAutofit fontScale="70000"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ïṧḷïdê"/>
          <p:cNvSpPr/>
          <p:nvPr/>
        </p:nvSpPr>
        <p:spPr bwMode="auto">
          <a:xfrm>
            <a:off x="7648200" y="2534625"/>
            <a:ext cx="701138" cy="394924"/>
          </a:xfrm>
          <a:custGeom>
            <a:avLst/>
            <a:gdLst>
              <a:gd name="T0" fmla="*/ 1136 w 1232"/>
              <a:gd name="T1" fmla="*/ 300 h 694"/>
              <a:gd name="T2" fmla="*/ 1136 w 1232"/>
              <a:gd name="T3" fmla="*/ 297 h 694"/>
              <a:gd name="T4" fmla="*/ 971 w 1232"/>
              <a:gd name="T5" fmla="*/ 131 h 694"/>
              <a:gd name="T6" fmla="*/ 913 w 1232"/>
              <a:gd name="T7" fmla="*/ 142 h 694"/>
              <a:gd name="T8" fmla="*/ 688 w 1232"/>
              <a:gd name="T9" fmla="*/ 0 h 694"/>
              <a:gd name="T10" fmla="*/ 449 w 1232"/>
              <a:gd name="T11" fmla="*/ 181 h 694"/>
              <a:gd name="T12" fmla="*/ 358 w 1232"/>
              <a:gd name="T13" fmla="*/ 157 h 694"/>
              <a:gd name="T14" fmla="*/ 179 w 1232"/>
              <a:gd name="T15" fmla="*/ 336 h 694"/>
              <a:gd name="T16" fmla="*/ 0 w 1232"/>
              <a:gd name="T17" fmla="*/ 515 h 694"/>
              <a:gd name="T18" fmla="*/ 179 w 1232"/>
              <a:gd name="T19" fmla="*/ 694 h 694"/>
              <a:gd name="T20" fmla="*/ 1016 w 1232"/>
              <a:gd name="T21" fmla="*/ 694 h 694"/>
              <a:gd name="T22" fmla="*/ 1232 w 1232"/>
              <a:gd name="T23" fmla="*/ 479 h 694"/>
              <a:gd name="T24" fmla="*/ 1136 w 1232"/>
              <a:gd name="T25" fmla="*/ 30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2" h="694">
                <a:moveTo>
                  <a:pt x="1136" y="300"/>
                </a:moveTo>
                <a:cubicBezTo>
                  <a:pt x="1136" y="299"/>
                  <a:pt x="1136" y="298"/>
                  <a:pt x="1136" y="297"/>
                </a:cubicBezTo>
                <a:cubicBezTo>
                  <a:pt x="1136" y="205"/>
                  <a:pt x="1062" y="131"/>
                  <a:pt x="971" y="131"/>
                </a:cubicBezTo>
                <a:cubicBezTo>
                  <a:pt x="951" y="131"/>
                  <a:pt x="931" y="135"/>
                  <a:pt x="913" y="142"/>
                </a:cubicBezTo>
                <a:cubicBezTo>
                  <a:pt x="873" y="58"/>
                  <a:pt x="788" y="0"/>
                  <a:pt x="688" y="0"/>
                </a:cubicBezTo>
                <a:cubicBezTo>
                  <a:pt x="574" y="0"/>
                  <a:pt x="478" y="77"/>
                  <a:pt x="449" y="181"/>
                </a:cubicBezTo>
                <a:cubicBezTo>
                  <a:pt x="422" y="166"/>
                  <a:pt x="391" y="157"/>
                  <a:pt x="358" y="157"/>
                </a:cubicBezTo>
                <a:cubicBezTo>
                  <a:pt x="259" y="157"/>
                  <a:pt x="179" y="237"/>
                  <a:pt x="179" y="336"/>
                </a:cubicBezTo>
                <a:cubicBezTo>
                  <a:pt x="80" y="336"/>
                  <a:pt x="0" y="416"/>
                  <a:pt x="0" y="515"/>
                </a:cubicBezTo>
                <a:cubicBezTo>
                  <a:pt x="0" y="614"/>
                  <a:pt x="80" y="694"/>
                  <a:pt x="179" y="694"/>
                </a:cubicBezTo>
                <a:cubicBezTo>
                  <a:pt x="1016" y="694"/>
                  <a:pt x="1016" y="694"/>
                  <a:pt x="1016" y="694"/>
                </a:cubicBezTo>
                <a:cubicBezTo>
                  <a:pt x="1135" y="694"/>
                  <a:pt x="1232" y="598"/>
                  <a:pt x="1232" y="479"/>
                </a:cubicBezTo>
                <a:cubicBezTo>
                  <a:pt x="1232" y="404"/>
                  <a:pt x="1194" y="338"/>
                  <a:pt x="1136" y="300"/>
                </a:cubicBezTo>
                <a:close/>
              </a:path>
            </a:pathLst>
          </a:custGeom>
          <a:solidFill>
            <a:srgbClr val="F3A447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iṣľiďe"/>
          <p:cNvSpPr/>
          <p:nvPr/>
        </p:nvSpPr>
        <p:spPr bwMode="auto">
          <a:xfrm>
            <a:off x="9690441" y="2259011"/>
            <a:ext cx="839888" cy="473076"/>
          </a:xfrm>
          <a:custGeom>
            <a:avLst/>
            <a:gdLst>
              <a:gd name="T0" fmla="*/ 1136 w 1232"/>
              <a:gd name="T1" fmla="*/ 300 h 694"/>
              <a:gd name="T2" fmla="*/ 1136 w 1232"/>
              <a:gd name="T3" fmla="*/ 297 h 694"/>
              <a:gd name="T4" fmla="*/ 971 w 1232"/>
              <a:gd name="T5" fmla="*/ 131 h 694"/>
              <a:gd name="T6" fmla="*/ 913 w 1232"/>
              <a:gd name="T7" fmla="*/ 142 h 694"/>
              <a:gd name="T8" fmla="*/ 688 w 1232"/>
              <a:gd name="T9" fmla="*/ 0 h 694"/>
              <a:gd name="T10" fmla="*/ 449 w 1232"/>
              <a:gd name="T11" fmla="*/ 181 h 694"/>
              <a:gd name="T12" fmla="*/ 358 w 1232"/>
              <a:gd name="T13" fmla="*/ 157 h 694"/>
              <a:gd name="T14" fmla="*/ 179 w 1232"/>
              <a:gd name="T15" fmla="*/ 336 h 694"/>
              <a:gd name="T16" fmla="*/ 0 w 1232"/>
              <a:gd name="T17" fmla="*/ 515 h 694"/>
              <a:gd name="T18" fmla="*/ 179 w 1232"/>
              <a:gd name="T19" fmla="*/ 694 h 694"/>
              <a:gd name="T20" fmla="*/ 1016 w 1232"/>
              <a:gd name="T21" fmla="*/ 694 h 694"/>
              <a:gd name="T22" fmla="*/ 1232 w 1232"/>
              <a:gd name="T23" fmla="*/ 479 h 694"/>
              <a:gd name="T24" fmla="*/ 1136 w 1232"/>
              <a:gd name="T25" fmla="*/ 30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32" h="694">
                <a:moveTo>
                  <a:pt x="1136" y="300"/>
                </a:moveTo>
                <a:cubicBezTo>
                  <a:pt x="1136" y="299"/>
                  <a:pt x="1136" y="298"/>
                  <a:pt x="1136" y="297"/>
                </a:cubicBezTo>
                <a:cubicBezTo>
                  <a:pt x="1136" y="205"/>
                  <a:pt x="1062" y="131"/>
                  <a:pt x="971" y="131"/>
                </a:cubicBezTo>
                <a:cubicBezTo>
                  <a:pt x="951" y="131"/>
                  <a:pt x="931" y="135"/>
                  <a:pt x="913" y="142"/>
                </a:cubicBezTo>
                <a:cubicBezTo>
                  <a:pt x="873" y="58"/>
                  <a:pt x="788" y="0"/>
                  <a:pt x="688" y="0"/>
                </a:cubicBezTo>
                <a:cubicBezTo>
                  <a:pt x="574" y="0"/>
                  <a:pt x="478" y="77"/>
                  <a:pt x="449" y="181"/>
                </a:cubicBezTo>
                <a:cubicBezTo>
                  <a:pt x="422" y="166"/>
                  <a:pt x="391" y="157"/>
                  <a:pt x="358" y="157"/>
                </a:cubicBezTo>
                <a:cubicBezTo>
                  <a:pt x="259" y="157"/>
                  <a:pt x="179" y="237"/>
                  <a:pt x="179" y="336"/>
                </a:cubicBezTo>
                <a:cubicBezTo>
                  <a:pt x="80" y="336"/>
                  <a:pt x="0" y="416"/>
                  <a:pt x="0" y="515"/>
                </a:cubicBezTo>
                <a:cubicBezTo>
                  <a:pt x="0" y="614"/>
                  <a:pt x="80" y="694"/>
                  <a:pt x="179" y="694"/>
                </a:cubicBezTo>
                <a:cubicBezTo>
                  <a:pt x="1016" y="694"/>
                  <a:pt x="1016" y="694"/>
                  <a:pt x="1016" y="694"/>
                </a:cubicBezTo>
                <a:cubicBezTo>
                  <a:pt x="1135" y="694"/>
                  <a:pt x="1232" y="598"/>
                  <a:pt x="1232" y="479"/>
                </a:cubicBezTo>
                <a:cubicBezTo>
                  <a:pt x="1232" y="404"/>
                  <a:pt x="1194" y="338"/>
                  <a:pt x="1136" y="300"/>
                </a:cubicBezTo>
                <a:close/>
              </a:path>
            </a:pathLst>
          </a:custGeom>
          <a:solidFill>
            <a:srgbClr val="8EC2DB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îṩľiḓe"/>
          <p:cNvSpPr/>
          <p:nvPr/>
        </p:nvSpPr>
        <p:spPr bwMode="auto">
          <a:xfrm>
            <a:off x="4959792" y="4013590"/>
            <a:ext cx="1854722" cy="4831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ïŝliḑé"/>
          <p:cNvSpPr txBox="1"/>
          <p:nvPr/>
        </p:nvSpPr>
        <p:spPr>
          <a:xfrm>
            <a:off x="4959795" y="4496717"/>
            <a:ext cx="1854719" cy="13671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íṥļiďé"/>
          <p:cNvSpPr/>
          <p:nvPr/>
        </p:nvSpPr>
        <p:spPr bwMode="auto">
          <a:xfrm>
            <a:off x="7071408" y="3730692"/>
            <a:ext cx="1854722" cy="4831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î$ḻíďe"/>
          <p:cNvSpPr txBox="1"/>
          <p:nvPr/>
        </p:nvSpPr>
        <p:spPr>
          <a:xfrm>
            <a:off x="7071411" y="4213819"/>
            <a:ext cx="1854719" cy="13671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ïšļîḋé"/>
          <p:cNvSpPr/>
          <p:nvPr/>
        </p:nvSpPr>
        <p:spPr bwMode="auto">
          <a:xfrm>
            <a:off x="9183024" y="3447794"/>
            <a:ext cx="1854722" cy="4831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Text here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îsḻiḑè"/>
          <p:cNvSpPr txBox="1"/>
          <p:nvPr/>
        </p:nvSpPr>
        <p:spPr>
          <a:xfrm>
            <a:off x="9183027" y="3930921"/>
            <a:ext cx="1854719" cy="13671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831345" y="4414048"/>
            <a:ext cx="0" cy="1732752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942961" y="4086225"/>
            <a:ext cx="0" cy="20605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054577" y="3730692"/>
            <a:ext cx="0" cy="241610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bldLvl="0" animBg="1"/>
      <p:bldP spid="27" grpId="0"/>
      <p:bldP spid="28" grpId="0"/>
      <p:bldP spid="10" grpId="0" bldLvl="0" animBg="1"/>
      <p:bldP spid="11" grpId="0"/>
      <p:bldP spid="12" grpId="0" animBg="1"/>
      <p:bldP spid="13" grpId="0" bldLvl="0" animBg="1"/>
      <p:bldP spid="14" grpId="0" bldLvl="0" animBg="1"/>
      <p:bldP spid="25" grpId="0"/>
      <p:bldP spid="26" grpId="0"/>
      <p:bldP spid="23" grpId="0"/>
      <p:bldP spid="24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ïśḻiḓe"/>
          <p:cNvSpPr/>
          <p:nvPr/>
        </p:nvSpPr>
        <p:spPr>
          <a:xfrm>
            <a:off x="5318403" y="2609757"/>
            <a:ext cx="2322035" cy="2759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6" h="21600" extrusionOk="0">
                <a:moveTo>
                  <a:pt x="21237" y="0"/>
                </a:moveTo>
                <a:cubicBezTo>
                  <a:pt x="21223" y="30"/>
                  <a:pt x="20310" y="3451"/>
                  <a:pt x="15469" y="6326"/>
                </a:cubicBezTo>
                <a:cubicBezTo>
                  <a:pt x="10697" y="9162"/>
                  <a:pt x="7030" y="8872"/>
                  <a:pt x="6382" y="8854"/>
                </a:cubicBezTo>
                <a:cubicBezTo>
                  <a:pt x="5568" y="8767"/>
                  <a:pt x="4762" y="8542"/>
                  <a:pt x="4008" y="8169"/>
                </a:cubicBezTo>
                <a:cubicBezTo>
                  <a:pt x="998" y="6679"/>
                  <a:pt x="-32" y="3383"/>
                  <a:pt x="1710" y="808"/>
                </a:cubicBezTo>
                <a:cubicBezTo>
                  <a:pt x="1783" y="700"/>
                  <a:pt x="1860" y="597"/>
                  <a:pt x="1940" y="495"/>
                </a:cubicBezTo>
                <a:cubicBezTo>
                  <a:pt x="1298" y="1290"/>
                  <a:pt x="-354" y="3791"/>
                  <a:pt x="69" y="8228"/>
                </a:cubicBezTo>
                <a:cubicBezTo>
                  <a:pt x="321" y="10879"/>
                  <a:pt x="1284" y="12777"/>
                  <a:pt x="2153" y="14001"/>
                </a:cubicBezTo>
                <a:lnTo>
                  <a:pt x="7224" y="21600"/>
                </a:lnTo>
                <a:lnTo>
                  <a:pt x="20059" y="2384"/>
                </a:lnTo>
                <a:cubicBezTo>
                  <a:pt x="20348" y="1952"/>
                  <a:pt x="20593" y="1530"/>
                  <a:pt x="20796" y="1115"/>
                </a:cubicBezTo>
                <a:cubicBezTo>
                  <a:pt x="20983" y="736"/>
                  <a:pt x="21133" y="366"/>
                  <a:pt x="21246" y="6"/>
                </a:cubicBezTo>
                <a:lnTo>
                  <a:pt x="21237" y="0"/>
                </a:lnTo>
                <a:close/>
                <a:moveTo>
                  <a:pt x="1940" y="495"/>
                </a:moveTo>
                <a:cubicBezTo>
                  <a:pt x="1981" y="445"/>
                  <a:pt x="2021" y="395"/>
                  <a:pt x="2063" y="346"/>
                </a:cubicBezTo>
                <a:cubicBezTo>
                  <a:pt x="2105" y="297"/>
                  <a:pt x="2148" y="248"/>
                  <a:pt x="2191" y="200"/>
                </a:cubicBezTo>
                <a:cubicBezTo>
                  <a:pt x="2180" y="212"/>
                  <a:pt x="2149" y="247"/>
                  <a:pt x="2105" y="298"/>
                </a:cubicBezTo>
                <a:cubicBezTo>
                  <a:pt x="2061" y="349"/>
                  <a:pt x="2004" y="417"/>
                  <a:pt x="1940" y="495"/>
                </a:cubicBezTo>
                <a:close/>
              </a:path>
            </a:pathLst>
          </a:custGeom>
          <a:solidFill>
            <a:srgbClr val="E3B224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îṡ1ïďè"/>
          <p:cNvSpPr/>
          <p:nvPr/>
        </p:nvSpPr>
        <p:spPr>
          <a:xfrm>
            <a:off x="4097138" y="1907947"/>
            <a:ext cx="3997723" cy="2692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5"/>
                </a:lnTo>
                <a:lnTo>
                  <a:pt x="7588" y="19505"/>
                </a:lnTo>
                <a:cubicBezTo>
                  <a:pt x="7756" y="19938"/>
                  <a:pt x="7934" y="20329"/>
                  <a:pt x="8121" y="20678"/>
                </a:cubicBezTo>
                <a:cubicBezTo>
                  <a:pt x="8307" y="21027"/>
                  <a:pt x="8503" y="21334"/>
                  <a:pt x="8704" y="21600"/>
                </a:cubicBezTo>
                <a:lnTo>
                  <a:pt x="8706" y="21598"/>
                </a:lnTo>
                <a:cubicBezTo>
                  <a:pt x="8700" y="21587"/>
                  <a:pt x="6904" y="19188"/>
                  <a:pt x="6614" y="14066"/>
                </a:cubicBezTo>
                <a:cubicBezTo>
                  <a:pt x="6305" y="8612"/>
                  <a:pt x="7782" y="5960"/>
                  <a:pt x="7868" y="5809"/>
                </a:cubicBezTo>
                <a:cubicBezTo>
                  <a:pt x="8997" y="3675"/>
                  <a:pt x="11040" y="3047"/>
                  <a:pt x="12666" y="4446"/>
                </a:cubicBezTo>
                <a:cubicBezTo>
                  <a:pt x="13212" y="4917"/>
                  <a:pt x="13647" y="5563"/>
                  <a:pt x="13959" y="6309"/>
                </a:cubicBezTo>
                <a:lnTo>
                  <a:pt x="14252" y="7122"/>
                </a:lnTo>
                <a:cubicBezTo>
                  <a:pt x="14667" y="8645"/>
                  <a:pt x="14622" y="10427"/>
                  <a:pt x="14025" y="11960"/>
                </a:cubicBezTo>
                <a:cubicBezTo>
                  <a:pt x="13302" y="13814"/>
                  <a:pt x="11964" y="14810"/>
                  <a:pt x="10616" y="14709"/>
                </a:cubicBezTo>
                <a:cubicBezTo>
                  <a:pt x="11349" y="14776"/>
                  <a:pt x="13289" y="14659"/>
                  <a:pt x="15723" y="12160"/>
                </a:cubicBezTo>
                <a:cubicBezTo>
                  <a:pt x="17039" y="10810"/>
                  <a:pt x="17856" y="9339"/>
                  <a:pt x="18360" y="8130"/>
                </a:cubicBezTo>
                <a:lnTo>
                  <a:pt x="18380" y="8181"/>
                </a:lnTo>
                <a:lnTo>
                  <a:pt x="21600" y="0"/>
                </a:lnTo>
                <a:close/>
                <a:moveTo>
                  <a:pt x="10616" y="14709"/>
                </a:moveTo>
                <a:cubicBezTo>
                  <a:pt x="10570" y="14705"/>
                  <a:pt x="10525" y="14701"/>
                  <a:pt x="10480" y="14695"/>
                </a:cubicBezTo>
                <a:cubicBezTo>
                  <a:pt x="10435" y="14689"/>
                  <a:pt x="10390" y="14682"/>
                  <a:pt x="10345" y="14674"/>
                </a:cubicBezTo>
                <a:cubicBezTo>
                  <a:pt x="10371" y="14679"/>
                  <a:pt x="10408" y="14685"/>
                  <a:pt x="10454" y="14691"/>
                </a:cubicBezTo>
                <a:cubicBezTo>
                  <a:pt x="10500" y="14697"/>
                  <a:pt x="10555" y="14703"/>
                  <a:pt x="10616" y="14709"/>
                </a:cubicBezTo>
                <a:close/>
                <a:moveTo>
                  <a:pt x="13959" y="6309"/>
                </a:moveTo>
                <a:cubicBezTo>
                  <a:pt x="13966" y="6328"/>
                  <a:pt x="13975" y="6348"/>
                  <a:pt x="13983" y="6367"/>
                </a:cubicBezTo>
                <a:cubicBezTo>
                  <a:pt x="13991" y="6387"/>
                  <a:pt x="13999" y="6407"/>
                  <a:pt x="14006" y="6425"/>
                </a:cubicBezTo>
                <a:cubicBezTo>
                  <a:pt x="13998" y="6405"/>
                  <a:pt x="13990" y="6386"/>
                  <a:pt x="13982" y="6366"/>
                </a:cubicBezTo>
                <a:cubicBezTo>
                  <a:pt x="13975" y="6347"/>
                  <a:pt x="13967" y="6328"/>
                  <a:pt x="13959" y="6309"/>
                </a:cubicBezTo>
                <a:close/>
                <a:moveTo>
                  <a:pt x="14006" y="6425"/>
                </a:moveTo>
                <a:cubicBezTo>
                  <a:pt x="14023" y="6469"/>
                  <a:pt x="14040" y="6513"/>
                  <a:pt x="14057" y="6558"/>
                </a:cubicBezTo>
                <a:cubicBezTo>
                  <a:pt x="14074" y="6603"/>
                  <a:pt x="14090" y="6648"/>
                  <a:pt x="14106" y="6694"/>
                </a:cubicBezTo>
                <a:cubicBezTo>
                  <a:pt x="14092" y="6653"/>
                  <a:pt x="14076" y="6611"/>
                  <a:pt x="14060" y="6566"/>
                </a:cubicBezTo>
                <a:cubicBezTo>
                  <a:pt x="14043" y="6522"/>
                  <a:pt x="14025" y="6475"/>
                  <a:pt x="14006" y="6425"/>
                </a:cubicBezTo>
                <a:close/>
                <a:moveTo>
                  <a:pt x="14106" y="6694"/>
                </a:moveTo>
                <a:cubicBezTo>
                  <a:pt x="14115" y="6722"/>
                  <a:pt x="14123" y="6747"/>
                  <a:pt x="14131" y="6771"/>
                </a:cubicBezTo>
                <a:cubicBezTo>
                  <a:pt x="14139" y="6796"/>
                  <a:pt x="14146" y="6819"/>
                  <a:pt x="14154" y="6842"/>
                </a:cubicBezTo>
                <a:cubicBezTo>
                  <a:pt x="14146" y="6817"/>
                  <a:pt x="14138" y="6792"/>
                  <a:pt x="14130" y="6768"/>
                </a:cubicBezTo>
                <a:cubicBezTo>
                  <a:pt x="14122" y="6743"/>
                  <a:pt x="14114" y="6718"/>
                  <a:pt x="14106" y="6694"/>
                </a:cubicBezTo>
                <a:close/>
                <a:moveTo>
                  <a:pt x="14154" y="6842"/>
                </a:moveTo>
                <a:cubicBezTo>
                  <a:pt x="14170" y="6893"/>
                  <a:pt x="14187" y="6945"/>
                  <a:pt x="14203" y="6997"/>
                </a:cubicBezTo>
                <a:cubicBezTo>
                  <a:pt x="14219" y="7049"/>
                  <a:pt x="14235" y="7101"/>
                  <a:pt x="14249" y="7154"/>
                </a:cubicBezTo>
                <a:cubicBezTo>
                  <a:pt x="14248" y="7151"/>
                  <a:pt x="14238" y="7117"/>
                  <a:pt x="14222" y="7062"/>
                </a:cubicBezTo>
                <a:cubicBezTo>
                  <a:pt x="14205" y="7007"/>
                  <a:pt x="14182" y="6930"/>
                  <a:pt x="14154" y="6842"/>
                </a:cubicBezTo>
                <a:close/>
              </a:path>
            </a:pathLst>
          </a:custGeom>
          <a:solidFill>
            <a:srgbClr val="F3A447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ïŝľiḍe"/>
          <p:cNvSpPr/>
          <p:nvPr/>
        </p:nvSpPr>
        <p:spPr>
          <a:xfrm>
            <a:off x="4102993" y="1907870"/>
            <a:ext cx="2637236" cy="2692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0" y="5"/>
                </a:moveTo>
                <a:lnTo>
                  <a:pt x="11501" y="19431"/>
                </a:lnTo>
                <a:cubicBezTo>
                  <a:pt x="11756" y="19862"/>
                  <a:pt x="12026" y="20251"/>
                  <a:pt x="12309" y="20599"/>
                </a:cubicBezTo>
                <a:cubicBezTo>
                  <a:pt x="12593" y="20947"/>
                  <a:pt x="12888" y="21253"/>
                  <a:pt x="13193" y="21518"/>
                </a:cubicBezTo>
                <a:lnTo>
                  <a:pt x="13197" y="21516"/>
                </a:lnTo>
                <a:cubicBezTo>
                  <a:pt x="13187" y="21505"/>
                  <a:pt x="10466" y="19115"/>
                  <a:pt x="10026" y="14012"/>
                </a:cubicBezTo>
                <a:cubicBezTo>
                  <a:pt x="9558" y="8579"/>
                  <a:pt x="11796" y="5939"/>
                  <a:pt x="11926" y="5788"/>
                </a:cubicBezTo>
                <a:cubicBezTo>
                  <a:pt x="13639" y="3662"/>
                  <a:pt x="16736" y="3035"/>
                  <a:pt x="19199" y="4429"/>
                </a:cubicBezTo>
                <a:cubicBezTo>
                  <a:pt x="20329" y="5068"/>
                  <a:pt x="21145" y="6031"/>
                  <a:pt x="21600" y="7127"/>
                </a:cubicBezTo>
                <a:cubicBezTo>
                  <a:pt x="21580" y="7093"/>
                  <a:pt x="20417" y="3812"/>
                  <a:pt x="15292" y="1443"/>
                </a:cubicBezTo>
                <a:cubicBezTo>
                  <a:pt x="12269" y="46"/>
                  <a:pt x="9822" y="-82"/>
                  <a:pt x="8334" y="32"/>
                </a:cubicBezTo>
                <a:lnTo>
                  <a:pt x="0" y="5"/>
                </a:lnTo>
                <a:close/>
              </a:path>
            </a:pathLst>
          </a:custGeom>
          <a:solidFill>
            <a:srgbClr val="8EC2DB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 algn="ctr">
              <a:spcBef>
                <a:spcPct val="0"/>
              </a:spcBef>
            </a:pPr>
            <a:endParaRPr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ïSḷiďè"/>
          <p:cNvSpPr/>
          <p:nvPr/>
        </p:nvSpPr>
        <p:spPr>
          <a:xfrm>
            <a:off x="4797319" y="2203442"/>
            <a:ext cx="508014" cy="545360"/>
          </a:xfrm>
          <a:custGeom>
            <a:avLst/>
            <a:gdLst>
              <a:gd name="connsiteX0" fmla="*/ 266761 w 565186"/>
              <a:gd name="connsiteY0" fmla="*/ 383537 h 606735"/>
              <a:gd name="connsiteX1" fmla="*/ 298145 w 565186"/>
              <a:gd name="connsiteY1" fmla="*/ 383537 h 606735"/>
              <a:gd name="connsiteX2" fmla="*/ 298145 w 565186"/>
              <a:gd name="connsiteY2" fmla="*/ 426731 h 606735"/>
              <a:gd name="connsiteX3" fmla="*/ 485518 w 565186"/>
              <a:gd name="connsiteY3" fmla="*/ 426731 h 606735"/>
              <a:gd name="connsiteX4" fmla="*/ 513188 w 565186"/>
              <a:gd name="connsiteY4" fmla="*/ 454352 h 606735"/>
              <a:gd name="connsiteX5" fmla="*/ 513188 w 565186"/>
              <a:gd name="connsiteY5" fmla="*/ 503015 h 606735"/>
              <a:gd name="connsiteX6" fmla="*/ 537793 w 565186"/>
              <a:gd name="connsiteY6" fmla="*/ 503015 h 606735"/>
              <a:gd name="connsiteX7" fmla="*/ 565184 w 565186"/>
              <a:gd name="connsiteY7" fmla="*/ 530729 h 606735"/>
              <a:gd name="connsiteX8" fmla="*/ 565184 w 565186"/>
              <a:gd name="connsiteY8" fmla="*/ 579021 h 606735"/>
              <a:gd name="connsiteX9" fmla="*/ 537422 w 565186"/>
              <a:gd name="connsiteY9" fmla="*/ 606735 h 606735"/>
              <a:gd name="connsiteX10" fmla="*/ 456920 w 565186"/>
              <a:gd name="connsiteY10" fmla="*/ 606735 h 606735"/>
              <a:gd name="connsiteX11" fmla="*/ 429250 w 565186"/>
              <a:gd name="connsiteY11" fmla="*/ 579021 h 606735"/>
              <a:gd name="connsiteX12" fmla="*/ 429250 w 565186"/>
              <a:gd name="connsiteY12" fmla="*/ 530729 h 606735"/>
              <a:gd name="connsiteX13" fmla="*/ 456920 w 565186"/>
              <a:gd name="connsiteY13" fmla="*/ 503015 h 606735"/>
              <a:gd name="connsiteX14" fmla="*/ 481618 w 565186"/>
              <a:gd name="connsiteY14" fmla="*/ 503015 h 606735"/>
              <a:gd name="connsiteX15" fmla="*/ 481618 w 565186"/>
              <a:gd name="connsiteY15" fmla="*/ 458060 h 606735"/>
              <a:gd name="connsiteX16" fmla="*/ 297959 w 565186"/>
              <a:gd name="connsiteY16" fmla="*/ 458060 h 606735"/>
              <a:gd name="connsiteX17" fmla="*/ 297959 w 565186"/>
              <a:gd name="connsiteY17" fmla="*/ 503015 h 606735"/>
              <a:gd name="connsiteX18" fmla="*/ 322843 w 565186"/>
              <a:gd name="connsiteY18" fmla="*/ 503015 h 606735"/>
              <a:gd name="connsiteX19" fmla="*/ 350606 w 565186"/>
              <a:gd name="connsiteY19" fmla="*/ 530729 h 606735"/>
              <a:gd name="connsiteX20" fmla="*/ 350606 w 565186"/>
              <a:gd name="connsiteY20" fmla="*/ 579021 h 606735"/>
              <a:gd name="connsiteX21" fmla="*/ 322843 w 565186"/>
              <a:gd name="connsiteY21" fmla="*/ 606735 h 606735"/>
              <a:gd name="connsiteX22" fmla="*/ 242434 w 565186"/>
              <a:gd name="connsiteY22" fmla="*/ 606735 h 606735"/>
              <a:gd name="connsiteX23" fmla="*/ 214672 w 565186"/>
              <a:gd name="connsiteY23" fmla="*/ 579021 h 606735"/>
              <a:gd name="connsiteX24" fmla="*/ 214672 w 565186"/>
              <a:gd name="connsiteY24" fmla="*/ 530729 h 606735"/>
              <a:gd name="connsiteX25" fmla="*/ 242434 w 565186"/>
              <a:gd name="connsiteY25" fmla="*/ 503015 h 606735"/>
              <a:gd name="connsiteX26" fmla="*/ 266761 w 565186"/>
              <a:gd name="connsiteY26" fmla="*/ 503015 h 606735"/>
              <a:gd name="connsiteX27" fmla="*/ 266761 w 565186"/>
              <a:gd name="connsiteY27" fmla="*/ 458060 h 606735"/>
              <a:gd name="connsiteX28" fmla="*/ 83659 w 565186"/>
              <a:gd name="connsiteY28" fmla="*/ 458060 h 606735"/>
              <a:gd name="connsiteX29" fmla="*/ 83659 w 565186"/>
              <a:gd name="connsiteY29" fmla="*/ 503015 h 606735"/>
              <a:gd name="connsiteX30" fmla="*/ 108171 w 565186"/>
              <a:gd name="connsiteY30" fmla="*/ 503015 h 606735"/>
              <a:gd name="connsiteX31" fmla="*/ 135934 w 565186"/>
              <a:gd name="connsiteY31" fmla="*/ 530729 h 606735"/>
              <a:gd name="connsiteX32" fmla="*/ 135934 w 565186"/>
              <a:gd name="connsiteY32" fmla="*/ 579021 h 606735"/>
              <a:gd name="connsiteX33" fmla="*/ 108171 w 565186"/>
              <a:gd name="connsiteY33" fmla="*/ 606735 h 606735"/>
              <a:gd name="connsiteX34" fmla="*/ 27762 w 565186"/>
              <a:gd name="connsiteY34" fmla="*/ 606735 h 606735"/>
              <a:gd name="connsiteX35" fmla="*/ 0 w 565186"/>
              <a:gd name="connsiteY35" fmla="*/ 579021 h 606735"/>
              <a:gd name="connsiteX36" fmla="*/ 0 w 565186"/>
              <a:gd name="connsiteY36" fmla="*/ 530729 h 606735"/>
              <a:gd name="connsiteX37" fmla="*/ 27762 w 565186"/>
              <a:gd name="connsiteY37" fmla="*/ 503015 h 606735"/>
              <a:gd name="connsiteX38" fmla="*/ 52368 w 565186"/>
              <a:gd name="connsiteY38" fmla="*/ 503015 h 606735"/>
              <a:gd name="connsiteX39" fmla="*/ 52368 w 565186"/>
              <a:gd name="connsiteY39" fmla="*/ 454352 h 606735"/>
              <a:gd name="connsiteX40" fmla="*/ 79945 w 565186"/>
              <a:gd name="connsiteY40" fmla="*/ 426731 h 606735"/>
              <a:gd name="connsiteX41" fmla="*/ 266761 w 565186"/>
              <a:gd name="connsiteY41" fmla="*/ 426731 h 606735"/>
              <a:gd name="connsiteX42" fmla="*/ 228875 w 565186"/>
              <a:gd name="connsiteY42" fmla="*/ 210792 h 606735"/>
              <a:gd name="connsiteX43" fmla="*/ 257747 w 565186"/>
              <a:gd name="connsiteY43" fmla="*/ 301729 h 606735"/>
              <a:gd name="connsiteX44" fmla="*/ 261739 w 565186"/>
              <a:gd name="connsiteY44" fmla="*/ 314150 h 606735"/>
              <a:gd name="connsiteX45" fmla="*/ 274551 w 565186"/>
              <a:gd name="connsiteY45" fmla="*/ 277535 h 606735"/>
              <a:gd name="connsiteX46" fmla="*/ 282349 w 565186"/>
              <a:gd name="connsiteY46" fmla="*/ 234152 h 606735"/>
              <a:gd name="connsiteX47" fmla="*/ 282535 w 565186"/>
              <a:gd name="connsiteY47" fmla="*/ 234152 h 606735"/>
              <a:gd name="connsiteX48" fmla="*/ 282628 w 565186"/>
              <a:gd name="connsiteY48" fmla="*/ 234152 h 606735"/>
              <a:gd name="connsiteX49" fmla="*/ 282721 w 565186"/>
              <a:gd name="connsiteY49" fmla="*/ 234152 h 606735"/>
              <a:gd name="connsiteX50" fmla="*/ 282906 w 565186"/>
              <a:gd name="connsiteY50" fmla="*/ 234152 h 606735"/>
              <a:gd name="connsiteX51" fmla="*/ 290704 w 565186"/>
              <a:gd name="connsiteY51" fmla="*/ 277535 h 606735"/>
              <a:gd name="connsiteX52" fmla="*/ 303516 w 565186"/>
              <a:gd name="connsiteY52" fmla="*/ 314150 h 606735"/>
              <a:gd name="connsiteX53" fmla="*/ 307508 w 565186"/>
              <a:gd name="connsiteY53" fmla="*/ 301729 h 606735"/>
              <a:gd name="connsiteX54" fmla="*/ 336380 w 565186"/>
              <a:gd name="connsiteY54" fmla="*/ 210792 h 606735"/>
              <a:gd name="connsiteX55" fmla="*/ 396167 w 565186"/>
              <a:gd name="connsiteY55" fmla="*/ 239714 h 606735"/>
              <a:gd name="connsiteX56" fmla="*/ 435344 w 565186"/>
              <a:gd name="connsiteY56" fmla="*/ 334173 h 606735"/>
              <a:gd name="connsiteX57" fmla="*/ 417705 w 565186"/>
              <a:gd name="connsiteY57" fmla="*/ 352064 h 606735"/>
              <a:gd name="connsiteX58" fmla="*/ 282906 w 565186"/>
              <a:gd name="connsiteY58" fmla="*/ 352064 h 606735"/>
              <a:gd name="connsiteX59" fmla="*/ 274922 w 565186"/>
              <a:gd name="connsiteY59" fmla="*/ 352064 h 606735"/>
              <a:gd name="connsiteX60" fmla="*/ 147736 w 565186"/>
              <a:gd name="connsiteY60" fmla="*/ 352064 h 606735"/>
              <a:gd name="connsiteX61" fmla="*/ 130004 w 565186"/>
              <a:gd name="connsiteY61" fmla="*/ 334173 h 606735"/>
              <a:gd name="connsiteX62" fmla="*/ 169088 w 565186"/>
              <a:gd name="connsiteY62" fmla="*/ 239714 h 606735"/>
              <a:gd name="connsiteX63" fmla="*/ 228875 w 565186"/>
              <a:gd name="connsiteY63" fmla="*/ 210792 h 606735"/>
              <a:gd name="connsiteX64" fmla="*/ 277351 w 565186"/>
              <a:gd name="connsiteY64" fmla="*/ 297 h 606735"/>
              <a:gd name="connsiteX65" fmla="*/ 316167 w 565186"/>
              <a:gd name="connsiteY65" fmla="*/ 8453 h 606735"/>
              <a:gd name="connsiteX66" fmla="*/ 335110 w 565186"/>
              <a:gd name="connsiteY66" fmla="*/ 26064 h 606735"/>
              <a:gd name="connsiteX67" fmla="*/ 355911 w 565186"/>
              <a:gd name="connsiteY67" fmla="*/ 91872 h 606735"/>
              <a:gd name="connsiteX68" fmla="*/ 353218 w 565186"/>
              <a:gd name="connsiteY68" fmla="*/ 102067 h 606735"/>
              <a:gd name="connsiteX69" fmla="*/ 359904 w 565186"/>
              <a:gd name="connsiteY69" fmla="*/ 129688 h 606735"/>
              <a:gd name="connsiteX70" fmla="*/ 346532 w 565186"/>
              <a:gd name="connsiteY70" fmla="*/ 153045 h 606735"/>
              <a:gd name="connsiteX71" fmla="*/ 299359 w 565186"/>
              <a:gd name="connsiteY71" fmla="*/ 211160 h 606735"/>
              <a:gd name="connsiteX72" fmla="*/ 264907 w 565186"/>
              <a:gd name="connsiteY72" fmla="*/ 211252 h 606735"/>
              <a:gd name="connsiteX73" fmla="*/ 217920 w 565186"/>
              <a:gd name="connsiteY73" fmla="*/ 153230 h 606735"/>
              <a:gd name="connsiteX74" fmla="*/ 204548 w 565186"/>
              <a:gd name="connsiteY74" fmla="*/ 129873 h 606735"/>
              <a:gd name="connsiteX75" fmla="*/ 211048 w 565186"/>
              <a:gd name="connsiteY75" fmla="*/ 102067 h 606735"/>
              <a:gd name="connsiteX76" fmla="*/ 208355 w 565186"/>
              <a:gd name="connsiteY76" fmla="*/ 91872 h 606735"/>
              <a:gd name="connsiteX77" fmla="*/ 208262 w 565186"/>
              <a:gd name="connsiteY77" fmla="*/ 59524 h 606735"/>
              <a:gd name="connsiteX78" fmla="*/ 227206 w 565186"/>
              <a:gd name="connsiteY78" fmla="*/ 26435 h 606735"/>
              <a:gd name="connsiteX79" fmla="*/ 244757 w 565186"/>
              <a:gd name="connsiteY79" fmla="*/ 11975 h 606735"/>
              <a:gd name="connsiteX80" fmla="*/ 261843 w 565186"/>
              <a:gd name="connsiteY80" fmla="*/ 3263 h 606735"/>
              <a:gd name="connsiteX81" fmla="*/ 277351 w 565186"/>
              <a:gd name="connsiteY81" fmla="*/ 297 h 60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65186" h="606735">
                <a:moveTo>
                  <a:pt x="266761" y="383537"/>
                </a:moveTo>
                <a:lnTo>
                  <a:pt x="298145" y="383537"/>
                </a:lnTo>
                <a:lnTo>
                  <a:pt x="298145" y="426731"/>
                </a:lnTo>
                <a:lnTo>
                  <a:pt x="485518" y="426731"/>
                </a:lnTo>
                <a:cubicBezTo>
                  <a:pt x="500746" y="426731"/>
                  <a:pt x="513188" y="439151"/>
                  <a:pt x="513188" y="454352"/>
                </a:cubicBezTo>
                <a:lnTo>
                  <a:pt x="513188" y="503015"/>
                </a:lnTo>
                <a:lnTo>
                  <a:pt x="537793" y="503015"/>
                </a:lnTo>
                <a:cubicBezTo>
                  <a:pt x="553021" y="503015"/>
                  <a:pt x="565370" y="515528"/>
                  <a:pt x="565184" y="530729"/>
                </a:cubicBezTo>
                <a:lnTo>
                  <a:pt x="565184" y="579021"/>
                </a:lnTo>
                <a:cubicBezTo>
                  <a:pt x="565184" y="594315"/>
                  <a:pt x="552742" y="606735"/>
                  <a:pt x="537422" y="606735"/>
                </a:cubicBezTo>
                <a:lnTo>
                  <a:pt x="456920" y="606735"/>
                </a:lnTo>
                <a:cubicBezTo>
                  <a:pt x="441600" y="606735"/>
                  <a:pt x="429250" y="594315"/>
                  <a:pt x="429250" y="579021"/>
                </a:cubicBezTo>
                <a:lnTo>
                  <a:pt x="429250" y="530729"/>
                </a:lnTo>
                <a:cubicBezTo>
                  <a:pt x="429250" y="515343"/>
                  <a:pt x="441600" y="503015"/>
                  <a:pt x="456920" y="503015"/>
                </a:cubicBezTo>
                <a:lnTo>
                  <a:pt x="481618" y="503015"/>
                </a:lnTo>
                <a:lnTo>
                  <a:pt x="481618" y="458060"/>
                </a:lnTo>
                <a:lnTo>
                  <a:pt x="297959" y="458060"/>
                </a:lnTo>
                <a:lnTo>
                  <a:pt x="297959" y="503015"/>
                </a:lnTo>
                <a:lnTo>
                  <a:pt x="322843" y="503015"/>
                </a:lnTo>
                <a:cubicBezTo>
                  <a:pt x="338256" y="503015"/>
                  <a:pt x="350606" y="515343"/>
                  <a:pt x="350606" y="530729"/>
                </a:cubicBezTo>
                <a:lnTo>
                  <a:pt x="350606" y="579021"/>
                </a:lnTo>
                <a:cubicBezTo>
                  <a:pt x="350606" y="594315"/>
                  <a:pt x="338256" y="606735"/>
                  <a:pt x="322843" y="606735"/>
                </a:cubicBezTo>
                <a:lnTo>
                  <a:pt x="242434" y="606735"/>
                </a:lnTo>
                <a:cubicBezTo>
                  <a:pt x="227021" y="606735"/>
                  <a:pt x="214672" y="594315"/>
                  <a:pt x="214672" y="579021"/>
                </a:cubicBezTo>
                <a:lnTo>
                  <a:pt x="214672" y="530729"/>
                </a:lnTo>
                <a:cubicBezTo>
                  <a:pt x="214672" y="515343"/>
                  <a:pt x="227021" y="503015"/>
                  <a:pt x="242434" y="503015"/>
                </a:cubicBezTo>
                <a:lnTo>
                  <a:pt x="266761" y="503015"/>
                </a:lnTo>
                <a:lnTo>
                  <a:pt x="266761" y="458060"/>
                </a:lnTo>
                <a:lnTo>
                  <a:pt x="83659" y="458060"/>
                </a:lnTo>
                <a:lnTo>
                  <a:pt x="83659" y="503015"/>
                </a:lnTo>
                <a:lnTo>
                  <a:pt x="108171" y="503015"/>
                </a:lnTo>
                <a:cubicBezTo>
                  <a:pt x="123585" y="503015"/>
                  <a:pt x="135934" y="515343"/>
                  <a:pt x="135934" y="530729"/>
                </a:cubicBezTo>
                <a:lnTo>
                  <a:pt x="135934" y="579021"/>
                </a:lnTo>
                <a:cubicBezTo>
                  <a:pt x="135934" y="594315"/>
                  <a:pt x="123585" y="606735"/>
                  <a:pt x="108171" y="606735"/>
                </a:cubicBezTo>
                <a:lnTo>
                  <a:pt x="27762" y="606735"/>
                </a:lnTo>
                <a:cubicBezTo>
                  <a:pt x="12349" y="606735"/>
                  <a:pt x="0" y="594315"/>
                  <a:pt x="0" y="579021"/>
                </a:cubicBezTo>
                <a:lnTo>
                  <a:pt x="0" y="530729"/>
                </a:lnTo>
                <a:cubicBezTo>
                  <a:pt x="0" y="515343"/>
                  <a:pt x="12349" y="503015"/>
                  <a:pt x="27762" y="503015"/>
                </a:cubicBezTo>
                <a:lnTo>
                  <a:pt x="52368" y="503015"/>
                </a:lnTo>
                <a:lnTo>
                  <a:pt x="52368" y="454352"/>
                </a:lnTo>
                <a:cubicBezTo>
                  <a:pt x="52368" y="439151"/>
                  <a:pt x="64717" y="426731"/>
                  <a:pt x="79945" y="426731"/>
                </a:cubicBezTo>
                <a:lnTo>
                  <a:pt x="266761" y="426731"/>
                </a:lnTo>
                <a:close/>
                <a:moveTo>
                  <a:pt x="228875" y="210792"/>
                </a:moveTo>
                <a:lnTo>
                  <a:pt x="257747" y="301729"/>
                </a:lnTo>
                <a:lnTo>
                  <a:pt x="261739" y="314150"/>
                </a:lnTo>
                <a:lnTo>
                  <a:pt x="274551" y="277535"/>
                </a:lnTo>
                <a:cubicBezTo>
                  <a:pt x="245029" y="236098"/>
                  <a:pt x="276779" y="234152"/>
                  <a:pt x="282349" y="234152"/>
                </a:cubicBezTo>
                <a:lnTo>
                  <a:pt x="282535" y="234152"/>
                </a:lnTo>
                <a:lnTo>
                  <a:pt x="282628" y="234152"/>
                </a:lnTo>
                <a:lnTo>
                  <a:pt x="282721" y="234152"/>
                </a:lnTo>
                <a:lnTo>
                  <a:pt x="282906" y="234152"/>
                </a:lnTo>
                <a:cubicBezTo>
                  <a:pt x="288476" y="234245"/>
                  <a:pt x="320412" y="236284"/>
                  <a:pt x="290704" y="277535"/>
                </a:cubicBezTo>
                <a:lnTo>
                  <a:pt x="303516" y="314150"/>
                </a:lnTo>
                <a:lnTo>
                  <a:pt x="307508" y="301729"/>
                </a:lnTo>
                <a:lnTo>
                  <a:pt x="336380" y="210792"/>
                </a:lnTo>
                <a:cubicBezTo>
                  <a:pt x="336380" y="210792"/>
                  <a:pt x="358754" y="225531"/>
                  <a:pt x="396167" y="239714"/>
                </a:cubicBezTo>
                <a:cubicBezTo>
                  <a:pt x="433302" y="253155"/>
                  <a:pt x="434880" y="282077"/>
                  <a:pt x="435344" y="334173"/>
                </a:cubicBezTo>
                <a:cubicBezTo>
                  <a:pt x="435530" y="343999"/>
                  <a:pt x="427546" y="352064"/>
                  <a:pt x="417705" y="352064"/>
                </a:cubicBezTo>
                <a:lnTo>
                  <a:pt x="282906" y="352064"/>
                </a:lnTo>
                <a:lnTo>
                  <a:pt x="274922" y="352064"/>
                </a:lnTo>
                <a:lnTo>
                  <a:pt x="147736" y="352064"/>
                </a:lnTo>
                <a:cubicBezTo>
                  <a:pt x="137895" y="352064"/>
                  <a:pt x="129911" y="343999"/>
                  <a:pt x="130004" y="334173"/>
                </a:cubicBezTo>
                <a:cubicBezTo>
                  <a:pt x="130654" y="282077"/>
                  <a:pt x="132139" y="253155"/>
                  <a:pt x="169088" y="239714"/>
                </a:cubicBezTo>
                <a:cubicBezTo>
                  <a:pt x="206501" y="225345"/>
                  <a:pt x="228875" y="210792"/>
                  <a:pt x="228875" y="210792"/>
                </a:cubicBezTo>
                <a:close/>
                <a:moveTo>
                  <a:pt x="277351" y="297"/>
                </a:moveTo>
                <a:cubicBezTo>
                  <a:pt x="294159" y="-1186"/>
                  <a:pt x="307066" y="3077"/>
                  <a:pt x="316167" y="8453"/>
                </a:cubicBezTo>
                <a:cubicBezTo>
                  <a:pt x="329910" y="16054"/>
                  <a:pt x="335110" y="26064"/>
                  <a:pt x="335110" y="26064"/>
                </a:cubicBezTo>
                <a:cubicBezTo>
                  <a:pt x="335110" y="26064"/>
                  <a:pt x="366590" y="28288"/>
                  <a:pt x="355911" y="91872"/>
                </a:cubicBezTo>
                <a:cubicBezTo>
                  <a:pt x="355354" y="95208"/>
                  <a:pt x="354426" y="98730"/>
                  <a:pt x="353218" y="102067"/>
                </a:cubicBezTo>
                <a:cubicBezTo>
                  <a:pt x="359533" y="101511"/>
                  <a:pt x="366869" y="105126"/>
                  <a:pt x="359904" y="129688"/>
                </a:cubicBezTo>
                <a:cubicBezTo>
                  <a:pt x="354797" y="147762"/>
                  <a:pt x="350154" y="152860"/>
                  <a:pt x="346532" y="153045"/>
                </a:cubicBezTo>
                <a:cubicBezTo>
                  <a:pt x="343189" y="174456"/>
                  <a:pt x="326103" y="201520"/>
                  <a:pt x="299359" y="211160"/>
                </a:cubicBezTo>
                <a:cubicBezTo>
                  <a:pt x="288308" y="215238"/>
                  <a:pt x="276051" y="215238"/>
                  <a:pt x="264907" y="211252"/>
                </a:cubicBezTo>
                <a:cubicBezTo>
                  <a:pt x="237699" y="201798"/>
                  <a:pt x="221263" y="174548"/>
                  <a:pt x="217920" y="153230"/>
                </a:cubicBezTo>
                <a:cubicBezTo>
                  <a:pt x="214298" y="152860"/>
                  <a:pt x="209562" y="147762"/>
                  <a:pt x="204548" y="129873"/>
                </a:cubicBezTo>
                <a:cubicBezTo>
                  <a:pt x="197583" y="105218"/>
                  <a:pt x="204919" y="101696"/>
                  <a:pt x="211048" y="102067"/>
                </a:cubicBezTo>
                <a:cubicBezTo>
                  <a:pt x="209841" y="98545"/>
                  <a:pt x="209005" y="95208"/>
                  <a:pt x="208355" y="91872"/>
                </a:cubicBezTo>
                <a:cubicBezTo>
                  <a:pt x="206126" y="80378"/>
                  <a:pt x="205476" y="69812"/>
                  <a:pt x="208262" y="59524"/>
                </a:cubicBezTo>
                <a:cubicBezTo>
                  <a:pt x="211419" y="45806"/>
                  <a:pt x="218848" y="34962"/>
                  <a:pt x="227206" y="26435"/>
                </a:cubicBezTo>
                <a:cubicBezTo>
                  <a:pt x="232499" y="20873"/>
                  <a:pt x="238442" y="15868"/>
                  <a:pt x="244757" y="11975"/>
                </a:cubicBezTo>
                <a:cubicBezTo>
                  <a:pt x="249957" y="8453"/>
                  <a:pt x="255621" y="5395"/>
                  <a:pt x="261843" y="3263"/>
                </a:cubicBezTo>
                <a:cubicBezTo>
                  <a:pt x="266672" y="1687"/>
                  <a:pt x="271872" y="575"/>
                  <a:pt x="277351" y="297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2000" b="1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işļíďê"/>
          <p:cNvSpPr/>
          <p:nvPr/>
        </p:nvSpPr>
        <p:spPr>
          <a:xfrm>
            <a:off x="6908686" y="2209044"/>
            <a:ext cx="483564" cy="534156"/>
          </a:xfrm>
          <a:custGeom>
            <a:avLst/>
            <a:gdLst>
              <a:gd name="connsiteX0" fmla="*/ 485820 w 551045"/>
              <a:gd name="connsiteY0" fmla="*/ 430096 h 608697"/>
              <a:gd name="connsiteX1" fmla="*/ 550987 w 551045"/>
              <a:gd name="connsiteY1" fmla="*/ 492317 h 608697"/>
              <a:gd name="connsiteX2" fmla="*/ 551045 w 551045"/>
              <a:gd name="connsiteY2" fmla="*/ 492490 h 608697"/>
              <a:gd name="connsiteX3" fmla="*/ 550987 w 551045"/>
              <a:gd name="connsiteY3" fmla="*/ 493813 h 608697"/>
              <a:gd name="connsiteX4" fmla="*/ 551045 w 551045"/>
              <a:gd name="connsiteY4" fmla="*/ 495193 h 608697"/>
              <a:gd name="connsiteX5" fmla="*/ 485820 w 551045"/>
              <a:gd name="connsiteY5" fmla="*/ 560289 h 608697"/>
              <a:gd name="connsiteX6" fmla="*/ 421862 w 551045"/>
              <a:gd name="connsiteY6" fmla="*/ 507902 h 608697"/>
              <a:gd name="connsiteX7" fmla="*/ 420134 w 551045"/>
              <a:gd name="connsiteY7" fmla="*/ 494560 h 608697"/>
              <a:gd name="connsiteX8" fmla="*/ 422611 w 551045"/>
              <a:gd name="connsiteY8" fmla="*/ 479034 h 608697"/>
              <a:gd name="connsiteX9" fmla="*/ 485820 w 551045"/>
              <a:gd name="connsiteY9" fmla="*/ 430096 h 608697"/>
              <a:gd name="connsiteX10" fmla="*/ 485137 w 551045"/>
              <a:gd name="connsiteY10" fmla="*/ 236253 h 608697"/>
              <a:gd name="connsiteX11" fmla="*/ 551045 w 551045"/>
              <a:gd name="connsiteY11" fmla="*/ 302055 h 608697"/>
              <a:gd name="connsiteX12" fmla="*/ 485137 w 551045"/>
              <a:gd name="connsiteY12" fmla="*/ 367857 h 608697"/>
              <a:gd name="connsiteX13" fmla="*/ 419229 w 551045"/>
              <a:gd name="connsiteY13" fmla="*/ 302055 h 608697"/>
              <a:gd name="connsiteX14" fmla="*/ 485137 w 551045"/>
              <a:gd name="connsiteY14" fmla="*/ 236253 h 608697"/>
              <a:gd name="connsiteX15" fmla="*/ 45513 w 551045"/>
              <a:gd name="connsiteY15" fmla="*/ 160819 h 608697"/>
              <a:gd name="connsiteX16" fmla="*/ 62048 w 551045"/>
              <a:gd name="connsiteY16" fmla="*/ 160819 h 608697"/>
              <a:gd name="connsiteX17" fmla="*/ 78583 w 551045"/>
              <a:gd name="connsiteY17" fmla="*/ 243365 h 608697"/>
              <a:gd name="connsiteX18" fmla="*/ 98228 w 551045"/>
              <a:gd name="connsiteY18" fmla="*/ 243365 h 608697"/>
              <a:gd name="connsiteX19" fmla="*/ 103356 w 551045"/>
              <a:gd name="connsiteY19" fmla="*/ 187625 h 608697"/>
              <a:gd name="connsiteX20" fmla="*/ 102722 w 551045"/>
              <a:gd name="connsiteY20" fmla="*/ 184634 h 608697"/>
              <a:gd name="connsiteX21" fmla="*/ 94368 w 551045"/>
              <a:gd name="connsiteY21" fmla="*/ 163293 h 608697"/>
              <a:gd name="connsiteX22" fmla="*/ 93331 w 551045"/>
              <a:gd name="connsiteY22" fmla="*/ 161107 h 608697"/>
              <a:gd name="connsiteX23" fmla="*/ 93389 w 551045"/>
              <a:gd name="connsiteY23" fmla="*/ 161107 h 608697"/>
              <a:gd name="connsiteX24" fmla="*/ 93274 w 551045"/>
              <a:gd name="connsiteY24" fmla="*/ 160819 h 608697"/>
              <a:gd name="connsiteX25" fmla="*/ 137347 w 551045"/>
              <a:gd name="connsiteY25" fmla="*/ 160819 h 608697"/>
              <a:gd name="connsiteX26" fmla="*/ 137232 w 551045"/>
              <a:gd name="connsiteY26" fmla="*/ 161107 h 608697"/>
              <a:gd name="connsiteX27" fmla="*/ 137404 w 551045"/>
              <a:gd name="connsiteY27" fmla="*/ 161107 h 608697"/>
              <a:gd name="connsiteX28" fmla="*/ 136367 w 551045"/>
              <a:gd name="connsiteY28" fmla="*/ 163293 h 608697"/>
              <a:gd name="connsiteX29" fmla="*/ 127322 w 551045"/>
              <a:gd name="connsiteY29" fmla="*/ 187913 h 608697"/>
              <a:gd name="connsiteX30" fmla="*/ 132450 w 551045"/>
              <a:gd name="connsiteY30" fmla="*/ 243365 h 608697"/>
              <a:gd name="connsiteX31" fmla="*/ 152038 w 551045"/>
              <a:gd name="connsiteY31" fmla="*/ 243365 h 608697"/>
              <a:gd name="connsiteX32" fmla="*/ 168630 w 551045"/>
              <a:gd name="connsiteY32" fmla="*/ 160819 h 608697"/>
              <a:gd name="connsiteX33" fmla="*/ 185165 w 551045"/>
              <a:gd name="connsiteY33" fmla="*/ 160819 h 608697"/>
              <a:gd name="connsiteX34" fmla="*/ 230678 w 551045"/>
              <a:gd name="connsiteY34" fmla="*/ 206263 h 608697"/>
              <a:gd name="connsiteX35" fmla="*/ 230678 w 551045"/>
              <a:gd name="connsiteY35" fmla="*/ 338682 h 608697"/>
              <a:gd name="connsiteX36" fmla="*/ 185165 w 551045"/>
              <a:gd name="connsiteY36" fmla="*/ 384125 h 608697"/>
              <a:gd name="connsiteX37" fmla="*/ 179346 w 551045"/>
              <a:gd name="connsiteY37" fmla="*/ 384125 h 608697"/>
              <a:gd name="connsiteX38" fmla="*/ 179346 w 551045"/>
              <a:gd name="connsiteY38" fmla="*/ 576599 h 608697"/>
              <a:gd name="connsiteX39" fmla="*/ 147256 w 551045"/>
              <a:gd name="connsiteY39" fmla="*/ 608697 h 608697"/>
              <a:gd name="connsiteX40" fmla="*/ 115339 w 551045"/>
              <a:gd name="connsiteY40" fmla="*/ 580223 h 608697"/>
              <a:gd name="connsiteX41" fmla="*/ 83422 w 551045"/>
              <a:gd name="connsiteY41" fmla="*/ 608697 h 608697"/>
              <a:gd name="connsiteX42" fmla="*/ 51332 w 551045"/>
              <a:gd name="connsiteY42" fmla="*/ 576599 h 608697"/>
              <a:gd name="connsiteX43" fmla="*/ 51332 w 551045"/>
              <a:gd name="connsiteY43" fmla="*/ 384125 h 608697"/>
              <a:gd name="connsiteX44" fmla="*/ 45513 w 551045"/>
              <a:gd name="connsiteY44" fmla="*/ 384125 h 608697"/>
              <a:gd name="connsiteX45" fmla="*/ 0 w 551045"/>
              <a:gd name="connsiteY45" fmla="*/ 338682 h 608697"/>
              <a:gd name="connsiteX46" fmla="*/ 0 w 551045"/>
              <a:gd name="connsiteY46" fmla="*/ 206263 h 608697"/>
              <a:gd name="connsiteX47" fmla="*/ 45513 w 551045"/>
              <a:gd name="connsiteY47" fmla="*/ 160819 h 608697"/>
              <a:gd name="connsiteX48" fmla="*/ 400710 w 551045"/>
              <a:gd name="connsiteY48" fmla="*/ 89618 h 608697"/>
              <a:gd name="connsiteX49" fmla="*/ 400710 w 551045"/>
              <a:gd name="connsiteY49" fmla="*/ 134086 h 608697"/>
              <a:gd name="connsiteX50" fmla="*/ 355362 w 551045"/>
              <a:gd name="connsiteY50" fmla="*/ 179359 h 608697"/>
              <a:gd name="connsiteX51" fmla="*/ 355362 w 551045"/>
              <a:gd name="connsiteY51" fmla="*/ 279857 h 608697"/>
              <a:gd name="connsiteX52" fmla="*/ 401517 w 551045"/>
              <a:gd name="connsiteY52" fmla="*/ 279857 h 608697"/>
              <a:gd name="connsiteX53" fmla="*/ 401517 w 551045"/>
              <a:gd name="connsiteY53" fmla="*/ 324325 h 608697"/>
              <a:gd name="connsiteX54" fmla="*/ 355362 w 551045"/>
              <a:gd name="connsiteY54" fmla="*/ 324325 h 608697"/>
              <a:gd name="connsiteX55" fmla="*/ 355362 w 551045"/>
              <a:gd name="connsiteY55" fmla="*/ 424823 h 608697"/>
              <a:gd name="connsiteX56" fmla="*/ 400710 w 551045"/>
              <a:gd name="connsiteY56" fmla="*/ 470038 h 608697"/>
              <a:gd name="connsiteX57" fmla="*/ 400710 w 551045"/>
              <a:gd name="connsiteY57" fmla="*/ 514563 h 608697"/>
              <a:gd name="connsiteX58" fmla="*/ 310820 w 551045"/>
              <a:gd name="connsiteY58" fmla="*/ 424823 h 608697"/>
              <a:gd name="connsiteX59" fmla="*/ 310820 w 551045"/>
              <a:gd name="connsiteY59" fmla="*/ 324325 h 608697"/>
              <a:gd name="connsiteX60" fmla="*/ 270830 w 551045"/>
              <a:gd name="connsiteY60" fmla="*/ 324325 h 608697"/>
              <a:gd name="connsiteX61" fmla="*/ 270830 w 551045"/>
              <a:gd name="connsiteY61" fmla="*/ 279857 h 608697"/>
              <a:gd name="connsiteX62" fmla="*/ 310820 w 551045"/>
              <a:gd name="connsiteY62" fmla="*/ 279857 h 608697"/>
              <a:gd name="connsiteX63" fmla="*/ 310820 w 551045"/>
              <a:gd name="connsiteY63" fmla="*/ 179359 h 608697"/>
              <a:gd name="connsiteX64" fmla="*/ 400710 w 551045"/>
              <a:gd name="connsiteY64" fmla="*/ 89618 h 608697"/>
              <a:gd name="connsiteX65" fmla="*/ 487441 w 551045"/>
              <a:gd name="connsiteY65" fmla="*/ 44033 h 608697"/>
              <a:gd name="connsiteX66" fmla="*/ 487729 w 551045"/>
              <a:gd name="connsiteY66" fmla="*/ 44148 h 608697"/>
              <a:gd name="connsiteX67" fmla="*/ 550282 w 551045"/>
              <a:gd name="connsiteY67" fmla="*/ 107206 h 608697"/>
              <a:gd name="connsiteX68" fmla="*/ 550340 w 551045"/>
              <a:gd name="connsiteY68" fmla="*/ 107897 h 608697"/>
              <a:gd name="connsiteX69" fmla="*/ 550340 w 551045"/>
              <a:gd name="connsiteY69" fmla="*/ 108760 h 608697"/>
              <a:gd name="connsiteX70" fmla="*/ 550340 w 551045"/>
              <a:gd name="connsiteY70" fmla="*/ 109220 h 608697"/>
              <a:gd name="connsiteX71" fmla="*/ 550340 w 551045"/>
              <a:gd name="connsiteY71" fmla="*/ 109680 h 608697"/>
              <a:gd name="connsiteX72" fmla="*/ 550282 w 551045"/>
              <a:gd name="connsiteY72" fmla="*/ 111867 h 608697"/>
              <a:gd name="connsiteX73" fmla="*/ 550167 w 551045"/>
              <a:gd name="connsiteY73" fmla="*/ 113420 h 608697"/>
              <a:gd name="connsiteX74" fmla="*/ 550167 w 551045"/>
              <a:gd name="connsiteY74" fmla="*/ 113938 h 608697"/>
              <a:gd name="connsiteX75" fmla="*/ 485137 w 551045"/>
              <a:gd name="connsiteY75" fmla="*/ 174349 h 608697"/>
              <a:gd name="connsiteX76" fmla="*/ 484158 w 551045"/>
              <a:gd name="connsiteY76" fmla="*/ 174292 h 608697"/>
              <a:gd name="connsiteX77" fmla="*/ 467685 w 551045"/>
              <a:gd name="connsiteY77" fmla="*/ 171933 h 608697"/>
              <a:gd name="connsiteX78" fmla="*/ 419993 w 551045"/>
              <a:gd name="connsiteY78" fmla="*/ 110428 h 608697"/>
              <a:gd name="connsiteX79" fmla="*/ 419935 w 551045"/>
              <a:gd name="connsiteY79" fmla="*/ 110083 h 608697"/>
              <a:gd name="connsiteX80" fmla="*/ 419993 w 551045"/>
              <a:gd name="connsiteY80" fmla="*/ 109680 h 608697"/>
              <a:gd name="connsiteX81" fmla="*/ 419935 w 551045"/>
              <a:gd name="connsiteY81" fmla="*/ 109220 h 608697"/>
              <a:gd name="connsiteX82" fmla="*/ 419993 w 551045"/>
              <a:gd name="connsiteY82" fmla="*/ 108530 h 608697"/>
              <a:gd name="connsiteX83" fmla="*/ 419993 w 551045"/>
              <a:gd name="connsiteY83" fmla="*/ 106516 h 608697"/>
              <a:gd name="connsiteX84" fmla="*/ 485137 w 551045"/>
              <a:gd name="connsiteY84" fmla="*/ 44090 h 608697"/>
              <a:gd name="connsiteX85" fmla="*/ 486001 w 551045"/>
              <a:gd name="connsiteY85" fmla="*/ 44090 h 608697"/>
              <a:gd name="connsiteX86" fmla="*/ 487441 w 551045"/>
              <a:gd name="connsiteY86" fmla="*/ 44033 h 608697"/>
              <a:gd name="connsiteX87" fmla="*/ 114993 w 551045"/>
              <a:gd name="connsiteY87" fmla="*/ 748 h 608697"/>
              <a:gd name="connsiteX88" fmla="*/ 115281 w 551045"/>
              <a:gd name="connsiteY88" fmla="*/ 748 h 608697"/>
              <a:gd name="connsiteX89" fmla="*/ 115569 w 551045"/>
              <a:gd name="connsiteY89" fmla="*/ 748 h 608697"/>
              <a:gd name="connsiteX90" fmla="*/ 179403 w 551045"/>
              <a:gd name="connsiteY90" fmla="*/ 50176 h 608697"/>
              <a:gd name="connsiteX91" fmla="*/ 181534 w 551045"/>
              <a:gd name="connsiteY91" fmla="*/ 66863 h 608697"/>
              <a:gd name="connsiteX92" fmla="*/ 115685 w 551045"/>
              <a:gd name="connsiteY92" fmla="*/ 132634 h 608697"/>
              <a:gd name="connsiteX93" fmla="*/ 115397 w 551045"/>
              <a:gd name="connsiteY93" fmla="*/ 132634 h 608697"/>
              <a:gd name="connsiteX94" fmla="*/ 115109 w 551045"/>
              <a:gd name="connsiteY94" fmla="*/ 132634 h 608697"/>
              <a:gd name="connsiteX95" fmla="*/ 51275 w 551045"/>
              <a:gd name="connsiteY95" fmla="*/ 83262 h 608697"/>
              <a:gd name="connsiteX96" fmla="*/ 49144 w 551045"/>
              <a:gd name="connsiteY96" fmla="*/ 66575 h 608697"/>
              <a:gd name="connsiteX97" fmla="*/ 114993 w 551045"/>
              <a:gd name="connsiteY97" fmla="*/ 748 h 608697"/>
              <a:gd name="connsiteX98" fmla="*/ 114958 w 551045"/>
              <a:gd name="connsiteY98" fmla="*/ 423 h 608697"/>
              <a:gd name="connsiteX99" fmla="*/ 48690 w 551045"/>
              <a:gd name="connsiteY99" fmla="*/ 66575 h 608697"/>
              <a:gd name="connsiteX100" fmla="*/ 50822 w 551045"/>
              <a:gd name="connsiteY100" fmla="*/ 83372 h 608697"/>
              <a:gd name="connsiteX101" fmla="*/ 115073 w 551045"/>
              <a:gd name="connsiteY101" fmla="*/ 133015 h 608697"/>
              <a:gd name="connsiteX102" fmla="*/ 115361 w 551045"/>
              <a:gd name="connsiteY102" fmla="*/ 133015 h 608697"/>
              <a:gd name="connsiteX103" fmla="*/ 115649 w 551045"/>
              <a:gd name="connsiteY103" fmla="*/ 133015 h 608697"/>
              <a:gd name="connsiteX104" fmla="*/ 181917 w 551045"/>
              <a:gd name="connsiteY104" fmla="*/ 66863 h 608697"/>
              <a:gd name="connsiteX105" fmla="*/ 179785 w 551045"/>
              <a:gd name="connsiteY105" fmla="*/ 50066 h 608697"/>
              <a:gd name="connsiteX106" fmla="*/ 115534 w 551045"/>
              <a:gd name="connsiteY106" fmla="*/ 423 h 608697"/>
              <a:gd name="connsiteX107" fmla="*/ 115246 w 551045"/>
              <a:gd name="connsiteY107" fmla="*/ 423 h 608697"/>
              <a:gd name="connsiteX108" fmla="*/ 114958 w 551045"/>
              <a:gd name="connsiteY108" fmla="*/ 423 h 608697"/>
              <a:gd name="connsiteX109" fmla="*/ 114993 w 551045"/>
              <a:gd name="connsiteY109" fmla="*/ 0 h 608697"/>
              <a:gd name="connsiteX110" fmla="*/ 115281 w 551045"/>
              <a:gd name="connsiteY110" fmla="*/ 0 h 608697"/>
              <a:gd name="connsiteX111" fmla="*/ 115569 w 551045"/>
              <a:gd name="connsiteY111" fmla="*/ 0 h 608697"/>
              <a:gd name="connsiteX112" fmla="*/ 180152 w 551045"/>
              <a:gd name="connsiteY112" fmla="*/ 49946 h 608697"/>
              <a:gd name="connsiteX113" fmla="*/ 182341 w 551045"/>
              <a:gd name="connsiteY113" fmla="*/ 66863 h 608697"/>
              <a:gd name="connsiteX114" fmla="*/ 115685 w 551045"/>
              <a:gd name="connsiteY114" fmla="*/ 133439 h 608697"/>
              <a:gd name="connsiteX115" fmla="*/ 115397 w 551045"/>
              <a:gd name="connsiteY115" fmla="*/ 133439 h 608697"/>
              <a:gd name="connsiteX116" fmla="*/ 115109 w 551045"/>
              <a:gd name="connsiteY116" fmla="*/ 133439 h 608697"/>
              <a:gd name="connsiteX117" fmla="*/ 50526 w 551045"/>
              <a:gd name="connsiteY117" fmla="*/ 83493 h 608697"/>
              <a:gd name="connsiteX118" fmla="*/ 48337 w 551045"/>
              <a:gd name="connsiteY118" fmla="*/ 66575 h 608697"/>
              <a:gd name="connsiteX119" fmla="*/ 114993 w 551045"/>
              <a:gd name="connsiteY119" fmla="*/ 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551045" h="608697">
                <a:moveTo>
                  <a:pt x="485820" y="430096"/>
                </a:moveTo>
                <a:cubicBezTo>
                  <a:pt x="520910" y="430096"/>
                  <a:pt x="549489" y="457699"/>
                  <a:pt x="550987" y="492317"/>
                </a:cubicBezTo>
                <a:cubicBezTo>
                  <a:pt x="550987" y="492375"/>
                  <a:pt x="551045" y="492432"/>
                  <a:pt x="551045" y="492490"/>
                </a:cubicBezTo>
                <a:cubicBezTo>
                  <a:pt x="551045" y="492950"/>
                  <a:pt x="551045" y="493353"/>
                  <a:pt x="550987" y="493813"/>
                </a:cubicBezTo>
                <a:cubicBezTo>
                  <a:pt x="551045" y="494273"/>
                  <a:pt x="551045" y="494733"/>
                  <a:pt x="551045" y="495193"/>
                </a:cubicBezTo>
                <a:cubicBezTo>
                  <a:pt x="551045" y="531134"/>
                  <a:pt x="521832" y="560289"/>
                  <a:pt x="485820" y="560289"/>
                </a:cubicBezTo>
                <a:cubicBezTo>
                  <a:pt x="454129" y="560289"/>
                  <a:pt x="427739" y="537747"/>
                  <a:pt x="421862" y="507902"/>
                </a:cubicBezTo>
                <a:cubicBezTo>
                  <a:pt x="420710" y="503474"/>
                  <a:pt x="420076" y="499046"/>
                  <a:pt x="420134" y="494560"/>
                </a:cubicBezTo>
                <a:cubicBezTo>
                  <a:pt x="420134" y="489385"/>
                  <a:pt x="421056" y="484152"/>
                  <a:pt x="422611" y="479034"/>
                </a:cubicBezTo>
                <a:cubicBezTo>
                  <a:pt x="429814" y="450913"/>
                  <a:pt x="455397" y="430096"/>
                  <a:pt x="485820" y="430096"/>
                </a:cubicBezTo>
                <a:close/>
                <a:moveTo>
                  <a:pt x="485137" y="236253"/>
                </a:moveTo>
                <a:cubicBezTo>
                  <a:pt x="521537" y="236253"/>
                  <a:pt x="551045" y="265714"/>
                  <a:pt x="551045" y="302055"/>
                </a:cubicBezTo>
                <a:cubicBezTo>
                  <a:pt x="551045" y="338396"/>
                  <a:pt x="521537" y="367857"/>
                  <a:pt x="485137" y="367857"/>
                </a:cubicBezTo>
                <a:cubicBezTo>
                  <a:pt x="448737" y="367857"/>
                  <a:pt x="419229" y="338396"/>
                  <a:pt x="419229" y="302055"/>
                </a:cubicBezTo>
                <a:cubicBezTo>
                  <a:pt x="419229" y="265714"/>
                  <a:pt x="448737" y="236253"/>
                  <a:pt x="485137" y="236253"/>
                </a:cubicBezTo>
                <a:close/>
                <a:moveTo>
                  <a:pt x="45513" y="160819"/>
                </a:moveTo>
                <a:lnTo>
                  <a:pt x="62048" y="160819"/>
                </a:lnTo>
                <a:lnTo>
                  <a:pt x="78583" y="243365"/>
                </a:lnTo>
                <a:lnTo>
                  <a:pt x="98228" y="243365"/>
                </a:lnTo>
                <a:lnTo>
                  <a:pt x="103356" y="187625"/>
                </a:lnTo>
                <a:cubicBezTo>
                  <a:pt x="103183" y="186647"/>
                  <a:pt x="102952" y="185612"/>
                  <a:pt x="102722" y="184634"/>
                </a:cubicBezTo>
                <a:cubicBezTo>
                  <a:pt x="100936" y="177386"/>
                  <a:pt x="97767" y="170483"/>
                  <a:pt x="94368" y="163293"/>
                </a:cubicBezTo>
                <a:cubicBezTo>
                  <a:pt x="94368" y="163293"/>
                  <a:pt x="93677" y="161855"/>
                  <a:pt x="93331" y="161107"/>
                </a:cubicBezTo>
                <a:lnTo>
                  <a:pt x="93389" y="161107"/>
                </a:lnTo>
                <a:cubicBezTo>
                  <a:pt x="93331" y="160992"/>
                  <a:pt x="93274" y="160877"/>
                  <a:pt x="93274" y="160819"/>
                </a:cubicBezTo>
                <a:lnTo>
                  <a:pt x="137347" y="160819"/>
                </a:lnTo>
                <a:cubicBezTo>
                  <a:pt x="137289" y="160877"/>
                  <a:pt x="137232" y="160992"/>
                  <a:pt x="137232" y="161107"/>
                </a:cubicBezTo>
                <a:lnTo>
                  <a:pt x="137404" y="161107"/>
                </a:lnTo>
                <a:cubicBezTo>
                  <a:pt x="137059" y="161855"/>
                  <a:pt x="136367" y="163293"/>
                  <a:pt x="136367" y="163293"/>
                </a:cubicBezTo>
                <a:cubicBezTo>
                  <a:pt x="132507" y="171576"/>
                  <a:pt x="128820" y="179514"/>
                  <a:pt x="127322" y="187913"/>
                </a:cubicBezTo>
                <a:lnTo>
                  <a:pt x="132450" y="243365"/>
                </a:lnTo>
                <a:lnTo>
                  <a:pt x="152038" y="243365"/>
                </a:lnTo>
                <a:lnTo>
                  <a:pt x="168630" y="160819"/>
                </a:lnTo>
                <a:lnTo>
                  <a:pt x="185165" y="160819"/>
                </a:lnTo>
                <a:cubicBezTo>
                  <a:pt x="210283" y="160819"/>
                  <a:pt x="230678" y="181125"/>
                  <a:pt x="230678" y="206263"/>
                </a:cubicBezTo>
                <a:lnTo>
                  <a:pt x="230678" y="338682"/>
                </a:lnTo>
                <a:cubicBezTo>
                  <a:pt x="230678" y="363820"/>
                  <a:pt x="210283" y="384125"/>
                  <a:pt x="185165" y="384125"/>
                </a:cubicBezTo>
                <a:lnTo>
                  <a:pt x="179346" y="384125"/>
                </a:lnTo>
                <a:lnTo>
                  <a:pt x="179346" y="576599"/>
                </a:lnTo>
                <a:cubicBezTo>
                  <a:pt x="179346" y="594316"/>
                  <a:pt x="165000" y="608697"/>
                  <a:pt x="147256" y="608697"/>
                </a:cubicBezTo>
                <a:cubicBezTo>
                  <a:pt x="130721" y="608697"/>
                  <a:pt x="117125" y="596215"/>
                  <a:pt x="115339" y="580223"/>
                </a:cubicBezTo>
                <a:cubicBezTo>
                  <a:pt x="113553" y="596215"/>
                  <a:pt x="99957" y="608697"/>
                  <a:pt x="83422" y="608697"/>
                </a:cubicBezTo>
                <a:cubicBezTo>
                  <a:pt x="65678" y="608697"/>
                  <a:pt x="51332" y="594316"/>
                  <a:pt x="51332" y="576599"/>
                </a:cubicBezTo>
                <a:lnTo>
                  <a:pt x="51332" y="384125"/>
                </a:lnTo>
                <a:lnTo>
                  <a:pt x="45513" y="384125"/>
                </a:lnTo>
                <a:cubicBezTo>
                  <a:pt x="20395" y="384125"/>
                  <a:pt x="0" y="363820"/>
                  <a:pt x="0" y="338682"/>
                </a:cubicBezTo>
                <a:lnTo>
                  <a:pt x="0" y="206263"/>
                </a:lnTo>
                <a:cubicBezTo>
                  <a:pt x="0" y="181125"/>
                  <a:pt x="20395" y="160819"/>
                  <a:pt x="45513" y="160819"/>
                </a:cubicBezTo>
                <a:close/>
                <a:moveTo>
                  <a:pt x="400710" y="89618"/>
                </a:moveTo>
                <a:lnTo>
                  <a:pt x="400710" y="134086"/>
                </a:lnTo>
                <a:cubicBezTo>
                  <a:pt x="375702" y="134086"/>
                  <a:pt x="355362" y="154393"/>
                  <a:pt x="355362" y="179359"/>
                </a:cubicBezTo>
                <a:lnTo>
                  <a:pt x="355362" y="279857"/>
                </a:lnTo>
                <a:lnTo>
                  <a:pt x="401517" y="279857"/>
                </a:lnTo>
                <a:lnTo>
                  <a:pt x="401517" y="324325"/>
                </a:lnTo>
                <a:lnTo>
                  <a:pt x="355362" y="324325"/>
                </a:lnTo>
                <a:lnTo>
                  <a:pt x="355362" y="424823"/>
                </a:lnTo>
                <a:cubicBezTo>
                  <a:pt x="355362" y="449731"/>
                  <a:pt x="375702" y="470038"/>
                  <a:pt x="400710" y="470038"/>
                </a:cubicBezTo>
                <a:lnTo>
                  <a:pt x="400710" y="514563"/>
                </a:lnTo>
                <a:cubicBezTo>
                  <a:pt x="351155" y="514563"/>
                  <a:pt x="310820" y="474295"/>
                  <a:pt x="310820" y="424823"/>
                </a:cubicBezTo>
                <a:lnTo>
                  <a:pt x="310820" y="324325"/>
                </a:lnTo>
                <a:lnTo>
                  <a:pt x="270830" y="324325"/>
                </a:lnTo>
                <a:lnTo>
                  <a:pt x="270830" y="279857"/>
                </a:lnTo>
                <a:lnTo>
                  <a:pt x="310820" y="279857"/>
                </a:lnTo>
                <a:lnTo>
                  <a:pt x="310820" y="179359"/>
                </a:lnTo>
                <a:cubicBezTo>
                  <a:pt x="310820" y="129886"/>
                  <a:pt x="351155" y="89618"/>
                  <a:pt x="400710" y="89618"/>
                </a:cubicBezTo>
                <a:close/>
                <a:moveTo>
                  <a:pt x="487441" y="44033"/>
                </a:moveTo>
                <a:cubicBezTo>
                  <a:pt x="487557" y="44090"/>
                  <a:pt x="487614" y="44090"/>
                  <a:pt x="487729" y="44148"/>
                </a:cubicBezTo>
                <a:cubicBezTo>
                  <a:pt x="521828" y="45471"/>
                  <a:pt x="549246" y="73030"/>
                  <a:pt x="550282" y="107206"/>
                </a:cubicBezTo>
                <a:cubicBezTo>
                  <a:pt x="550282" y="107436"/>
                  <a:pt x="550282" y="107667"/>
                  <a:pt x="550340" y="107897"/>
                </a:cubicBezTo>
                <a:cubicBezTo>
                  <a:pt x="550340" y="108184"/>
                  <a:pt x="550340" y="108472"/>
                  <a:pt x="550340" y="108760"/>
                </a:cubicBezTo>
                <a:cubicBezTo>
                  <a:pt x="550340" y="108875"/>
                  <a:pt x="550340" y="109047"/>
                  <a:pt x="550340" y="109220"/>
                </a:cubicBezTo>
                <a:cubicBezTo>
                  <a:pt x="550340" y="109393"/>
                  <a:pt x="550340" y="109508"/>
                  <a:pt x="550340" y="109680"/>
                </a:cubicBezTo>
                <a:cubicBezTo>
                  <a:pt x="550340" y="110371"/>
                  <a:pt x="550282" y="111119"/>
                  <a:pt x="550282" y="111867"/>
                </a:cubicBezTo>
                <a:cubicBezTo>
                  <a:pt x="550225" y="112384"/>
                  <a:pt x="550225" y="112902"/>
                  <a:pt x="550167" y="113420"/>
                </a:cubicBezTo>
                <a:cubicBezTo>
                  <a:pt x="550167" y="113593"/>
                  <a:pt x="550167" y="113765"/>
                  <a:pt x="550167" y="113938"/>
                </a:cubicBezTo>
                <a:cubicBezTo>
                  <a:pt x="547748" y="147653"/>
                  <a:pt x="519582" y="174349"/>
                  <a:pt x="485137" y="174349"/>
                </a:cubicBezTo>
                <a:cubicBezTo>
                  <a:pt x="484792" y="174349"/>
                  <a:pt x="484446" y="174292"/>
                  <a:pt x="484158" y="174292"/>
                </a:cubicBezTo>
                <a:cubicBezTo>
                  <a:pt x="478629" y="174579"/>
                  <a:pt x="473099" y="173716"/>
                  <a:pt x="467685" y="171933"/>
                </a:cubicBezTo>
                <a:cubicBezTo>
                  <a:pt x="440556" y="164396"/>
                  <a:pt x="420511" y="139828"/>
                  <a:pt x="419993" y="110428"/>
                </a:cubicBezTo>
                <a:cubicBezTo>
                  <a:pt x="419993" y="110313"/>
                  <a:pt x="419935" y="110198"/>
                  <a:pt x="419935" y="110083"/>
                </a:cubicBezTo>
                <a:cubicBezTo>
                  <a:pt x="419935" y="109910"/>
                  <a:pt x="419935" y="109795"/>
                  <a:pt x="419993" y="109680"/>
                </a:cubicBezTo>
                <a:cubicBezTo>
                  <a:pt x="419993" y="109508"/>
                  <a:pt x="419935" y="109335"/>
                  <a:pt x="419935" y="109220"/>
                </a:cubicBezTo>
                <a:cubicBezTo>
                  <a:pt x="419935" y="108990"/>
                  <a:pt x="419935" y="108760"/>
                  <a:pt x="419993" y="108530"/>
                </a:cubicBezTo>
                <a:cubicBezTo>
                  <a:pt x="419993" y="107839"/>
                  <a:pt x="419993" y="107206"/>
                  <a:pt x="419993" y="106516"/>
                </a:cubicBezTo>
                <a:cubicBezTo>
                  <a:pt x="421433" y="71822"/>
                  <a:pt x="450059" y="44090"/>
                  <a:pt x="485137" y="44090"/>
                </a:cubicBezTo>
                <a:cubicBezTo>
                  <a:pt x="485425" y="44090"/>
                  <a:pt x="485713" y="44090"/>
                  <a:pt x="486001" y="44090"/>
                </a:cubicBezTo>
                <a:cubicBezTo>
                  <a:pt x="486462" y="44090"/>
                  <a:pt x="486981" y="44033"/>
                  <a:pt x="487441" y="44033"/>
                </a:cubicBezTo>
                <a:close/>
                <a:moveTo>
                  <a:pt x="114993" y="748"/>
                </a:moveTo>
                <a:lnTo>
                  <a:pt x="115281" y="748"/>
                </a:lnTo>
                <a:lnTo>
                  <a:pt x="115569" y="748"/>
                </a:lnTo>
                <a:cubicBezTo>
                  <a:pt x="145700" y="748"/>
                  <a:pt x="171913" y="21060"/>
                  <a:pt x="179403" y="50176"/>
                </a:cubicBezTo>
                <a:cubicBezTo>
                  <a:pt x="180843" y="55585"/>
                  <a:pt x="181534" y="61224"/>
                  <a:pt x="181534" y="66863"/>
                </a:cubicBezTo>
                <a:cubicBezTo>
                  <a:pt x="181534" y="103115"/>
                  <a:pt x="151980" y="132634"/>
                  <a:pt x="115685" y="132634"/>
                </a:cubicBezTo>
                <a:lnTo>
                  <a:pt x="115397" y="132634"/>
                </a:lnTo>
                <a:lnTo>
                  <a:pt x="115109" y="132634"/>
                </a:lnTo>
                <a:cubicBezTo>
                  <a:pt x="84978" y="132634"/>
                  <a:pt x="58765" y="112321"/>
                  <a:pt x="51275" y="83262"/>
                </a:cubicBezTo>
                <a:cubicBezTo>
                  <a:pt x="49835" y="77854"/>
                  <a:pt x="49144" y="72214"/>
                  <a:pt x="49144" y="66575"/>
                </a:cubicBezTo>
                <a:cubicBezTo>
                  <a:pt x="49144" y="30267"/>
                  <a:pt x="78698" y="748"/>
                  <a:pt x="114993" y="748"/>
                </a:cubicBezTo>
                <a:close/>
                <a:moveTo>
                  <a:pt x="114958" y="423"/>
                </a:moveTo>
                <a:cubicBezTo>
                  <a:pt x="78366" y="423"/>
                  <a:pt x="48690" y="30047"/>
                  <a:pt x="48690" y="66575"/>
                </a:cubicBezTo>
                <a:cubicBezTo>
                  <a:pt x="48690" y="72385"/>
                  <a:pt x="49439" y="78022"/>
                  <a:pt x="50822" y="83372"/>
                </a:cubicBezTo>
                <a:cubicBezTo>
                  <a:pt x="58198" y="111904"/>
                  <a:pt x="84129" y="133015"/>
                  <a:pt x="115073" y="133015"/>
                </a:cubicBezTo>
                <a:cubicBezTo>
                  <a:pt x="115131" y="133015"/>
                  <a:pt x="115246" y="133015"/>
                  <a:pt x="115361" y="133015"/>
                </a:cubicBezTo>
                <a:cubicBezTo>
                  <a:pt x="115419" y="133015"/>
                  <a:pt x="115534" y="133015"/>
                  <a:pt x="115649" y="133015"/>
                </a:cubicBezTo>
                <a:cubicBezTo>
                  <a:pt x="152241" y="133015"/>
                  <a:pt x="181917" y="103391"/>
                  <a:pt x="181917" y="66863"/>
                </a:cubicBezTo>
                <a:cubicBezTo>
                  <a:pt x="181917" y="61053"/>
                  <a:pt x="181168" y="55415"/>
                  <a:pt x="179785" y="50066"/>
                </a:cubicBezTo>
                <a:cubicBezTo>
                  <a:pt x="172409" y="21534"/>
                  <a:pt x="146478" y="423"/>
                  <a:pt x="115534" y="423"/>
                </a:cubicBezTo>
                <a:cubicBezTo>
                  <a:pt x="115476" y="423"/>
                  <a:pt x="115361" y="423"/>
                  <a:pt x="115246" y="423"/>
                </a:cubicBezTo>
                <a:cubicBezTo>
                  <a:pt x="115188" y="423"/>
                  <a:pt x="115073" y="423"/>
                  <a:pt x="114958" y="423"/>
                </a:cubicBezTo>
                <a:close/>
                <a:moveTo>
                  <a:pt x="114993" y="0"/>
                </a:moveTo>
                <a:lnTo>
                  <a:pt x="115281" y="0"/>
                </a:lnTo>
                <a:lnTo>
                  <a:pt x="115569" y="0"/>
                </a:lnTo>
                <a:cubicBezTo>
                  <a:pt x="146046" y="0"/>
                  <a:pt x="172605" y="20542"/>
                  <a:pt x="180152" y="49946"/>
                </a:cubicBezTo>
                <a:cubicBezTo>
                  <a:pt x="181592" y="55470"/>
                  <a:pt x="182341" y="61109"/>
                  <a:pt x="182341" y="66863"/>
                </a:cubicBezTo>
                <a:cubicBezTo>
                  <a:pt x="182341" y="103575"/>
                  <a:pt x="152441" y="133439"/>
                  <a:pt x="115685" y="133439"/>
                </a:cubicBezTo>
                <a:lnTo>
                  <a:pt x="115397" y="133439"/>
                </a:lnTo>
                <a:lnTo>
                  <a:pt x="115109" y="133439"/>
                </a:lnTo>
                <a:cubicBezTo>
                  <a:pt x="84632" y="133439"/>
                  <a:pt x="58073" y="112897"/>
                  <a:pt x="50526" y="83493"/>
                </a:cubicBezTo>
                <a:cubicBezTo>
                  <a:pt x="49086" y="77969"/>
                  <a:pt x="48337" y="72272"/>
                  <a:pt x="48337" y="66575"/>
                </a:cubicBezTo>
                <a:cubicBezTo>
                  <a:pt x="48337" y="29864"/>
                  <a:pt x="78237" y="0"/>
                  <a:pt x="114993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2000" b="1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îŝlïḍe"/>
          <p:cNvSpPr/>
          <p:nvPr/>
        </p:nvSpPr>
        <p:spPr>
          <a:xfrm>
            <a:off x="5828922" y="4066801"/>
            <a:ext cx="534156" cy="533411"/>
          </a:xfrm>
          <a:custGeom>
            <a:avLst/>
            <a:gdLst>
              <a:gd name="connsiteX0" fmla="*/ 199404 w 608416"/>
              <a:gd name="connsiteY0" fmla="*/ 274640 h 607568"/>
              <a:gd name="connsiteX1" fmla="*/ 409013 w 608416"/>
              <a:gd name="connsiteY1" fmla="*/ 274640 h 607568"/>
              <a:gd name="connsiteX2" fmla="*/ 426992 w 608416"/>
              <a:gd name="connsiteY2" fmla="*/ 292590 h 607568"/>
              <a:gd name="connsiteX3" fmla="*/ 409013 w 608416"/>
              <a:gd name="connsiteY3" fmla="*/ 310541 h 607568"/>
              <a:gd name="connsiteX4" fmla="*/ 322188 w 608416"/>
              <a:gd name="connsiteY4" fmla="*/ 310541 h 607568"/>
              <a:gd name="connsiteX5" fmla="*/ 322188 w 608416"/>
              <a:gd name="connsiteY5" fmla="*/ 589617 h 607568"/>
              <a:gd name="connsiteX6" fmla="*/ 304208 w 608416"/>
              <a:gd name="connsiteY6" fmla="*/ 607568 h 607568"/>
              <a:gd name="connsiteX7" fmla="*/ 286229 w 608416"/>
              <a:gd name="connsiteY7" fmla="*/ 589617 h 607568"/>
              <a:gd name="connsiteX8" fmla="*/ 286229 w 608416"/>
              <a:gd name="connsiteY8" fmla="*/ 310541 h 607568"/>
              <a:gd name="connsiteX9" fmla="*/ 199404 w 608416"/>
              <a:gd name="connsiteY9" fmla="*/ 310541 h 607568"/>
              <a:gd name="connsiteX10" fmla="*/ 181424 w 608416"/>
              <a:gd name="connsiteY10" fmla="*/ 292590 h 607568"/>
              <a:gd name="connsiteX11" fmla="*/ 199404 w 608416"/>
              <a:gd name="connsiteY11" fmla="*/ 274640 h 607568"/>
              <a:gd name="connsiteX12" fmla="*/ 538360 w 608416"/>
              <a:gd name="connsiteY12" fmla="*/ 210638 h 607568"/>
              <a:gd name="connsiteX13" fmla="*/ 601500 w 608416"/>
              <a:gd name="connsiteY13" fmla="*/ 273691 h 607568"/>
              <a:gd name="connsiteX14" fmla="*/ 601500 w 608416"/>
              <a:gd name="connsiteY14" fmla="*/ 418820 h 607568"/>
              <a:gd name="connsiteX15" fmla="*/ 541125 w 608416"/>
              <a:gd name="connsiteY15" fmla="*/ 479112 h 607568"/>
              <a:gd name="connsiteX16" fmla="*/ 462315 w 608416"/>
              <a:gd name="connsiteY16" fmla="*/ 479112 h 607568"/>
              <a:gd name="connsiteX17" fmla="*/ 462315 w 608416"/>
              <a:gd name="connsiteY17" fmla="*/ 586348 h 607568"/>
              <a:gd name="connsiteX18" fmla="*/ 447566 w 608416"/>
              <a:gd name="connsiteY18" fmla="*/ 601076 h 607568"/>
              <a:gd name="connsiteX19" fmla="*/ 377666 w 608416"/>
              <a:gd name="connsiteY19" fmla="*/ 601076 h 607568"/>
              <a:gd name="connsiteX20" fmla="*/ 362918 w 608416"/>
              <a:gd name="connsiteY20" fmla="*/ 586348 h 607568"/>
              <a:gd name="connsiteX21" fmla="*/ 362918 w 608416"/>
              <a:gd name="connsiteY21" fmla="*/ 431707 h 607568"/>
              <a:gd name="connsiteX22" fmla="*/ 413922 w 608416"/>
              <a:gd name="connsiteY22" fmla="*/ 380774 h 607568"/>
              <a:gd name="connsiteX23" fmla="*/ 475373 w 608416"/>
              <a:gd name="connsiteY23" fmla="*/ 380774 h 607568"/>
              <a:gd name="connsiteX24" fmla="*/ 475373 w 608416"/>
              <a:gd name="connsiteY24" fmla="*/ 273691 h 607568"/>
              <a:gd name="connsiteX25" fmla="*/ 538360 w 608416"/>
              <a:gd name="connsiteY25" fmla="*/ 210638 h 607568"/>
              <a:gd name="connsiteX26" fmla="*/ 70055 w 608416"/>
              <a:gd name="connsiteY26" fmla="*/ 210638 h 607568"/>
              <a:gd name="connsiteX27" fmla="*/ 133042 w 608416"/>
              <a:gd name="connsiteY27" fmla="*/ 273691 h 607568"/>
              <a:gd name="connsiteX28" fmla="*/ 133042 w 608416"/>
              <a:gd name="connsiteY28" fmla="*/ 380774 h 607568"/>
              <a:gd name="connsiteX29" fmla="*/ 194493 w 608416"/>
              <a:gd name="connsiteY29" fmla="*/ 380774 h 607568"/>
              <a:gd name="connsiteX30" fmla="*/ 245497 w 608416"/>
              <a:gd name="connsiteY30" fmla="*/ 431707 h 607568"/>
              <a:gd name="connsiteX31" fmla="*/ 245497 w 608416"/>
              <a:gd name="connsiteY31" fmla="*/ 586348 h 607568"/>
              <a:gd name="connsiteX32" fmla="*/ 230749 w 608416"/>
              <a:gd name="connsiteY32" fmla="*/ 601076 h 607568"/>
              <a:gd name="connsiteX33" fmla="*/ 160849 w 608416"/>
              <a:gd name="connsiteY33" fmla="*/ 601076 h 607568"/>
              <a:gd name="connsiteX34" fmla="*/ 146100 w 608416"/>
              <a:gd name="connsiteY34" fmla="*/ 586348 h 607568"/>
              <a:gd name="connsiteX35" fmla="*/ 146100 w 608416"/>
              <a:gd name="connsiteY35" fmla="*/ 479112 h 607568"/>
              <a:gd name="connsiteX36" fmla="*/ 67290 w 608416"/>
              <a:gd name="connsiteY36" fmla="*/ 479112 h 607568"/>
              <a:gd name="connsiteX37" fmla="*/ 6915 w 608416"/>
              <a:gd name="connsiteY37" fmla="*/ 418820 h 607568"/>
              <a:gd name="connsiteX38" fmla="*/ 6915 w 608416"/>
              <a:gd name="connsiteY38" fmla="*/ 273691 h 607568"/>
              <a:gd name="connsiteX39" fmla="*/ 70055 w 608416"/>
              <a:gd name="connsiteY39" fmla="*/ 210638 h 607568"/>
              <a:gd name="connsiteX40" fmla="*/ 349065 w 608416"/>
              <a:gd name="connsiteY40" fmla="*/ 71077 h 607568"/>
              <a:gd name="connsiteX41" fmla="*/ 336314 w 608416"/>
              <a:gd name="connsiteY41" fmla="*/ 76255 h 607568"/>
              <a:gd name="connsiteX42" fmla="*/ 289307 w 608416"/>
              <a:gd name="connsiteY42" fmla="*/ 123358 h 607568"/>
              <a:gd name="connsiteX43" fmla="*/ 272101 w 608416"/>
              <a:gd name="connsiteY43" fmla="*/ 106174 h 607568"/>
              <a:gd name="connsiteX44" fmla="*/ 246600 w 608416"/>
              <a:gd name="connsiteY44" fmla="*/ 106174 h 607568"/>
              <a:gd name="connsiteX45" fmla="*/ 246600 w 608416"/>
              <a:gd name="connsiteY45" fmla="*/ 131490 h 607568"/>
              <a:gd name="connsiteX46" fmla="*/ 276556 w 608416"/>
              <a:gd name="connsiteY46" fmla="*/ 161409 h 607568"/>
              <a:gd name="connsiteX47" fmla="*/ 289307 w 608416"/>
              <a:gd name="connsiteY47" fmla="*/ 166626 h 607568"/>
              <a:gd name="connsiteX48" fmla="*/ 301903 w 608416"/>
              <a:gd name="connsiteY48" fmla="*/ 161409 h 607568"/>
              <a:gd name="connsiteX49" fmla="*/ 361816 w 608416"/>
              <a:gd name="connsiteY49" fmla="*/ 101724 h 607568"/>
              <a:gd name="connsiteX50" fmla="*/ 361816 w 608416"/>
              <a:gd name="connsiteY50" fmla="*/ 76255 h 607568"/>
              <a:gd name="connsiteX51" fmla="*/ 349065 w 608416"/>
              <a:gd name="connsiteY51" fmla="*/ 71077 h 607568"/>
              <a:gd name="connsiteX52" fmla="*/ 538450 w 608416"/>
              <a:gd name="connsiteY52" fmla="*/ 33730 h 607568"/>
              <a:gd name="connsiteX53" fmla="*/ 608416 w 608416"/>
              <a:gd name="connsiteY53" fmla="*/ 103696 h 607568"/>
              <a:gd name="connsiteX54" fmla="*/ 538450 w 608416"/>
              <a:gd name="connsiteY54" fmla="*/ 173662 h 607568"/>
              <a:gd name="connsiteX55" fmla="*/ 468484 w 608416"/>
              <a:gd name="connsiteY55" fmla="*/ 103696 h 607568"/>
              <a:gd name="connsiteX56" fmla="*/ 538450 w 608416"/>
              <a:gd name="connsiteY56" fmla="*/ 33730 h 607568"/>
              <a:gd name="connsiteX57" fmla="*/ 70001 w 608416"/>
              <a:gd name="connsiteY57" fmla="*/ 33730 h 607568"/>
              <a:gd name="connsiteX58" fmla="*/ 140002 w 608416"/>
              <a:gd name="connsiteY58" fmla="*/ 103696 h 607568"/>
              <a:gd name="connsiteX59" fmla="*/ 70001 w 608416"/>
              <a:gd name="connsiteY59" fmla="*/ 173662 h 607568"/>
              <a:gd name="connsiteX60" fmla="*/ 0 w 608416"/>
              <a:gd name="connsiteY60" fmla="*/ 103696 h 607568"/>
              <a:gd name="connsiteX61" fmla="*/ 70001 w 608416"/>
              <a:gd name="connsiteY61" fmla="*/ 33730 h 607568"/>
              <a:gd name="connsiteX62" fmla="*/ 304208 w 608416"/>
              <a:gd name="connsiteY62" fmla="*/ 0 h 607568"/>
              <a:gd name="connsiteX63" fmla="*/ 423110 w 608416"/>
              <a:gd name="connsiteY63" fmla="*/ 118909 h 607568"/>
              <a:gd name="connsiteX64" fmla="*/ 304208 w 608416"/>
              <a:gd name="connsiteY64" fmla="*/ 237664 h 607568"/>
              <a:gd name="connsiteX65" fmla="*/ 185305 w 608416"/>
              <a:gd name="connsiteY65" fmla="*/ 118909 h 607568"/>
              <a:gd name="connsiteX66" fmla="*/ 304208 w 608416"/>
              <a:gd name="connsiteY66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8416" h="607568">
                <a:moveTo>
                  <a:pt x="199404" y="274640"/>
                </a:moveTo>
                <a:lnTo>
                  <a:pt x="409013" y="274640"/>
                </a:lnTo>
                <a:cubicBezTo>
                  <a:pt x="418848" y="274640"/>
                  <a:pt x="426992" y="282771"/>
                  <a:pt x="426992" y="292590"/>
                </a:cubicBezTo>
                <a:cubicBezTo>
                  <a:pt x="426992" y="302563"/>
                  <a:pt x="418848" y="310541"/>
                  <a:pt x="409013" y="310541"/>
                </a:cubicBezTo>
                <a:lnTo>
                  <a:pt x="322188" y="310541"/>
                </a:lnTo>
                <a:lnTo>
                  <a:pt x="322188" y="589617"/>
                </a:lnTo>
                <a:cubicBezTo>
                  <a:pt x="322188" y="599437"/>
                  <a:pt x="314197" y="607568"/>
                  <a:pt x="304208" y="607568"/>
                </a:cubicBezTo>
                <a:cubicBezTo>
                  <a:pt x="294220" y="607568"/>
                  <a:pt x="286229" y="599437"/>
                  <a:pt x="286229" y="589617"/>
                </a:cubicBezTo>
                <a:lnTo>
                  <a:pt x="286229" y="310541"/>
                </a:lnTo>
                <a:lnTo>
                  <a:pt x="199404" y="310541"/>
                </a:lnTo>
                <a:cubicBezTo>
                  <a:pt x="189569" y="310541"/>
                  <a:pt x="181424" y="302563"/>
                  <a:pt x="181424" y="292590"/>
                </a:cubicBezTo>
                <a:cubicBezTo>
                  <a:pt x="181424" y="282771"/>
                  <a:pt x="189569" y="274640"/>
                  <a:pt x="199404" y="274640"/>
                </a:cubicBezTo>
                <a:close/>
                <a:moveTo>
                  <a:pt x="538360" y="210638"/>
                </a:moveTo>
                <a:cubicBezTo>
                  <a:pt x="573233" y="210638"/>
                  <a:pt x="601500" y="238866"/>
                  <a:pt x="601500" y="273691"/>
                </a:cubicBezTo>
                <a:lnTo>
                  <a:pt x="601500" y="418820"/>
                </a:lnTo>
                <a:cubicBezTo>
                  <a:pt x="601500" y="452111"/>
                  <a:pt x="574462" y="479112"/>
                  <a:pt x="541125" y="479112"/>
                </a:cubicBezTo>
                <a:lnTo>
                  <a:pt x="462315" y="479112"/>
                </a:lnTo>
                <a:lnTo>
                  <a:pt x="462315" y="586348"/>
                </a:lnTo>
                <a:cubicBezTo>
                  <a:pt x="462315" y="594479"/>
                  <a:pt x="455709" y="601076"/>
                  <a:pt x="447566" y="601076"/>
                </a:cubicBezTo>
                <a:lnTo>
                  <a:pt x="377666" y="601076"/>
                </a:lnTo>
                <a:cubicBezTo>
                  <a:pt x="369524" y="601076"/>
                  <a:pt x="362918" y="594479"/>
                  <a:pt x="362918" y="586348"/>
                </a:cubicBezTo>
                <a:lnTo>
                  <a:pt x="362918" y="431707"/>
                </a:lnTo>
                <a:cubicBezTo>
                  <a:pt x="362918" y="403633"/>
                  <a:pt x="385655" y="380774"/>
                  <a:pt x="413922" y="380774"/>
                </a:cubicBezTo>
                <a:lnTo>
                  <a:pt x="475373" y="380774"/>
                </a:lnTo>
                <a:lnTo>
                  <a:pt x="475373" y="273691"/>
                </a:lnTo>
                <a:cubicBezTo>
                  <a:pt x="475373" y="238866"/>
                  <a:pt x="503640" y="210638"/>
                  <a:pt x="538360" y="210638"/>
                </a:cubicBezTo>
                <a:close/>
                <a:moveTo>
                  <a:pt x="70055" y="210638"/>
                </a:moveTo>
                <a:cubicBezTo>
                  <a:pt x="104775" y="210638"/>
                  <a:pt x="133042" y="238866"/>
                  <a:pt x="133042" y="273691"/>
                </a:cubicBezTo>
                <a:lnTo>
                  <a:pt x="133042" y="380774"/>
                </a:lnTo>
                <a:lnTo>
                  <a:pt x="194493" y="380774"/>
                </a:lnTo>
                <a:cubicBezTo>
                  <a:pt x="222761" y="380774"/>
                  <a:pt x="245497" y="403633"/>
                  <a:pt x="245497" y="431707"/>
                </a:cubicBezTo>
                <a:lnTo>
                  <a:pt x="245497" y="586348"/>
                </a:lnTo>
                <a:cubicBezTo>
                  <a:pt x="245497" y="594479"/>
                  <a:pt x="238891" y="601076"/>
                  <a:pt x="230749" y="601076"/>
                </a:cubicBezTo>
                <a:lnTo>
                  <a:pt x="160849" y="601076"/>
                </a:lnTo>
                <a:cubicBezTo>
                  <a:pt x="152706" y="601076"/>
                  <a:pt x="146100" y="594479"/>
                  <a:pt x="146100" y="586348"/>
                </a:cubicBezTo>
                <a:lnTo>
                  <a:pt x="146100" y="479112"/>
                </a:lnTo>
                <a:lnTo>
                  <a:pt x="67290" y="479112"/>
                </a:lnTo>
                <a:cubicBezTo>
                  <a:pt x="33953" y="479112"/>
                  <a:pt x="6915" y="452111"/>
                  <a:pt x="6915" y="418820"/>
                </a:cubicBezTo>
                <a:lnTo>
                  <a:pt x="6915" y="273691"/>
                </a:lnTo>
                <a:cubicBezTo>
                  <a:pt x="6915" y="238866"/>
                  <a:pt x="35182" y="210638"/>
                  <a:pt x="70055" y="210638"/>
                </a:cubicBezTo>
                <a:close/>
                <a:moveTo>
                  <a:pt x="349065" y="71077"/>
                </a:moveTo>
                <a:cubicBezTo>
                  <a:pt x="344457" y="71077"/>
                  <a:pt x="339848" y="72803"/>
                  <a:pt x="336314" y="76255"/>
                </a:cubicBezTo>
                <a:lnTo>
                  <a:pt x="289307" y="123358"/>
                </a:lnTo>
                <a:lnTo>
                  <a:pt x="272101" y="106174"/>
                </a:lnTo>
                <a:cubicBezTo>
                  <a:pt x="265034" y="99116"/>
                  <a:pt x="253667" y="99116"/>
                  <a:pt x="246600" y="106174"/>
                </a:cubicBezTo>
                <a:cubicBezTo>
                  <a:pt x="239687" y="113232"/>
                  <a:pt x="239687" y="124586"/>
                  <a:pt x="246600" y="131490"/>
                </a:cubicBezTo>
                <a:lnTo>
                  <a:pt x="276556" y="161409"/>
                </a:lnTo>
                <a:cubicBezTo>
                  <a:pt x="280089" y="164938"/>
                  <a:pt x="284698" y="166626"/>
                  <a:pt x="289307" y="166626"/>
                </a:cubicBezTo>
                <a:cubicBezTo>
                  <a:pt x="293915" y="166626"/>
                  <a:pt x="298524" y="164938"/>
                  <a:pt x="301903" y="161409"/>
                </a:cubicBezTo>
                <a:lnTo>
                  <a:pt x="361816" y="101724"/>
                </a:lnTo>
                <a:cubicBezTo>
                  <a:pt x="368728" y="94667"/>
                  <a:pt x="368728" y="83313"/>
                  <a:pt x="361816" y="76255"/>
                </a:cubicBezTo>
                <a:cubicBezTo>
                  <a:pt x="358282" y="72803"/>
                  <a:pt x="353674" y="71077"/>
                  <a:pt x="349065" y="71077"/>
                </a:cubicBezTo>
                <a:close/>
                <a:moveTo>
                  <a:pt x="538450" y="33730"/>
                </a:moveTo>
                <a:cubicBezTo>
                  <a:pt x="577091" y="33730"/>
                  <a:pt x="608416" y="65055"/>
                  <a:pt x="608416" y="103696"/>
                </a:cubicBezTo>
                <a:cubicBezTo>
                  <a:pt x="608416" y="142337"/>
                  <a:pt x="577091" y="173662"/>
                  <a:pt x="538450" y="173662"/>
                </a:cubicBezTo>
                <a:cubicBezTo>
                  <a:pt x="499809" y="173662"/>
                  <a:pt x="468484" y="142337"/>
                  <a:pt x="468484" y="103696"/>
                </a:cubicBezTo>
                <a:cubicBezTo>
                  <a:pt x="468484" y="65055"/>
                  <a:pt x="499809" y="33730"/>
                  <a:pt x="538450" y="33730"/>
                </a:cubicBezTo>
                <a:close/>
                <a:moveTo>
                  <a:pt x="70001" y="33730"/>
                </a:moveTo>
                <a:cubicBezTo>
                  <a:pt x="108661" y="33730"/>
                  <a:pt x="140002" y="65055"/>
                  <a:pt x="140002" y="103696"/>
                </a:cubicBezTo>
                <a:cubicBezTo>
                  <a:pt x="140002" y="142337"/>
                  <a:pt x="108661" y="173662"/>
                  <a:pt x="70001" y="173662"/>
                </a:cubicBezTo>
                <a:cubicBezTo>
                  <a:pt x="31341" y="173662"/>
                  <a:pt x="0" y="142337"/>
                  <a:pt x="0" y="103696"/>
                </a:cubicBezTo>
                <a:cubicBezTo>
                  <a:pt x="0" y="65055"/>
                  <a:pt x="31341" y="33730"/>
                  <a:pt x="70001" y="33730"/>
                </a:cubicBezTo>
                <a:close/>
                <a:moveTo>
                  <a:pt x="304208" y="0"/>
                </a:moveTo>
                <a:cubicBezTo>
                  <a:pt x="369804" y="0"/>
                  <a:pt x="423110" y="53394"/>
                  <a:pt x="423110" y="118909"/>
                </a:cubicBezTo>
                <a:cubicBezTo>
                  <a:pt x="423110" y="184424"/>
                  <a:pt x="369804" y="237664"/>
                  <a:pt x="304208" y="237664"/>
                </a:cubicBezTo>
                <a:cubicBezTo>
                  <a:pt x="238612" y="237664"/>
                  <a:pt x="185305" y="184424"/>
                  <a:pt x="185305" y="118909"/>
                </a:cubicBezTo>
                <a:cubicBezTo>
                  <a:pt x="185305" y="53394"/>
                  <a:pt x="238612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2000" b="1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îSlîḋê"/>
          <p:cNvSpPr/>
          <p:nvPr/>
        </p:nvSpPr>
        <p:spPr bwMode="auto">
          <a:xfrm>
            <a:off x="673100" y="2818167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îṡliḍè"/>
          <p:cNvSpPr txBox="1"/>
          <p:nvPr/>
        </p:nvSpPr>
        <p:spPr bwMode="auto">
          <a:xfrm>
            <a:off x="673100" y="1943073"/>
            <a:ext cx="3142838" cy="5561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i="1" u="sng" dirty="0">
                <a:latin typeface="微软雅黑" panose="020B0503020204020204" charset="-122"/>
                <a:ea typeface="微软雅黑" panose="020B0503020204020204" charset="-122"/>
              </a:rPr>
              <a:t>01.Text here</a:t>
            </a:r>
            <a:endParaRPr lang="en-US" altLang="zh-CN" sz="2000" b="1" i="1" u="sng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íśḻíḓè"/>
          <p:cNvSpPr/>
          <p:nvPr/>
        </p:nvSpPr>
        <p:spPr bwMode="auto">
          <a:xfrm>
            <a:off x="673100" y="3699580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îŝľîdê"/>
          <p:cNvSpPr/>
          <p:nvPr/>
        </p:nvSpPr>
        <p:spPr bwMode="auto">
          <a:xfrm>
            <a:off x="673100" y="4580996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73100" y="3635390"/>
            <a:ext cx="30148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73100" y="4516803"/>
            <a:ext cx="30148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î$ľidè"/>
          <p:cNvSpPr/>
          <p:nvPr/>
        </p:nvSpPr>
        <p:spPr bwMode="auto">
          <a:xfrm>
            <a:off x="8369300" y="2818168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isľíḑè"/>
          <p:cNvSpPr txBox="1"/>
          <p:nvPr/>
        </p:nvSpPr>
        <p:spPr bwMode="auto">
          <a:xfrm>
            <a:off x="8376062" y="1943073"/>
            <a:ext cx="3142838" cy="5561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i="1" u="sng" dirty="0">
                <a:latin typeface="微软雅黑" panose="020B0503020204020204" charset="-122"/>
                <a:ea typeface="微软雅黑" panose="020B0503020204020204" charset="-122"/>
              </a:rPr>
              <a:t>02.Text here</a:t>
            </a:r>
            <a:endParaRPr lang="en-US" altLang="zh-CN" sz="2000" b="1" i="1" u="sng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ïṡḷïḍè"/>
          <p:cNvSpPr/>
          <p:nvPr/>
        </p:nvSpPr>
        <p:spPr bwMode="auto">
          <a:xfrm>
            <a:off x="8369300" y="3699580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išļiďé"/>
          <p:cNvSpPr/>
          <p:nvPr/>
        </p:nvSpPr>
        <p:spPr bwMode="auto">
          <a:xfrm>
            <a:off x="8369300" y="4580996"/>
            <a:ext cx="3149600" cy="75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Copy paste fonts. Choose the only option to retain text.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504065" y="3635390"/>
            <a:ext cx="30148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504065" y="4516803"/>
            <a:ext cx="30148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6802282">
            <a:off x="250925" y="412090"/>
            <a:ext cx="1070903" cy="667480"/>
          </a:xfrm>
          <a:prstGeom prst="triangle">
            <a:avLst/>
          </a:prstGeom>
          <a:solidFill>
            <a:srgbClr val="8EC2D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9947617">
            <a:off x="333141" y="412089"/>
            <a:ext cx="1070903" cy="667480"/>
          </a:xfrm>
          <a:prstGeom prst="triangle">
            <a:avLst/>
          </a:prstGeom>
          <a:solidFill>
            <a:srgbClr val="EFAF4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7837" y="31576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宋体" panose="02010600030101010101" pitchFamily="2" charset="-122"/>
                <a:cs typeface="+mn-ea"/>
                <a:sym typeface="+mn-lt"/>
              </a:rPr>
              <a:t>输入标题内容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bldLvl="0" animBg="1"/>
      <p:bldP spid="22" grpId="0" bldLvl="0" animBg="1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背景音乐01 (1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059045" y="-1125674"/>
            <a:ext cx="347663" cy="3476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5" y="4471795"/>
            <a:ext cx="11963038" cy="2386613"/>
          </a:xfrm>
          <a:prstGeom prst="rect">
            <a:avLst/>
          </a:prstGeom>
        </p:spPr>
      </p:pic>
      <p:pic>
        <p:nvPicPr>
          <p:cNvPr id="2" name="图片 1" descr="预览图_千图网_编号34690912"/>
          <p:cNvPicPr>
            <a:picLocks noChangeAspect="1"/>
          </p:cNvPicPr>
          <p:nvPr/>
        </p:nvPicPr>
        <p:blipFill>
          <a:blip r:embed="rId5"/>
          <a:srcRect t="6211" b="510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内容占位符 10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6" t="67085"/>
          <a:stretch>
            <a:fillRect/>
          </a:stretch>
        </p:blipFill>
        <p:spPr>
          <a:xfrm>
            <a:off x="9287415" y="4311016"/>
            <a:ext cx="1855652" cy="2184080"/>
          </a:xfrm>
        </p:spPr>
      </p:pic>
      <p:sp>
        <p:nvSpPr>
          <p:cNvPr id="13" name="文本框 12"/>
          <p:cNvSpPr txBox="1"/>
          <p:nvPr/>
        </p:nvSpPr>
        <p:spPr>
          <a:xfrm>
            <a:off x="1061720" y="2864485"/>
            <a:ext cx="10575925" cy="144653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8800" b="1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  <a:cs typeface="胖橘猫老师" charset="-122"/>
              </a:rPr>
              <a:t>感谢您的聆听</a:t>
            </a:r>
            <a:endParaRPr lang="zh-CN" altLang="en-US" sz="8800" b="1" cap="none" dirty="0" err="1">
              <a:solidFill>
                <a:schemeClr val="bg1"/>
              </a:solidFill>
              <a:latin typeface="胖橘猫老师" charset="-122"/>
              <a:ea typeface="胖橘猫老师" charset="-122"/>
              <a:cs typeface="胖橘猫老师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67166" y="5338788"/>
            <a:ext cx="3058160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  <a:cs typeface="胖橘猫老师" charset="-122"/>
              </a:rPr>
              <a:t>汇报日期：XXXX年XX月XX日</a:t>
            </a:r>
            <a:endParaRPr lang="en-US" altLang="ko-KR" sz="1800" cap="none" dirty="0" err="1">
              <a:solidFill>
                <a:schemeClr val="bg1"/>
              </a:solidFill>
              <a:latin typeface="胖橘猫老师" charset="-122"/>
              <a:ea typeface="胖橘猫老师" charset="-122"/>
              <a:cs typeface="胖橘猫老师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13025" y="4311015"/>
            <a:ext cx="7301865" cy="116967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/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Click here to enter text</a:t>
            </a:r>
            <a:endParaRPr lang="ko-KR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508000" eaLnBrk="0"/>
            <a:endParaRPr lang="ko-KR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69269" y="5793293"/>
            <a:ext cx="2021840" cy="36957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defTabSz="5080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err="1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汇报人</a:t>
            </a:r>
            <a:r>
              <a:rPr lang="en-US" altLang="ko-KR" sz="1800" cap="none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：</a:t>
            </a:r>
            <a:r>
              <a:rPr lang="en-US" altLang="zh-CN" sz="1800" cap="none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XXX</a:t>
            </a:r>
            <a:endParaRPr lang="en-US" altLang="zh-CN" sz="1800" cap="none" dirty="0">
              <a:solidFill>
                <a:schemeClr val="bg1"/>
              </a:solidFill>
              <a:latin typeface="胖橘猫老师" charset="-122"/>
              <a:ea typeface="胖橘猫老师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2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2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3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4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5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6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ol4jzns">
      <a:majorFont>
        <a:latin typeface="字魂17号-萌趣果冻体"/>
        <a:ea typeface="字魂17号-萌趣果冻体"/>
        <a:cs typeface=""/>
      </a:majorFont>
      <a:minorFont>
        <a:latin typeface="字魂17号-萌趣果冻体"/>
        <a:ea typeface="字魂17号-萌趣果冻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6399</Words>
  <Application>WPS 演示</Application>
  <PresentationFormat>宽屏</PresentationFormat>
  <Paragraphs>416</Paragraphs>
  <Slides>22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0" baseType="lpstr">
      <vt:lpstr>Arial</vt:lpstr>
      <vt:lpstr>宋体</vt:lpstr>
      <vt:lpstr>Wingdings</vt:lpstr>
      <vt:lpstr>字魂17号-萌趣果冻体</vt:lpstr>
      <vt:lpstr>Segoe Print</vt:lpstr>
      <vt:lpstr>微软雅黑</vt:lpstr>
      <vt:lpstr>Arial Unicode MS</vt:lpstr>
      <vt:lpstr>等线</vt:lpstr>
      <vt:lpstr>Calibri</vt:lpstr>
      <vt:lpstr>杨任东竹石体-Bold</vt:lpstr>
      <vt:lpstr>字心坊萌喵体</vt:lpstr>
      <vt:lpstr>华康皮皮鼠体 W5</vt:lpstr>
      <vt:lpstr>从未如此可爱</vt:lpstr>
      <vt:lpstr>兰米蹦君体</vt:lpstr>
      <vt:lpstr>华康行楷体 W5</vt:lpstr>
      <vt:lpstr>字语坊潇湘行书</vt:lpstr>
      <vt:lpstr>字魂凤鸣手书</vt:lpstr>
      <vt:lpstr>汉仪粗简黑简</vt:lpstr>
      <vt:lpstr>汉仪糯米团简</vt:lpstr>
      <vt:lpstr>汉仪细秀体简 L</vt:lpstr>
      <vt:lpstr>胖橘猫老师</vt:lpstr>
      <vt:lpstr>杨任东竹石体-Medium</vt:lpstr>
      <vt:lpstr>YRDZST</vt:lpstr>
      <vt:lpstr>Adobe Fan Heiti Std B</vt:lpstr>
      <vt:lpstr>Arial</vt:lpstr>
      <vt:lpstr>MS UI Gothic</vt:lpstr>
      <vt:lpstr>Aharoni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春婵 陆</dc:creator>
  <cp:lastModifiedBy>罗祉璇</cp:lastModifiedBy>
  <cp:revision>27</cp:revision>
  <dcterms:created xsi:type="dcterms:W3CDTF">2019-03-15T08:38:00Z</dcterms:created>
  <dcterms:modified xsi:type="dcterms:W3CDTF">2020-05-09T06:57:07Z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