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58" r:id="rId6"/>
    <p:sldId id="262" r:id="rId7"/>
    <p:sldId id="264" r:id="rId8"/>
    <p:sldId id="261" r:id="rId9"/>
    <p:sldId id="263" r:id="rId10"/>
    <p:sldId id="296" r:id="rId11"/>
    <p:sldId id="265" r:id="rId12"/>
    <p:sldId id="268" r:id="rId13"/>
    <p:sldId id="269" r:id="rId14"/>
    <p:sldId id="270" r:id="rId15"/>
    <p:sldId id="297" r:id="rId16"/>
    <p:sldId id="267" r:id="rId17"/>
    <p:sldId id="275" r:id="rId18"/>
    <p:sldId id="273" r:id="rId19"/>
    <p:sldId id="271" r:id="rId20"/>
    <p:sldId id="298" r:id="rId21"/>
  </p:sldIdLst>
  <p:sldSz cx="12192000" cy="68580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AADC"/>
    <a:srgbClr val="DB8E75"/>
    <a:srgbClr val="FFFFFF"/>
    <a:srgbClr val="88A791"/>
    <a:srgbClr val="F04F3E"/>
    <a:srgbClr val="EAAD3B"/>
    <a:srgbClr val="E58386"/>
    <a:srgbClr val="939B99"/>
    <a:srgbClr val="9DA87F"/>
    <a:srgbClr val="E9A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883"/>
    <p:restoredTop sz="94660"/>
  </p:normalViewPr>
  <p:slideViewPr>
    <p:cSldViewPr snapToGrid="0">
      <p:cViewPr varScale="1">
        <p:scale>
          <a:sx n="63" d="100"/>
          <a:sy n="63" d="100"/>
        </p:scale>
        <p:origin x="2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279293-EFD2-4C00-91C0-6B5888F9CE0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A535C6-3A18-44E0-B811-E999EA4380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5.emf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22.png"/><Relationship Id="rId15" Type="http://schemas.openxmlformats.org/officeDocument/2006/relationships/image" Target="../media/image21.png"/><Relationship Id="rId14" Type="http://schemas.openxmlformats.org/officeDocument/2006/relationships/image" Target="../media/image20.png"/><Relationship Id="rId13" Type="http://schemas.openxmlformats.org/officeDocument/2006/relationships/image" Target="../media/image19.png"/><Relationship Id="rId12" Type="http://schemas.openxmlformats.org/officeDocument/2006/relationships/image" Target="../media/image18.png"/><Relationship Id="rId11" Type="http://schemas.openxmlformats.org/officeDocument/2006/relationships/image" Target="../media/image17.png"/><Relationship Id="rId10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5.emf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3.xml"/><Relationship Id="rId16" Type="http://schemas.openxmlformats.org/officeDocument/2006/relationships/image" Target="../media/image22.png"/><Relationship Id="rId15" Type="http://schemas.openxmlformats.org/officeDocument/2006/relationships/image" Target="../media/image21.png"/><Relationship Id="rId14" Type="http://schemas.openxmlformats.org/officeDocument/2006/relationships/image" Target="../media/image20.png"/><Relationship Id="rId13" Type="http://schemas.openxmlformats.org/officeDocument/2006/relationships/image" Target="../media/image19.png"/><Relationship Id="rId12" Type="http://schemas.openxmlformats.org/officeDocument/2006/relationships/image" Target="../media/image18.png"/><Relationship Id="rId11" Type="http://schemas.openxmlformats.org/officeDocument/2006/relationships/image" Target="../media/image17.png"/><Relationship Id="rId10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5.emf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3.xml"/><Relationship Id="rId16" Type="http://schemas.openxmlformats.org/officeDocument/2006/relationships/image" Target="../media/image22.png"/><Relationship Id="rId15" Type="http://schemas.openxmlformats.org/officeDocument/2006/relationships/image" Target="../media/image21.png"/><Relationship Id="rId14" Type="http://schemas.openxmlformats.org/officeDocument/2006/relationships/image" Target="../media/image20.png"/><Relationship Id="rId13" Type="http://schemas.openxmlformats.org/officeDocument/2006/relationships/image" Target="../media/image19.png"/><Relationship Id="rId12" Type="http://schemas.openxmlformats.org/officeDocument/2006/relationships/image" Target="../media/image18.png"/><Relationship Id="rId11" Type="http://schemas.openxmlformats.org/officeDocument/2006/relationships/image" Target="../media/image17.png"/><Relationship Id="rId10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2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297476" y="398986"/>
            <a:ext cx="11441759" cy="5883467"/>
            <a:chOff x="341926" y="208486"/>
            <a:chExt cx="11441759" cy="5883467"/>
          </a:xfrm>
        </p:grpSpPr>
        <p:pic>
          <p:nvPicPr>
            <p:cNvPr id="135" name="图片 13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07478" y="208803"/>
              <a:ext cx="10876207" cy="5883150"/>
            </a:xfrm>
            <a:prstGeom prst="rect">
              <a:avLst/>
            </a:prstGeom>
          </p:spPr>
        </p:pic>
        <p:pic>
          <p:nvPicPr>
            <p:cNvPr id="136" name="图片 1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4231" y="208725"/>
              <a:ext cx="10876207" cy="5846571"/>
            </a:xfrm>
            <a:prstGeom prst="rect">
              <a:avLst/>
            </a:prstGeom>
          </p:spPr>
        </p:pic>
        <p:pic>
          <p:nvPicPr>
            <p:cNvPr id="137" name="图片 1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773" y="208486"/>
              <a:ext cx="10876207" cy="5785605"/>
            </a:xfrm>
            <a:prstGeom prst="rect">
              <a:avLst/>
            </a:prstGeom>
          </p:spPr>
        </p:pic>
        <p:pic>
          <p:nvPicPr>
            <p:cNvPr id="143" name="图片 1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926" y="784490"/>
              <a:ext cx="1054699" cy="4986960"/>
            </a:xfrm>
            <a:prstGeom prst="rect">
              <a:avLst/>
            </a:prstGeom>
          </p:spPr>
        </p:pic>
      </p:grpSp>
      <p:pic>
        <p:nvPicPr>
          <p:cNvPr id="2050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210" y="586105"/>
            <a:ext cx="3446145" cy="30111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flipH="1">
            <a:off x="795124" y="4316947"/>
            <a:ext cx="670307" cy="580374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flipH="1">
            <a:off x="2202054" y="2759084"/>
            <a:ext cx="365761" cy="706865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 flipH="1">
            <a:off x="4903134" y="3152377"/>
            <a:ext cx="273622" cy="472958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11536222" y="3152376"/>
            <a:ext cx="123161" cy="321939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 rot="2434921">
            <a:off x="10110322" y="4838898"/>
            <a:ext cx="159581" cy="660466"/>
          </a:xfrm>
          <a:prstGeom prst="rect">
            <a:avLst/>
          </a:prstGeom>
        </p:spPr>
      </p:pic>
      <p:sp>
        <p:nvSpPr>
          <p:cNvPr id="73" name="文本框 72"/>
          <p:cNvSpPr txBox="1"/>
          <p:nvPr/>
        </p:nvSpPr>
        <p:spPr>
          <a:xfrm>
            <a:off x="2180102" y="4025418"/>
            <a:ext cx="81556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7200" dirty="0">
                <a:solidFill>
                  <a:srgbClr val="DB8E75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可爱卡通</a:t>
            </a:r>
            <a:r>
              <a:rPr lang="en-US" altLang="zh-CN" sz="7200" dirty="0">
                <a:solidFill>
                  <a:srgbClr val="DB8E75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ppt</a:t>
            </a:r>
            <a:r>
              <a:rPr lang="zh-CN" altLang="en-US" sz="7200" dirty="0">
                <a:solidFill>
                  <a:srgbClr val="DB8E75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模板</a:t>
            </a:r>
            <a:endParaRPr lang="zh-CN" altLang="en-US" sz="7200" dirty="0">
              <a:solidFill>
                <a:srgbClr val="DB8E75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3810995" y="5225747"/>
            <a:ext cx="4889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dirty="0">
                <a:solidFill>
                  <a:srgbClr val="C8B381"/>
                </a:solidFill>
                <a:latin typeface="Freestyle Script" panose="030804020302050B0404" pitchFamily="66" charset="0"/>
              </a:rPr>
              <a:t>CUTECARTOON</a:t>
            </a:r>
            <a:endParaRPr lang="zh-CN" altLang="en-US" dirty="0">
              <a:solidFill>
                <a:srgbClr val="C8B381"/>
              </a:solidFill>
              <a:latin typeface="Freestyle Script" panose="030804020302050B0404" pitchFamily="66" charset="0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椭圆 1"/>
          <p:cNvSpPr/>
          <p:nvPr/>
        </p:nvSpPr>
        <p:spPr>
          <a:xfrm>
            <a:off x="-1618615" y="958850"/>
            <a:ext cx="5041265" cy="51689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19"/>
          <p:cNvSpPr txBox="1">
            <a:spLocks noChangeArrowheads="1"/>
          </p:cNvSpPr>
          <p:nvPr/>
        </p:nvSpPr>
        <p:spPr bwMode="auto">
          <a:xfrm flipH="1">
            <a:off x="0" y="3087924"/>
            <a:ext cx="2755556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1" i="0" u="none" strike="noStrike" kern="1200" cap="none" spc="300" normalizeH="0" baseline="0" noProof="0" dirty="0">
                <a:ln w="3175">
                  <a:noFill/>
                </a:ln>
                <a:solidFill>
                  <a:srgbClr val="8FAADC"/>
                </a:solidFill>
                <a:effectLst>
                  <a:outerShdw blurRad="190500" dist="88900" dir="5400000" sx="102000" sy="102000" algn="t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j-cs"/>
              </a:rPr>
              <a:t>CONTENTS</a:t>
            </a:r>
            <a:endParaRPr kumimoji="0" lang="en-US" altLang="zh-CN" sz="4400" b="1" i="0" u="none" strike="noStrike" kern="1200" cap="none" spc="300" normalizeH="0" baseline="0" noProof="0" dirty="0">
              <a:ln w="3175">
                <a:noFill/>
              </a:ln>
              <a:solidFill>
                <a:srgbClr val="8FAADC"/>
              </a:solidFill>
              <a:effectLst>
                <a:outerShdw blurRad="190500" dist="88900" dir="5400000" sx="102000" sy="102000" algn="t" rotWithShape="0">
                  <a:prstClr val="black">
                    <a:alpha val="30000"/>
                  </a:prstClr>
                </a:outerShdw>
              </a:effectLst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l="69652"/>
          <a:stretch>
            <a:fillRect/>
          </a:stretch>
        </p:blipFill>
        <p:spPr>
          <a:xfrm>
            <a:off x="10291149" y="1570039"/>
            <a:ext cx="1900851" cy="5473600"/>
          </a:xfrm>
          <a:custGeom>
            <a:avLst/>
            <a:gdLst>
              <a:gd name="connsiteX0" fmla="*/ 1238865 w 1900851"/>
              <a:gd name="connsiteY0" fmla="*/ 0 h 5473600"/>
              <a:gd name="connsiteX1" fmla="*/ 1900851 w 1900851"/>
              <a:gd name="connsiteY1" fmla="*/ 0 h 5473600"/>
              <a:gd name="connsiteX2" fmla="*/ 1900851 w 1900851"/>
              <a:gd name="connsiteY2" fmla="*/ 5473600 h 5473600"/>
              <a:gd name="connsiteX3" fmla="*/ 0 w 1900851"/>
              <a:gd name="connsiteY3" fmla="*/ 5473600 h 5473600"/>
              <a:gd name="connsiteX4" fmla="*/ 0 w 1900851"/>
              <a:gd name="connsiteY4" fmla="*/ 5066356 h 5473600"/>
              <a:gd name="connsiteX5" fmla="*/ 91514 w 1900851"/>
              <a:gd name="connsiteY5" fmla="*/ 5000750 h 5473600"/>
              <a:gd name="connsiteX6" fmla="*/ 307904 w 1900851"/>
              <a:gd name="connsiteY6" fmla="*/ 4528477 h 5473600"/>
              <a:gd name="connsiteX7" fmla="*/ 96279 w 1900851"/>
              <a:gd name="connsiteY7" fmla="*/ 4329768 h 5473600"/>
              <a:gd name="connsiteX8" fmla="*/ 0 w 1900851"/>
              <a:gd name="connsiteY8" fmla="*/ 4302143 h 5473600"/>
              <a:gd name="connsiteX9" fmla="*/ 0 w 1900851"/>
              <a:gd name="connsiteY9" fmla="*/ 2890689 h 5473600"/>
              <a:gd name="connsiteX10" fmla="*/ 1015358 w 1900851"/>
              <a:gd name="connsiteY10" fmla="*/ 2890689 h 5473600"/>
              <a:gd name="connsiteX11" fmla="*/ 1056163 w 1900851"/>
              <a:gd name="connsiteY11" fmla="*/ 2923247 h 5473600"/>
              <a:gd name="connsiteX12" fmla="*/ 1177630 w 1900851"/>
              <a:gd name="connsiteY12" fmla="*/ 2959296 h 5473600"/>
              <a:gd name="connsiteX13" fmla="*/ 1489688 w 1900851"/>
              <a:gd name="connsiteY13" fmla="*/ 2500570 h 5473600"/>
              <a:gd name="connsiteX14" fmla="*/ 1299097 w 1900851"/>
              <a:gd name="connsiteY14" fmla="*/ 2077893 h 5473600"/>
              <a:gd name="connsiteX15" fmla="*/ 1238865 w 1900851"/>
              <a:gd name="connsiteY15" fmla="*/ 2060018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0851" h="5473600">
                <a:moveTo>
                  <a:pt x="1238865" y="0"/>
                </a:moveTo>
                <a:lnTo>
                  <a:pt x="1900851" y="0"/>
                </a:lnTo>
                <a:lnTo>
                  <a:pt x="1900851" y="5473600"/>
                </a:lnTo>
                <a:lnTo>
                  <a:pt x="0" y="5473600"/>
                </a:lnTo>
                <a:lnTo>
                  <a:pt x="0" y="5066356"/>
                </a:lnTo>
                <a:lnTo>
                  <a:pt x="91514" y="5000750"/>
                </a:lnTo>
                <a:cubicBezTo>
                  <a:pt x="268610" y="4854799"/>
                  <a:pt x="358017" y="4678125"/>
                  <a:pt x="307904" y="4528477"/>
                </a:cubicBezTo>
                <a:cubicBezTo>
                  <a:pt x="277836" y="4438689"/>
                  <a:pt x="201811" y="4371380"/>
                  <a:pt x="96279" y="4329768"/>
                </a:cubicBezTo>
                <a:lnTo>
                  <a:pt x="0" y="4302143"/>
                </a:lnTo>
                <a:lnTo>
                  <a:pt x="0" y="2890689"/>
                </a:lnTo>
                <a:lnTo>
                  <a:pt x="1015358" y="2890689"/>
                </a:lnTo>
                <a:lnTo>
                  <a:pt x="1056163" y="2923247"/>
                </a:lnTo>
                <a:cubicBezTo>
                  <a:pt x="1093497" y="2946460"/>
                  <a:pt x="1134544" y="2959296"/>
                  <a:pt x="1177630" y="2959296"/>
                </a:cubicBezTo>
                <a:cubicBezTo>
                  <a:pt x="1349975" y="2959296"/>
                  <a:pt x="1489688" y="2753917"/>
                  <a:pt x="1489688" y="2500570"/>
                </a:cubicBezTo>
                <a:cubicBezTo>
                  <a:pt x="1489688" y="2310560"/>
                  <a:pt x="1411099" y="2147532"/>
                  <a:pt x="1299097" y="2077893"/>
                </a:cubicBezTo>
                <a:lnTo>
                  <a:pt x="1238865" y="2060018"/>
                </a:lnTo>
                <a:close/>
              </a:path>
            </a:pathLst>
          </a:cu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 r="48510"/>
          <a:stretch>
            <a:fillRect/>
          </a:stretch>
        </p:blipFill>
        <p:spPr>
          <a:xfrm>
            <a:off x="3635945" y="-111594"/>
            <a:ext cx="3225072" cy="5473599"/>
          </a:xfrm>
          <a:custGeom>
            <a:avLst/>
            <a:gdLst>
              <a:gd name="connsiteX0" fmla="*/ 0 w 3225071"/>
              <a:gd name="connsiteY0" fmla="*/ 5303728 h 5473600"/>
              <a:gd name="connsiteX1" fmla="*/ 18986 w 3225071"/>
              <a:gd name="connsiteY1" fmla="*/ 5326739 h 5473600"/>
              <a:gd name="connsiteX2" fmla="*/ 373541 w 3225071"/>
              <a:gd name="connsiteY2" fmla="*/ 5473600 h 5473600"/>
              <a:gd name="connsiteX3" fmla="*/ 0 w 3225071"/>
              <a:gd name="connsiteY3" fmla="*/ 5473600 h 5473600"/>
              <a:gd name="connsiteX4" fmla="*/ 0 w 3225071"/>
              <a:gd name="connsiteY4" fmla="*/ 0 h 5473600"/>
              <a:gd name="connsiteX5" fmla="*/ 3225071 w 3225071"/>
              <a:gd name="connsiteY5" fmla="*/ 0 h 5473600"/>
              <a:gd name="connsiteX6" fmla="*/ 3225071 w 3225071"/>
              <a:gd name="connsiteY6" fmla="*/ 680226 h 5473600"/>
              <a:gd name="connsiteX7" fmla="*/ 3208359 w 3225071"/>
              <a:gd name="connsiteY7" fmla="*/ 694343 h 5473600"/>
              <a:gd name="connsiteX8" fmla="*/ 3154677 w 3225071"/>
              <a:gd name="connsiteY8" fmla="*/ 816830 h 5473600"/>
              <a:gd name="connsiteX9" fmla="*/ 3179378 w 3225071"/>
              <a:gd name="connsiteY9" fmla="*/ 902104 h 5473600"/>
              <a:gd name="connsiteX10" fmla="*/ 3194342 w 3225071"/>
              <a:gd name="connsiteY10" fmla="*/ 921318 h 5473600"/>
              <a:gd name="connsiteX11" fmla="*/ 0 w 3225071"/>
              <a:gd name="connsiteY11" fmla="*/ 2368815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25071" h="5473600">
                <a:moveTo>
                  <a:pt x="0" y="5303728"/>
                </a:moveTo>
                <a:lnTo>
                  <a:pt x="18986" y="5326739"/>
                </a:lnTo>
                <a:cubicBezTo>
                  <a:pt x="109724" y="5417477"/>
                  <a:pt x="235079" y="5473600"/>
                  <a:pt x="373541" y="5473600"/>
                </a:cubicBezTo>
                <a:lnTo>
                  <a:pt x="0" y="5473600"/>
                </a:lnTo>
                <a:close/>
                <a:moveTo>
                  <a:pt x="0" y="0"/>
                </a:moveTo>
                <a:lnTo>
                  <a:pt x="3225071" y="0"/>
                </a:lnTo>
                <a:lnTo>
                  <a:pt x="3225071" y="680226"/>
                </a:lnTo>
                <a:lnTo>
                  <a:pt x="3208359" y="694343"/>
                </a:lnTo>
                <a:cubicBezTo>
                  <a:pt x="3174467" y="729308"/>
                  <a:pt x="3154677" y="771458"/>
                  <a:pt x="3154677" y="816830"/>
                </a:cubicBezTo>
                <a:cubicBezTo>
                  <a:pt x="3154677" y="847078"/>
                  <a:pt x="3163473" y="875894"/>
                  <a:pt x="3179378" y="902104"/>
                </a:cubicBezTo>
                <a:lnTo>
                  <a:pt x="3194342" y="921318"/>
                </a:lnTo>
                <a:lnTo>
                  <a:pt x="0" y="2368815"/>
                </a:lnTo>
                <a:close/>
              </a:path>
            </a:pathLst>
          </a:custGeom>
        </p:spPr>
      </p:pic>
      <p:sp>
        <p:nvSpPr>
          <p:cNvPr id="11" name="文本框 39"/>
          <p:cNvSpPr txBox="1">
            <a:spLocks noChangeArrowheads="1"/>
          </p:cNvSpPr>
          <p:nvPr/>
        </p:nvSpPr>
        <p:spPr bwMode="auto">
          <a:xfrm>
            <a:off x="5922328" y="2425065"/>
            <a:ext cx="3984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300" normalizeH="0" baseline="0" noProof="0" dirty="0">
                <a:ln w="3175">
                  <a:noFill/>
                </a:ln>
                <a:solidFill>
                  <a:schemeClr val="bg1"/>
                </a:solidFill>
                <a:effectLst>
                  <a:outerShdw blurRad="190500" dist="88900" dir="5400000" sx="102000" sy="102000" algn="t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ADD YOUR TITLE HERE </a:t>
            </a:r>
            <a:endParaRPr kumimoji="0" lang="en-US" altLang="zh-CN" sz="2000" b="1" i="0" u="none" strike="noStrike" kern="1200" cap="none" spc="300" normalizeH="0" baseline="0" noProof="0" dirty="0">
              <a:ln w="3175">
                <a:noFill/>
              </a:ln>
              <a:solidFill>
                <a:schemeClr val="bg1"/>
              </a:solidFill>
              <a:effectLst>
                <a:outerShdw blurRad="190500" dist="88900" dir="5400000" sx="102000" sy="102000" algn="t" rotWithShape="0">
                  <a:prstClr val="black">
                    <a:alpha val="3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2" name="文本框 39"/>
          <p:cNvSpPr txBox="1">
            <a:spLocks noChangeArrowheads="1"/>
          </p:cNvSpPr>
          <p:nvPr/>
        </p:nvSpPr>
        <p:spPr bwMode="auto">
          <a:xfrm>
            <a:off x="5922328" y="3560128"/>
            <a:ext cx="3984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300" normalizeH="0" baseline="0" noProof="0" dirty="0">
                <a:ln w="3175">
                  <a:noFill/>
                </a:ln>
                <a:solidFill>
                  <a:schemeClr val="bg1"/>
                </a:solidFill>
                <a:effectLst>
                  <a:outerShdw blurRad="190500" dist="88900" dir="5400000" sx="102000" sy="102000" algn="t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ADD YOUR TITLE HERE </a:t>
            </a:r>
            <a:endParaRPr kumimoji="0" lang="en-US" altLang="zh-CN" sz="2000" b="1" i="0" u="none" strike="noStrike" kern="1200" cap="none" spc="300" normalizeH="0" baseline="0" noProof="0" dirty="0">
              <a:ln w="3175">
                <a:noFill/>
              </a:ln>
              <a:solidFill>
                <a:schemeClr val="bg1"/>
              </a:solidFill>
              <a:effectLst>
                <a:outerShdw blurRad="190500" dist="88900" dir="5400000" sx="102000" sy="102000" algn="t" rotWithShape="0">
                  <a:prstClr val="black">
                    <a:alpha val="3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3" name="文本框 39"/>
          <p:cNvSpPr txBox="1">
            <a:spLocks noChangeArrowheads="1"/>
          </p:cNvSpPr>
          <p:nvPr/>
        </p:nvSpPr>
        <p:spPr bwMode="auto">
          <a:xfrm>
            <a:off x="5922328" y="4595178"/>
            <a:ext cx="3984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300" normalizeH="0" baseline="0" noProof="0" dirty="0">
                <a:ln w="3175">
                  <a:noFill/>
                </a:ln>
                <a:solidFill>
                  <a:schemeClr val="bg1"/>
                </a:solidFill>
                <a:effectLst>
                  <a:outerShdw blurRad="190500" dist="88900" dir="5400000" sx="102000" sy="102000" algn="t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ADD YOUR TITLE HERE </a:t>
            </a:r>
            <a:endParaRPr kumimoji="0" lang="en-US" altLang="zh-CN" sz="2000" b="1" i="0" u="none" strike="noStrike" kern="1200" cap="none" spc="300" normalizeH="0" baseline="0" noProof="0" dirty="0">
              <a:ln w="3175">
                <a:noFill/>
              </a:ln>
              <a:solidFill>
                <a:schemeClr val="bg1"/>
              </a:solidFill>
              <a:effectLst>
                <a:outerShdw blurRad="190500" dist="88900" dir="5400000" sx="102000" sy="102000" algn="t" rotWithShape="0">
                  <a:prstClr val="black">
                    <a:alpha val="3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rcRect l="40229"/>
          <a:stretch>
            <a:fillRect/>
          </a:stretch>
        </p:blipFill>
        <p:spPr>
          <a:xfrm>
            <a:off x="0" y="101494"/>
            <a:ext cx="4522250" cy="6611731"/>
          </a:xfrm>
          <a:custGeom>
            <a:avLst/>
            <a:gdLst>
              <a:gd name="connsiteX0" fmla="*/ 0 w 4522250"/>
              <a:gd name="connsiteY0" fmla="*/ 0 h 6611730"/>
              <a:gd name="connsiteX1" fmla="*/ 4522250 w 4522250"/>
              <a:gd name="connsiteY1" fmla="*/ 0 h 6611730"/>
              <a:gd name="connsiteX2" fmla="*/ 4522250 w 4522250"/>
              <a:gd name="connsiteY2" fmla="*/ 6611730 h 6611730"/>
              <a:gd name="connsiteX3" fmla="*/ 0 w 4522250"/>
              <a:gd name="connsiteY3" fmla="*/ 6611730 h 6611730"/>
              <a:gd name="connsiteX4" fmla="*/ 0 w 4522250"/>
              <a:gd name="connsiteY4" fmla="*/ 4802655 h 6611730"/>
              <a:gd name="connsiteX5" fmla="*/ 89211 w 4522250"/>
              <a:gd name="connsiteY5" fmla="*/ 4823409 h 6611730"/>
              <a:gd name="connsiteX6" fmla="*/ 494787 w 4522250"/>
              <a:gd name="connsiteY6" fmla="*/ 4860400 h 6611730"/>
              <a:gd name="connsiteX7" fmla="*/ 548838 w 4522250"/>
              <a:gd name="connsiteY7" fmla="*/ 4857931 h 6611730"/>
              <a:gd name="connsiteX8" fmla="*/ 600804 w 4522250"/>
              <a:gd name="connsiteY8" fmla="*/ 4888615 h 6611730"/>
              <a:gd name="connsiteX9" fmla="*/ 1021080 w 4522250"/>
              <a:gd name="connsiteY9" fmla="*/ 4973425 h 6611730"/>
              <a:gd name="connsiteX10" fmla="*/ 1615440 w 4522250"/>
              <a:gd name="connsiteY10" fmla="*/ 4683865 h 6611730"/>
              <a:gd name="connsiteX11" fmla="*/ 1603365 w 4522250"/>
              <a:gd name="connsiteY11" fmla="*/ 4625509 h 6611730"/>
              <a:gd name="connsiteX12" fmla="*/ 1571773 w 4522250"/>
              <a:gd name="connsiteY12" fmla="*/ 4575927 h 6611730"/>
              <a:gd name="connsiteX13" fmla="*/ 1619961 w 4522250"/>
              <a:gd name="connsiteY13" fmla="*/ 4549440 h 6611730"/>
              <a:gd name="connsiteX14" fmla="*/ 2507226 w 4522250"/>
              <a:gd name="connsiteY14" fmla="*/ 3039620 h 6611730"/>
              <a:gd name="connsiteX15" fmla="*/ 494787 w 4522250"/>
              <a:gd name="connsiteY15" fmla="*/ 1218840 h 6611730"/>
              <a:gd name="connsiteX16" fmla="*/ 89211 w 4522250"/>
              <a:gd name="connsiteY16" fmla="*/ 1255832 h 6611730"/>
              <a:gd name="connsiteX17" fmla="*/ 0 w 4522250"/>
              <a:gd name="connsiteY17" fmla="*/ 1276586 h 6611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522250" h="6611730">
                <a:moveTo>
                  <a:pt x="0" y="0"/>
                </a:moveTo>
                <a:lnTo>
                  <a:pt x="4522250" y="0"/>
                </a:lnTo>
                <a:lnTo>
                  <a:pt x="4522250" y="6611730"/>
                </a:lnTo>
                <a:lnTo>
                  <a:pt x="0" y="6611730"/>
                </a:lnTo>
                <a:lnTo>
                  <a:pt x="0" y="4802655"/>
                </a:lnTo>
                <a:lnTo>
                  <a:pt x="89211" y="4823409"/>
                </a:lnTo>
                <a:cubicBezTo>
                  <a:pt x="220215" y="4847663"/>
                  <a:pt x="355857" y="4860400"/>
                  <a:pt x="494787" y="4860400"/>
                </a:cubicBezTo>
                <a:lnTo>
                  <a:pt x="548838" y="4857931"/>
                </a:lnTo>
                <a:lnTo>
                  <a:pt x="600804" y="4888615"/>
                </a:lnTo>
                <a:cubicBezTo>
                  <a:pt x="708362" y="4941015"/>
                  <a:pt x="856952" y="4973425"/>
                  <a:pt x="1021080" y="4973425"/>
                </a:cubicBezTo>
                <a:cubicBezTo>
                  <a:pt x="1349336" y="4973425"/>
                  <a:pt x="1615440" y="4843785"/>
                  <a:pt x="1615440" y="4683865"/>
                </a:cubicBezTo>
                <a:cubicBezTo>
                  <a:pt x="1615440" y="4663875"/>
                  <a:pt x="1611282" y="4644358"/>
                  <a:pt x="1603365" y="4625509"/>
                </a:cubicBezTo>
                <a:lnTo>
                  <a:pt x="1571773" y="4575927"/>
                </a:lnTo>
                <a:lnTo>
                  <a:pt x="1619961" y="4549440"/>
                </a:lnTo>
                <a:cubicBezTo>
                  <a:pt x="2155273" y="4222232"/>
                  <a:pt x="2507226" y="3668113"/>
                  <a:pt x="2507226" y="3039620"/>
                </a:cubicBezTo>
                <a:cubicBezTo>
                  <a:pt x="2507226" y="2034031"/>
                  <a:pt x="1606226" y="1218840"/>
                  <a:pt x="494787" y="1218840"/>
                </a:cubicBezTo>
                <a:cubicBezTo>
                  <a:pt x="355857" y="1218840"/>
                  <a:pt x="220215" y="1231578"/>
                  <a:pt x="89211" y="1255832"/>
                </a:cubicBezTo>
                <a:lnTo>
                  <a:pt x="0" y="1276586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8" name="组合 17"/>
          <p:cNvGrpSpPr/>
          <p:nvPr/>
        </p:nvGrpSpPr>
        <p:grpSpPr>
          <a:xfrm>
            <a:off x="297476" y="398986"/>
            <a:ext cx="11441759" cy="5883467"/>
            <a:chOff x="341926" y="208486"/>
            <a:chExt cx="11441759" cy="5883467"/>
          </a:xfrm>
        </p:grpSpPr>
        <p:pic>
          <p:nvPicPr>
            <p:cNvPr id="135" name="图片 13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07478" y="208803"/>
              <a:ext cx="10876207" cy="5883150"/>
            </a:xfrm>
            <a:prstGeom prst="rect">
              <a:avLst/>
            </a:prstGeom>
          </p:spPr>
        </p:pic>
        <p:pic>
          <p:nvPicPr>
            <p:cNvPr id="136" name="图片 1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4231" y="208725"/>
              <a:ext cx="10876207" cy="5846571"/>
            </a:xfrm>
            <a:prstGeom prst="rect">
              <a:avLst/>
            </a:prstGeom>
          </p:spPr>
        </p:pic>
        <p:pic>
          <p:nvPicPr>
            <p:cNvPr id="137" name="图片 1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773" y="208486"/>
              <a:ext cx="10876207" cy="5785605"/>
            </a:xfrm>
            <a:prstGeom prst="rect">
              <a:avLst/>
            </a:prstGeom>
          </p:spPr>
        </p:pic>
        <p:pic>
          <p:nvPicPr>
            <p:cNvPr id="143" name="图片 1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926" y="784490"/>
              <a:ext cx="1054699" cy="4986960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rcRect l="69652"/>
          <a:stretch>
            <a:fillRect/>
          </a:stretch>
        </p:blipFill>
        <p:spPr>
          <a:xfrm rot="5400000">
            <a:off x="937895" y="3358515"/>
            <a:ext cx="2012315" cy="5796915"/>
          </a:xfrm>
          <a:custGeom>
            <a:avLst/>
            <a:gdLst>
              <a:gd name="connsiteX0" fmla="*/ 1238865 w 1900851"/>
              <a:gd name="connsiteY0" fmla="*/ 0 h 5473600"/>
              <a:gd name="connsiteX1" fmla="*/ 1900851 w 1900851"/>
              <a:gd name="connsiteY1" fmla="*/ 0 h 5473600"/>
              <a:gd name="connsiteX2" fmla="*/ 1900851 w 1900851"/>
              <a:gd name="connsiteY2" fmla="*/ 5473600 h 5473600"/>
              <a:gd name="connsiteX3" fmla="*/ 0 w 1900851"/>
              <a:gd name="connsiteY3" fmla="*/ 5473600 h 5473600"/>
              <a:gd name="connsiteX4" fmla="*/ 0 w 1900851"/>
              <a:gd name="connsiteY4" fmla="*/ 5066356 h 5473600"/>
              <a:gd name="connsiteX5" fmla="*/ 91514 w 1900851"/>
              <a:gd name="connsiteY5" fmla="*/ 5000750 h 5473600"/>
              <a:gd name="connsiteX6" fmla="*/ 307904 w 1900851"/>
              <a:gd name="connsiteY6" fmla="*/ 4528477 h 5473600"/>
              <a:gd name="connsiteX7" fmla="*/ 96279 w 1900851"/>
              <a:gd name="connsiteY7" fmla="*/ 4329768 h 5473600"/>
              <a:gd name="connsiteX8" fmla="*/ 0 w 1900851"/>
              <a:gd name="connsiteY8" fmla="*/ 4302143 h 5473600"/>
              <a:gd name="connsiteX9" fmla="*/ 0 w 1900851"/>
              <a:gd name="connsiteY9" fmla="*/ 2890689 h 5473600"/>
              <a:gd name="connsiteX10" fmla="*/ 1015358 w 1900851"/>
              <a:gd name="connsiteY10" fmla="*/ 2890689 h 5473600"/>
              <a:gd name="connsiteX11" fmla="*/ 1056163 w 1900851"/>
              <a:gd name="connsiteY11" fmla="*/ 2923247 h 5473600"/>
              <a:gd name="connsiteX12" fmla="*/ 1177630 w 1900851"/>
              <a:gd name="connsiteY12" fmla="*/ 2959296 h 5473600"/>
              <a:gd name="connsiteX13" fmla="*/ 1489688 w 1900851"/>
              <a:gd name="connsiteY13" fmla="*/ 2500570 h 5473600"/>
              <a:gd name="connsiteX14" fmla="*/ 1299097 w 1900851"/>
              <a:gd name="connsiteY14" fmla="*/ 2077893 h 5473600"/>
              <a:gd name="connsiteX15" fmla="*/ 1238865 w 1900851"/>
              <a:gd name="connsiteY15" fmla="*/ 2060018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0851" h="5473600">
                <a:moveTo>
                  <a:pt x="1238865" y="0"/>
                </a:moveTo>
                <a:lnTo>
                  <a:pt x="1900851" y="0"/>
                </a:lnTo>
                <a:lnTo>
                  <a:pt x="1900851" y="5473600"/>
                </a:lnTo>
                <a:lnTo>
                  <a:pt x="0" y="5473600"/>
                </a:lnTo>
                <a:lnTo>
                  <a:pt x="0" y="5066356"/>
                </a:lnTo>
                <a:lnTo>
                  <a:pt x="91514" y="5000750"/>
                </a:lnTo>
                <a:cubicBezTo>
                  <a:pt x="268610" y="4854799"/>
                  <a:pt x="358017" y="4678125"/>
                  <a:pt x="307904" y="4528477"/>
                </a:cubicBezTo>
                <a:cubicBezTo>
                  <a:pt x="277836" y="4438689"/>
                  <a:pt x="201811" y="4371380"/>
                  <a:pt x="96279" y="4329768"/>
                </a:cubicBezTo>
                <a:lnTo>
                  <a:pt x="0" y="4302143"/>
                </a:lnTo>
                <a:lnTo>
                  <a:pt x="0" y="2890689"/>
                </a:lnTo>
                <a:lnTo>
                  <a:pt x="1015358" y="2890689"/>
                </a:lnTo>
                <a:lnTo>
                  <a:pt x="1056163" y="2923247"/>
                </a:lnTo>
                <a:cubicBezTo>
                  <a:pt x="1093497" y="2946460"/>
                  <a:pt x="1134544" y="2959296"/>
                  <a:pt x="1177630" y="2959296"/>
                </a:cubicBezTo>
                <a:cubicBezTo>
                  <a:pt x="1349975" y="2959296"/>
                  <a:pt x="1489688" y="2753917"/>
                  <a:pt x="1489688" y="2500570"/>
                </a:cubicBezTo>
                <a:cubicBezTo>
                  <a:pt x="1489688" y="2310560"/>
                  <a:pt x="1411099" y="2147532"/>
                  <a:pt x="1299097" y="2077893"/>
                </a:cubicBezTo>
                <a:lnTo>
                  <a:pt x="1238865" y="2060018"/>
                </a:lnTo>
                <a:close/>
              </a:path>
            </a:pathLst>
          </a:cu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652781" y="2563502"/>
            <a:ext cx="2950861" cy="84567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467030" y="778929"/>
            <a:ext cx="9473839" cy="4967240"/>
            <a:chOff x="633199" y="41284"/>
            <a:chExt cx="10864259" cy="569625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 cstate="screen"/>
            <a:stretch>
              <a:fillRect/>
            </a:stretch>
          </p:blipFill>
          <p:spPr>
            <a:xfrm flipH="1">
              <a:off x="633199" y="1599147"/>
              <a:ext cx="670307" cy="580374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8" cstate="screen"/>
            <a:stretch>
              <a:fillRect/>
            </a:stretch>
          </p:blipFill>
          <p:spPr>
            <a:xfrm rot="13800358" flipH="1">
              <a:off x="8559755" y="5170685"/>
              <a:ext cx="224321" cy="473239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9" cstate="screen"/>
            <a:stretch>
              <a:fillRect/>
            </a:stretch>
          </p:blipFill>
          <p:spPr>
            <a:xfrm flipH="1">
              <a:off x="2040129" y="41284"/>
              <a:ext cx="365761" cy="706865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0" cstate="screen"/>
            <a:stretch>
              <a:fillRect/>
            </a:stretch>
          </p:blipFill>
          <p:spPr>
            <a:xfrm flipH="1">
              <a:off x="4741209" y="434577"/>
              <a:ext cx="273622" cy="472958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11" cstate="screen"/>
            <a:stretch>
              <a:fillRect/>
            </a:stretch>
          </p:blipFill>
          <p:spPr>
            <a:xfrm rot="19449204" flipH="1">
              <a:off x="2982186" y="3504391"/>
              <a:ext cx="173441" cy="437700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2" cstate="screen"/>
            <a:stretch>
              <a:fillRect/>
            </a:stretch>
          </p:blipFill>
          <p:spPr>
            <a:xfrm>
              <a:off x="11374297" y="434576"/>
              <a:ext cx="123161" cy="321939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 rot="2434921">
              <a:off x="9948397" y="2121098"/>
              <a:ext cx="159581" cy="660466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4" cstate="screen"/>
            <a:stretch>
              <a:fillRect/>
            </a:stretch>
          </p:blipFill>
          <p:spPr>
            <a:xfrm flipH="1">
              <a:off x="10822337" y="4188630"/>
              <a:ext cx="194593" cy="568196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15" cstate="screen"/>
            <a:stretch>
              <a:fillRect/>
            </a:stretch>
          </p:blipFill>
          <p:spPr>
            <a:xfrm flipH="1">
              <a:off x="6939382" y="3519190"/>
              <a:ext cx="259012" cy="534879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 rot="2434921">
              <a:off x="1960339" y="5077071"/>
              <a:ext cx="159581" cy="660466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16" cstate="screen"/>
          <a:stretch>
            <a:fillRect/>
          </a:stretch>
        </p:blipFill>
        <p:spPr>
          <a:xfrm>
            <a:off x="7354532" y="2257594"/>
            <a:ext cx="4913509" cy="4469036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3320176" y="1282467"/>
            <a:ext cx="17999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13800" dirty="0">
                <a:solidFill>
                  <a:srgbClr val="DB8E75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01</a:t>
            </a:r>
            <a:endParaRPr lang="zh-CN" altLang="en-US" sz="13800" dirty="0">
              <a:solidFill>
                <a:srgbClr val="DB8E75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470605" y="3375319"/>
            <a:ext cx="54991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6000" dirty="0">
                <a:solidFill>
                  <a:srgbClr val="DB8E75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点击添加标题</a:t>
            </a:r>
            <a:endParaRPr lang="zh-CN" altLang="en-US" sz="6000" dirty="0">
              <a:solidFill>
                <a:srgbClr val="DB8E75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r="48510"/>
          <a:stretch>
            <a:fillRect/>
          </a:stretch>
        </p:blipFill>
        <p:spPr>
          <a:xfrm>
            <a:off x="-349400" y="-106680"/>
            <a:ext cx="3225070" cy="5473599"/>
          </a:xfrm>
          <a:custGeom>
            <a:avLst/>
            <a:gdLst>
              <a:gd name="connsiteX0" fmla="*/ 0 w 3225071"/>
              <a:gd name="connsiteY0" fmla="*/ 5303728 h 5473600"/>
              <a:gd name="connsiteX1" fmla="*/ 18986 w 3225071"/>
              <a:gd name="connsiteY1" fmla="*/ 5326739 h 5473600"/>
              <a:gd name="connsiteX2" fmla="*/ 373541 w 3225071"/>
              <a:gd name="connsiteY2" fmla="*/ 5473600 h 5473600"/>
              <a:gd name="connsiteX3" fmla="*/ 0 w 3225071"/>
              <a:gd name="connsiteY3" fmla="*/ 5473600 h 5473600"/>
              <a:gd name="connsiteX4" fmla="*/ 0 w 3225071"/>
              <a:gd name="connsiteY4" fmla="*/ 0 h 5473600"/>
              <a:gd name="connsiteX5" fmla="*/ 3225071 w 3225071"/>
              <a:gd name="connsiteY5" fmla="*/ 0 h 5473600"/>
              <a:gd name="connsiteX6" fmla="*/ 3225071 w 3225071"/>
              <a:gd name="connsiteY6" fmla="*/ 680226 h 5473600"/>
              <a:gd name="connsiteX7" fmla="*/ 3208359 w 3225071"/>
              <a:gd name="connsiteY7" fmla="*/ 694343 h 5473600"/>
              <a:gd name="connsiteX8" fmla="*/ 3154677 w 3225071"/>
              <a:gd name="connsiteY8" fmla="*/ 816830 h 5473600"/>
              <a:gd name="connsiteX9" fmla="*/ 3179378 w 3225071"/>
              <a:gd name="connsiteY9" fmla="*/ 902104 h 5473600"/>
              <a:gd name="connsiteX10" fmla="*/ 3194342 w 3225071"/>
              <a:gd name="connsiteY10" fmla="*/ 921318 h 5473600"/>
              <a:gd name="connsiteX11" fmla="*/ 0 w 3225071"/>
              <a:gd name="connsiteY11" fmla="*/ 2368815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25071" h="5473600">
                <a:moveTo>
                  <a:pt x="0" y="5303728"/>
                </a:moveTo>
                <a:lnTo>
                  <a:pt x="18986" y="5326739"/>
                </a:lnTo>
                <a:cubicBezTo>
                  <a:pt x="109724" y="5417477"/>
                  <a:pt x="235079" y="5473600"/>
                  <a:pt x="373541" y="5473600"/>
                </a:cubicBezTo>
                <a:lnTo>
                  <a:pt x="0" y="5473600"/>
                </a:lnTo>
                <a:close/>
                <a:moveTo>
                  <a:pt x="0" y="0"/>
                </a:moveTo>
                <a:lnTo>
                  <a:pt x="3225071" y="0"/>
                </a:lnTo>
                <a:lnTo>
                  <a:pt x="3225071" y="680226"/>
                </a:lnTo>
                <a:lnTo>
                  <a:pt x="3208359" y="694343"/>
                </a:lnTo>
                <a:cubicBezTo>
                  <a:pt x="3174467" y="729308"/>
                  <a:pt x="3154677" y="771458"/>
                  <a:pt x="3154677" y="816830"/>
                </a:cubicBezTo>
                <a:cubicBezTo>
                  <a:pt x="3154677" y="847078"/>
                  <a:pt x="3163473" y="875894"/>
                  <a:pt x="3179378" y="902104"/>
                </a:cubicBezTo>
                <a:lnTo>
                  <a:pt x="3194342" y="921318"/>
                </a:lnTo>
                <a:lnTo>
                  <a:pt x="0" y="2368815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69652"/>
          <a:stretch>
            <a:fillRect/>
          </a:stretch>
        </p:blipFill>
        <p:spPr>
          <a:xfrm rot="12080081">
            <a:off x="9738661" y="4121201"/>
            <a:ext cx="1900851" cy="5473600"/>
          </a:xfrm>
          <a:custGeom>
            <a:avLst/>
            <a:gdLst>
              <a:gd name="connsiteX0" fmla="*/ 1238865 w 1900851"/>
              <a:gd name="connsiteY0" fmla="*/ 0 h 5473600"/>
              <a:gd name="connsiteX1" fmla="*/ 1900851 w 1900851"/>
              <a:gd name="connsiteY1" fmla="*/ 0 h 5473600"/>
              <a:gd name="connsiteX2" fmla="*/ 1900851 w 1900851"/>
              <a:gd name="connsiteY2" fmla="*/ 5473600 h 5473600"/>
              <a:gd name="connsiteX3" fmla="*/ 0 w 1900851"/>
              <a:gd name="connsiteY3" fmla="*/ 5473600 h 5473600"/>
              <a:gd name="connsiteX4" fmla="*/ 0 w 1900851"/>
              <a:gd name="connsiteY4" fmla="*/ 5066356 h 5473600"/>
              <a:gd name="connsiteX5" fmla="*/ 91514 w 1900851"/>
              <a:gd name="connsiteY5" fmla="*/ 5000750 h 5473600"/>
              <a:gd name="connsiteX6" fmla="*/ 307904 w 1900851"/>
              <a:gd name="connsiteY6" fmla="*/ 4528477 h 5473600"/>
              <a:gd name="connsiteX7" fmla="*/ 96279 w 1900851"/>
              <a:gd name="connsiteY7" fmla="*/ 4329768 h 5473600"/>
              <a:gd name="connsiteX8" fmla="*/ 0 w 1900851"/>
              <a:gd name="connsiteY8" fmla="*/ 4302143 h 5473600"/>
              <a:gd name="connsiteX9" fmla="*/ 0 w 1900851"/>
              <a:gd name="connsiteY9" fmla="*/ 2890689 h 5473600"/>
              <a:gd name="connsiteX10" fmla="*/ 1015358 w 1900851"/>
              <a:gd name="connsiteY10" fmla="*/ 2890689 h 5473600"/>
              <a:gd name="connsiteX11" fmla="*/ 1056163 w 1900851"/>
              <a:gd name="connsiteY11" fmla="*/ 2923247 h 5473600"/>
              <a:gd name="connsiteX12" fmla="*/ 1177630 w 1900851"/>
              <a:gd name="connsiteY12" fmla="*/ 2959296 h 5473600"/>
              <a:gd name="connsiteX13" fmla="*/ 1489688 w 1900851"/>
              <a:gd name="connsiteY13" fmla="*/ 2500570 h 5473600"/>
              <a:gd name="connsiteX14" fmla="*/ 1299097 w 1900851"/>
              <a:gd name="connsiteY14" fmla="*/ 2077893 h 5473600"/>
              <a:gd name="connsiteX15" fmla="*/ 1238865 w 1900851"/>
              <a:gd name="connsiteY15" fmla="*/ 2060018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0851" h="5473600">
                <a:moveTo>
                  <a:pt x="1238865" y="0"/>
                </a:moveTo>
                <a:lnTo>
                  <a:pt x="1900851" y="0"/>
                </a:lnTo>
                <a:lnTo>
                  <a:pt x="1900851" y="5473600"/>
                </a:lnTo>
                <a:lnTo>
                  <a:pt x="0" y="5473600"/>
                </a:lnTo>
                <a:lnTo>
                  <a:pt x="0" y="5066356"/>
                </a:lnTo>
                <a:lnTo>
                  <a:pt x="91514" y="5000750"/>
                </a:lnTo>
                <a:cubicBezTo>
                  <a:pt x="268610" y="4854799"/>
                  <a:pt x="358017" y="4678125"/>
                  <a:pt x="307904" y="4528477"/>
                </a:cubicBezTo>
                <a:cubicBezTo>
                  <a:pt x="277836" y="4438689"/>
                  <a:pt x="201811" y="4371380"/>
                  <a:pt x="96279" y="4329768"/>
                </a:cubicBezTo>
                <a:lnTo>
                  <a:pt x="0" y="4302143"/>
                </a:lnTo>
                <a:lnTo>
                  <a:pt x="0" y="2890689"/>
                </a:lnTo>
                <a:lnTo>
                  <a:pt x="1015358" y="2890689"/>
                </a:lnTo>
                <a:lnTo>
                  <a:pt x="1056163" y="2923247"/>
                </a:lnTo>
                <a:cubicBezTo>
                  <a:pt x="1093497" y="2946460"/>
                  <a:pt x="1134544" y="2959296"/>
                  <a:pt x="1177630" y="2959296"/>
                </a:cubicBezTo>
                <a:cubicBezTo>
                  <a:pt x="1349975" y="2959296"/>
                  <a:pt x="1489688" y="2753917"/>
                  <a:pt x="1489688" y="2500570"/>
                </a:cubicBezTo>
                <a:cubicBezTo>
                  <a:pt x="1489688" y="2310560"/>
                  <a:pt x="1411099" y="2147532"/>
                  <a:pt x="1299097" y="2077893"/>
                </a:cubicBezTo>
                <a:lnTo>
                  <a:pt x="1238865" y="2060018"/>
                </a:lnTo>
                <a:close/>
              </a:path>
            </a:pathLst>
          </a:custGeom>
        </p:spPr>
      </p:pic>
      <p:sp>
        <p:nvSpPr>
          <p:cNvPr id="2" name="矩形: 圆角 5"/>
          <p:cNvSpPr/>
          <p:nvPr/>
        </p:nvSpPr>
        <p:spPr>
          <a:xfrm>
            <a:off x="4691380" y="2399258"/>
            <a:ext cx="1084059" cy="1084059"/>
          </a:xfrm>
          <a:prstGeom prst="roundRect">
            <a:avLst/>
          </a:prstGeom>
          <a:solidFill>
            <a:srgbClr val="DB8E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: 圆角 6"/>
          <p:cNvSpPr/>
          <p:nvPr/>
        </p:nvSpPr>
        <p:spPr>
          <a:xfrm>
            <a:off x="6137163" y="2399257"/>
            <a:ext cx="1084059" cy="1084059"/>
          </a:xfrm>
          <a:prstGeom prst="round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: 圆角 7"/>
          <p:cNvSpPr/>
          <p:nvPr/>
        </p:nvSpPr>
        <p:spPr>
          <a:xfrm>
            <a:off x="4691379" y="3775448"/>
            <a:ext cx="1084059" cy="1084059"/>
          </a:xfrm>
          <a:prstGeom prst="round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: 圆角 8"/>
          <p:cNvSpPr/>
          <p:nvPr/>
        </p:nvSpPr>
        <p:spPr>
          <a:xfrm>
            <a:off x="6137163" y="3775448"/>
            <a:ext cx="1084059" cy="1084059"/>
          </a:xfrm>
          <a:prstGeom prst="roundRect">
            <a:avLst/>
          </a:prstGeom>
          <a:solidFill>
            <a:srgbClr val="DB8E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836159" y="2649793"/>
            <a:ext cx="794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600" dirty="0">
                <a:solidFill>
                  <a:schemeClr val="bg1"/>
                </a:solidFill>
                <a:latin typeface="方正中倩简体" panose="03000509000000000000" pitchFamily="65" charset="-122"/>
                <a:ea typeface="方正中倩简体" panose="03000509000000000000" pitchFamily="65" charset="-122"/>
              </a:rPr>
              <a:t>01</a:t>
            </a:r>
            <a:endParaRPr lang="zh-CN" altLang="en-US" sz="3600" dirty="0">
              <a:solidFill>
                <a:schemeClr val="bg1"/>
              </a:solidFill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281943" y="2649792"/>
            <a:ext cx="794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600" dirty="0">
                <a:solidFill>
                  <a:schemeClr val="bg1"/>
                </a:solidFill>
                <a:latin typeface="方正中倩简体" panose="03000509000000000000" pitchFamily="65" charset="-122"/>
                <a:ea typeface="方正中倩简体" panose="03000509000000000000" pitchFamily="65" charset="-122"/>
              </a:rPr>
              <a:t>02</a:t>
            </a:r>
            <a:endParaRPr lang="zh-CN" altLang="en-US" sz="3600" dirty="0">
              <a:solidFill>
                <a:schemeClr val="bg1"/>
              </a:solidFill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46583" y="3994311"/>
            <a:ext cx="794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600" dirty="0">
                <a:solidFill>
                  <a:schemeClr val="bg1"/>
                </a:solidFill>
                <a:latin typeface="方正中倩简体" panose="03000509000000000000" pitchFamily="65" charset="-122"/>
                <a:ea typeface="方正中倩简体" panose="03000509000000000000" pitchFamily="65" charset="-122"/>
              </a:rPr>
              <a:t>03</a:t>
            </a:r>
            <a:endParaRPr lang="zh-CN" altLang="en-US" sz="3600" dirty="0">
              <a:solidFill>
                <a:schemeClr val="bg1"/>
              </a:solidFill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81943" y="3994311"/>
            <a:ext cx="794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600" dirty="0">
                <a:solidFill>
                  <a:schemeClr val="bg1"/>
                </a:solidFill>
                <a:latin typeface="方正中倩简体" panose="03000509000000000000" pitchFamily="65" charset="-122"/>
                <a:ea typeface="方正中倩简体" panose="03000509000000000000" pitchFamily="65" charset="-122"/>
              </a:rPr>
              <a:t>04</a:t>
            </a:r>
            <a:endParaRPr lang="zh-CN" altLang="en-US" sz="3600" dirty="0">
              <a:solidFill>
                <a:schemeClr val="bg1"/>
              </a:solidFill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724140" y="2325280"/>
            <a:ext cx="2118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  <a:latin typeface="方正中倩简体" panose="03000509000000000000" pitchFamily="65" charset="-122"/>
                <a:ea typeface="方正中倩简体" panose="03000509000000000000" pitchFamily="65" charset="-122"/>
              </a:rPr>
              <a:t>点击添加标题</a:t>
            </a:r>
            <a:endParaRPr lang="zh-CN" altLang="en-US" sz="2000" dirty="0">
              <a:solidFill>
                <a:schemeClr val="accent2">
                  <a:lumMod val="50000"/>
                </a:schemeClr>
              </a:solidFill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724140" y="2697841"/>
            <a:ext cx="3038395" cy="56861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Someday you will be missing in my world, and I will have no news in </a:t>
            </a:r>
            <a:r>
              <a:rPr lang="en-US" altLang="zh-CN" sz="1100" dirty="0" err="1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yours.Hoever</a:t>
            </a:r>
            <a:r>
              <a:rPr lang="en-US" altLang="zh-CN" sz="1100" dirty="0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</a:t>
            </a:r>
            <a:endParaRPr lang="zh-CN" altLang="en-US" sz="1100" dirty="0">
              <a:solidFill>
                <a:schemeClr val="accent2">
                  <a:lumMod val="50000"/>
                </a:schemeClr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724140" y="4028828"/>
            <a:ext cx="2118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  <a:latin typeface="方正中倩简体" panose="03000509000000000000" pitchFamily="65" charset="-122"/>
                <a:ea typeface="方正中倩简体" panose="03000509000000000000" pitchFamily="65" charset="-122"/>
              </a:rPr>
              <a:t>点击添加标题</a:t>
            </a:r>
            <a:endParaRPr lang="zh-CN" altLang="en-US" sz="2000" dirty="0">
              <a:solidFill>
                <a:schemeClr val="accent2">
                  <a:lumMod val="50000"/>
                </a:schemeClr>
              </a:solidFill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724140" y="4401389"/>
            <a:ext cx="3038395" cy="56861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Someday you will be missing in my world, and I will have no news in </a:t>
            </a:r>
            <a:r>
              <a:rPr lang="en-US" altLang="zh-CN" sz="1100" dirty="0" err="1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yours.Hoever</a:t>
            </a:r>
            <a:r>
              <a:rPr lang="en-US" altLang="zh-CN" sz="1100" dirty="0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</a:t>
            </a:r>
            <a:endParaRPr lang="zh-CN" altLang="en-US" sz="1100" dirty="0">
              <a:solidFill>
                <a:schemeClr val="accent2">
                  <a:lumMod val="50000"/>
                </a:schemeClr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42340" y="2325280"/>
            <a:ext cx="2118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  <a:latin typeface="方正中倩简体" panose="03000509000000000000" pitchFamily="65" charset="-122"/>
                <a:ea typeface="方正中倩简体" panose="03000509000000000000" pitchFamily="65" charset="-122"/>
              </a:rPr>
              <a:t>点击添加标题</a:t>
            </a:r>
            <a:endParaRPr lang="zh-CN" altLang="en-US" sz="2000" dirty="0">
              <a:solidFill>
                <a:schemeClr val="accent2">
                  <a:lumMod val="50000"/>
                </a:schemeClr>
              </a:solidFill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42340" y="2697841"/>
            <a:ext cx="3038395" cy="56861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Someday you will be missing in my world, and I will have no news in </a:t>
            </a:r>
            <a:r>
              <a:rPr lang="en-US" altLang="zh-CN" sz="1100" dirty="0" err="1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yours.Hoever</a:t>
            </a:r>
            <a:r>
              <a:rPr lang="en-US" altLang="zh-CN" sz="1100" dirty="0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</a:t>
            </a:r>
            <a:endParaRPr lang="zh-CN" altLang="en-US" sz="1100" dirty="0">
              <a:solidFill>
                <a:schemeClr val="accent2">
                  <a:lumMod val="50000"/>
                </a:schemeClr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58446" y="4056059"/>
            <a:ext cx="2118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  <a:latin typeface="方正中倩简体" panose="03000509000000000000" pitchFamily="65" charset="-122"/>
                <a:ea typeface="方正中倩简体" panose="03000509000000000000" pitchFamily="65" charset="-122"/>
              </a:rPr>
              <a:t>点击添加标题</a:t>
            </a:r>
            <a:endParaRPr lang="zh-CN" altLang="en-US" sz="2000" dirty="0">
              <a:solidFill>
                <a:schemeClr val="accent2">
                  <a:lumMod val="50000"/>
                </a:schemeClr>
              </a:solidFill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58446" y="4428620"/>
            <a:ext cx="3038395" cy="56861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Someday you will be missing in my world, and I will have no news in </a:t>
            </a:r>
            <a:r>
              <a:rPr lang="en-US" altLang="zh-CN" sz="1100" dirty="0" err="1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yours.Hoever</a:t>
            </a:r>
            <a:r>
              <a:rPr lang="en-US" altLang="zh-CN" sz="1100" dirty="0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</a:t>
            </a:r>
            <a:endParaRPr lang="zh-CN" altLang="en-US" sz="1100" dirty="0">
              <a:solidFill>
                <a:schemeClr val="accent2">
                  <a:lumMod val="50000"/>
                </a:schemeClr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r="48510"/>
          <a:stretch>
            <a:fillRect/>
          </a:stretch>
        </p:blipFill>
        <p:spPr>
          <a:xfrm>
            <a:off x="-349400" y="-106680"/>
            <a:ext cx="3225070" cy="5473599"/>
          </a:xfrm>
          <a:custGeom>
            <a:avLst/>
            <a:gdLst>
              <a:gd name="connsiteX0" fmla="*/ 0 w 3225071"/>
              <a:gd name="connsiteY0" fmla="*/ 5303728 h 5473600"/>
              <a:gd name="connsiteX1" fmla="*/ 18986 w 3225071"/>
              <a:gd name="connsiteY1" fmla="*/ 5326739 h 5473600"/>
              <a:gd name="connsiteX2" fmla="*/ 373541 w 3225071"/>
              <a:gd name="connsiteY2" fmla="*/ 5473600 h 5473600"/>
              <a:gd name="connsiteX3" fmla="*/ 0 w 3225071"/>
              <a:gd name="connsiteY3" fmla="*/ 5473600 h 5473600"/>
              <a:gd name="connsiteX4" fmla="*/ 0 w 3225071"/>
              <a:gd name="connsiteY4" fmla="*/ 0 h 5473600"/>
              <a:gd name="connsiteX5" fmla="*/ 3225071 w 3225071"/>
              <a:gd name="connsiteY5" fmla="*/ 0 h 5473600"/>
              <a:gd name="connsiteX6" fmla="*/ 3225071 w 3225071"/>
              <a:gd name="connsiteY6" fmla="*/ 680226 h 5473600"/>
              <a:gd name="connsiteX7" fmla="*/ 3208359 w 3225071"/>
              <a:gd name="connsiteY7" fmla="*/ 694343 h 5473600"/>
              <a:gd name="connsiteX8" fmla="*/ 3154677 w 3225071"/>
              <a:gd name="connsiteY8" fmla="*/ 816830 h 5473600"/>
              <a:gd name="connsiteX9" fmla="*/ 3179378 w 3225071"/>
              <a:gd name="connsiteY9" fmla="*/ 902104 h 5473600"/>
              <a:gd name="connsiteX10" fmla="*/ 3194342 w 3225071"/>
              <a:gd name="connsiteY10" fmla="*/ 921318 h 5473600"/>
              <a:gd name="connsiteX11" fmla="*/ 0 w 3225071"/>
              <a:gd name="connsiteY11" fmla="*/ 2368815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25071" h="5473600">
                <a:moveTo>
                  <a:pt x="0" y="5303728"/>
                </a:moveTo>
                <a:lnTo>
                  <a:pt x="18986" y="5326739"/>
                </a:lnTo>
                <a:cubicBezTo>
                  <a:pt x="109724" y="5417477"/>
                  <a:pt x="235079" y="5473600"/>
                  <a:pt x="373541" y="5473600"/>
                </a:cubicBezTo>
                <a:lnTo>
                  <a:pt x="0" y="5473600"/>
                </a:lnTo>
                <a:close/>
                <a:moveTo>
                  <a:pt x="0" y="0"/>
                </a:moveTo>
                <a:lnTo>
                  <a:pt x="3225071" y="0"/>
                </a:lnTo>
                <a:lnTo>
                  <a:pt x="3225071" y="680226"/>
                </a:lnTo>
                <a:lnTo>
                  <a:pt x="3208359" y="694343"/>
                </a:lnTo>
                <a:cubicBezTo>
                  <a:pt x="3174467" y="729308"/>
                  <a:pt x="3154677" y="771458"/>
                  <a:pt x="3154677" y="816830"/>
                </a:cubicBezTo>
                <a:cubicBezTo>
                  <a:pt x="3154677" y="847078"/>
                  <a:pt x="3163473" y="875894"/>
                  <a:pt x="3179378" y="902104"/>
                </a:cubicBezTo>
                <a:lnTo>
                  <a:pt x="3194342" y="921318"/>
                </a:lnTo>
                <a:lnTo>
                  <a:pt x="0" y="2368815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69652"/>
          <a:stretch>
            <a:fillRect/>
          </a:stretch>
        </p:blipFill>
        <p:spPr>
          <a:xfrm rot="12080081">
            <a:off x="9738661" y="4121201"/>
            <a:ext cx="1900851" cy="5473600"/>
          </a:xfrm>
          <a:custGeom>
            <a:avLst/>
            <a:gdLst>
              <a:gd name="connsiteX0" fmla="*/ 1238865 w 1900851"/>
              <a:gd name="connsiteY0" fmla="*/ 0 h 5473600"/>
              <a:gd name="connsiteX1" fmla="*/ 1900851 w 1900851"/>
              <a:gd name="connsiteY1" fmla="*/ 0 h 5473600"/>
              <a:gd name="connsiteX2" fmla="*/ 1900851 w 1900851"/>
              <a:gd name="connsiteY2" fmla="*/ 5473600 h 5473600"/>
              <a:gd name="connsiteX3" fmla="*/ 0 w 1900851"/>
              <a:gd name="connsiteY3" fmla="*/ 5473600 h 5473600"/>
              <a:gd name="connsiteX4" fmla="*/ 0 w 1900851"/>
              <a:gd name="connsiteY4" fmla="*/ 5066356 h 5473600"/>
              <a:gd name="connsiteX5" fmla="*/ 91514 w 1900851"/>
              <a:gd name="connsiteY5" fmla="*/ 5000750 h 5473600"/>
              <a:gd name="connsiteX6" fmla="*/ 307904 w 1900851"/>
              <a:gd name="connsiteY6" fmla="*/ 4528477 h 5473600"/>
              <a:gd name="connsiteX7" fmla="*/ 96279 w 1900851"/>
              <a:gd name="connsiteY7" fmla="*/ 4329768 h 5473600"/>
              <a:gd name="connsiteX8" fmla="*/ 0 w 1900851"/>
              <a:gd name="connsiteY8" fmla="*/ 4302143 h 5473600"/>
              <a:gd name="connsiteX9" fmla="*/ 0 w 1900851"/>
              <a:gd name="connsiteY9" fmla="*/ 2890689 h 5473600"/>
              <a:gd name="connsiteX10" fmla="*/ 1015358 w 1900851"/>
              <a:gd name="connsiteY10" fmla="*/ 2890689 h 5473600"/>
              <a:gd name="connsiteX11" fmla="*/ 1056163 w 1900851"/>
              <a:gd name="connsiteY11" fmla="*/ 2923247 h 5473600"/>
              <a:gd name="connsiteX12" fmla="*/ 1177630 w 1900851"/>
              <a:gd name="connsiteY12" fmla="*/ 2959296 h 5473600"/>
              <a:gd name="connsiteX13" fmla="*/ 1489688 w 1900851"/>
              <a:gd name="connsiteY13" fmla="*/ 2500570 h 5473600"/>
              <a:gd name="connsiteX14" fmla="*/ 1299097 w 1900851"/>
              <a:gd name="connsiteY14" fmla="*/ 2077893 h 5473600"/>
              <a:gd name="connsiteX15" fmla="*/ 1238865 w 1900851"/>
              <a:gd name="connsiteY15" fmla="*/ 2060018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0851" h="5473600">
                <a:moveTo>
                  <a:pt x="1238865" y="0"/>
                </a:moveTo>
                <a:lnTo>
                  <a:pt x="1900851" y="0"/>
                </a:lnTo>
                <a:lnTo>
                  <a:pt x="1900851" y="5473600"/>
                </a:lnTo>
                <a:lnTo>
                  <a:pt x="0" y="5473600"/>
                </a:lnTo>
                <a:lnTo>
                  <a:pt x="0" y="5066356"/>
                </a:lnTo>
                <a:lnTo>
                  <a:pt x="91514" y="5000750"/>
                </a:lnTo>
                <a:cubicBezTo>
                  <a:pt x="268610" y="4854799"/>
                  <a:pt x="358017" y="4678125"/>
                  <a:pt x="307904" y="4528477"/>
                </a:cubicBezTo>
                <a:cubicBezTo>
                  <a:pt x="277836" y="4438689"/>
                  <a:pt x="201811" y="4371380"/>
                  <a:pt x="96279" y="4329768"/>
                </a:cubicBezTo>
                <a:lnTo>
                  <a:pt x="0" y="4302143"/>
                </a:lnTo>
                <a:lnTo>
                  <a:pt x="0" y="2890689"/>
                </a:lnTo>
                <a:lnTo>
                  <a:pt x="1015358" y="2890689"/>
                </a:lnTo>
                <a:lnTo>
                  <a:pt x="1056163" y="2923247"/>
                </a:lnTo>
                <a:cubicBezTo>
                  <a:pt x="1093497" y="2946460"/>
                  <a:pt x="1134544" y="2959296"/>
                  <a:pt x="1177630" y="2959296"/>
                </a:cubicBezTo>
                <a:cubicBezTo>
                  <a:pt x="1349975" y="2959296"/>
                  <a:pt x="1489688" y="2753917"/>
                  <a:pt x="1489688" y="2500570"/>
                </a:cubicBezTo>
                <a:cubicBezTo>
                  <a:pt x="1489688" y="2310560"/>
                  <a:pt x="1411099" y="2147532"/>
                  <a:pt x="1299097" y="2077893"/>
                </a:cubicBezTo>
                <a:lnTo>
                  <a:pt x="1238865" y="2060018"/>
                </a:lnTo>
                <a:close/>
              </a:path>
            </a:pathLst>
          </a:custGeom>
        </p:spPr>
      </p:pic>
      <p:sp>
        <p:nvSpPr>
          <p:cNvPr id="2" name="文本框 1"/>
          <p:cNvSpPr txBox="1"/>
          <p:nvPr/>
        </p:nvSpPr>
        <p:spPr>
          <a:xfrm>
            <a:off x="3311919" y="1418316"/>
            <a:ext cx="5281573" cy="88889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Someday you will be missing in my world, and I will have no news in </a:t>
            </a:r>
            <a:r>
              <a:rPr lang="en-US" altLang="zh-CN" sz="1200" dirty="0" err="1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yours.Hoever</a:t>
            </a:r>
            <a:r>
              <a:rPr lang="en-US" altLang="zh-CN" sz="1200" dirty="0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 Someday you will be missing in my world, and I will have no news in </a:t>
            </a:r>
            <a:r>
              <a:rPr lang="en-US" altLang="zh-CN" sz="1200" dirty="0" err="1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yours.Hoever</a:t>
            </a:r>
            <a:r>
              <a:rPr lang="en-US" altLang="zh-CN" sz="1200" dirty="0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</a:t>
            </a:r>
            <a:endParaRPr lang="zh-CN" altLang="en-US" sz="1200" dirty="0">
              <a:solidFill>
                <a:schemeClr val="accent2">
                  <a:lumMod val="50000"/>
                </a:schemeClr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55463" y="3037566"/>
            <a:ext cx="5281573" cy="88889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Someday you will be missing in my world, and I will have no news in </a:t>
            </a:r>
            <a:r>
              <a:rPr lang="en-US" altLang="zh-CN" sz="1200" dirty="0" err="1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yours.Hoever</a:t>
            </a:r>
            <a:r>
              <a:rPr lang="en-US" altLang="zh-CN" sz="1200" dirty="0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 Someday you will be missing in my world, and I will have no news in </a:t>
            </a:r>
            <a:r>
              <a:rPr lang="en-US" altLang="zh-CN" sz="1200" dirty="0" err="1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yours.Hoever</a:t>
            </a:r>
            <a:r>
              <a:rPr lang="en-US" altLang="zh-CN" sz="1200" dirty="0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</a:t>
            </a:r>
            <a:endParaRPr lang="zh-CN" altLang="en-US" sz="1200" dirty="0">
              <a:solidFill>
                <a:schemeClr val="accent2">
                  <a:lumMod val="50000"/>
                </a:schemeClr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231813" y="4656816"/>
            <a:ext cx="5281573" cy="88889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Someday you will be missing in my world, and I will have no news in </a:t>
            </a:r>
            <a:r>
              <a:rPr lang="en-US" altLang="zh-CN" sz="1200" dirty="0" err="1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yours.Hoever</a:t>
            </a:r>
            <a:r>
              <a:rPr lang="en-US" altLang="zh-CN" sz="1200" dirty="0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 Someday you will be missing in my world, and I will have no news in </a:t>
            </a:r>
            <a:r>
              <a:rPr lang="en-US" altLang="zh-CN" sz="1200" dirty="0" err="1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yours.Hoever</a:t>
            </a:r>
            <a:r>
              <a:rPr lang="en-US" altLang="zh-CN" sz="1200" dirty="0">
                <a:solidFill>
                  <a:schemeClr val="accent2">
                    <a:lumMod val="50000"/>
                  </a:schemeClr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</a:t>
            </a:r>
            <a:endParaRPr lang="zh-CN" altLang="en-US" sz="1200" dirty="0">
              <a:solidFill>
                <a:schemeClr val="accent2">
                  <a:lumMod val="50000"/>
                </a:schemeClr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36" name="christmas-tree-ball_66414"/>
          <p:cNvSpPr>
            <a:spLocks noChangeAspect="1"/>
          </p:cNvSpPr>
          <p:nvPr/>
        </p:nvSpPr>
        <p:spPr bwMode="auto">
          <a:xfrm>
            <a:off x="2603660" y="1557922"/>
            <a:ext cx="519226" cy="609685"/>
          </a:xfrm>
          <a:custGeom>
            <a:avLst/>
            <a:gdLst>
              <a:gd name="connsiteX0" fmla="*/ 306576 w 517719"/>
              <a:gd name="connsiteY0" fmla="*/ 387521 h 607915"/>
              <a:gd name="connsiteX1" fmla="*/ 315417 w 517719"/>
              <a:gd name="connsiteY1" fmla="*/ 390782 h 607915"/>
              <a:gd name="connsiteX2" fmla="*/ 325852 w 517719"/>
              <a:gd name="connsiteY2" fmla="*/ 397224 h 607915"/>
              <a:gd name="connsiteX3" fmla="*/ 354687 w 517719"/>
              <a:gd name="connsiteY3" fmla="*/ 417744 h 607915"/>
              <a:gd name="connsiteX4" fmla="*/ 357236 w 517719"/>
              <a:gd name="connsiteY4" fmla="*/ 436514 h 607915"/>
              <a:gd name="connsiteX5" fmla="*/ 365042 w 517719"/>
              <a:gd name="connsiteY5" fmla="*/ 451784 h 607915"/>
              <a:gd name="connsiteX6" fmla="*/ 365759 w 517719"/>
              <a:gd name="connsiteY6" fmla="*/ 471509 h 607915"/>
              <a:gd name="connsiteX7" fmla="*/ 334216 w 517719"/>
              <a:gd name="connsiteY7" fmla="*/ 537999 h 607915"/>
              <a:gd name="connsiteX8" fmla="*/ 314382 w 517719"/>
              <a:gd name="connsiteY8" fmla="*/ 543487 h 607915"/>
              <a:gd name="connsiteX9" fmla="*/ 258146 w 517719"/>
              <a:gd name="connsiteY9" fmla="*/ 509447 h 607915"/>
              <a:gd name="connsiteX10" fmla="*/ 246517 w 517719"/>
              <a:gd name="connsiteY10" fmla="*/ 494176 h 607915"/>
              <a:gd name="connsiteX11" fmla="*/ 250101 w 517719"/>
              <a:gd name="connsiteY11" fmla="*/ 478905 h 607915"/>
              <a:gd name="connsiteX12" fmla="*/ 244924 w 517719"/>
              <a:gd name="connsiteY12" fmla="*/ 470713 h 607915"/>
              <a:gd name="connsiteX13" fmla="*/ 227718 w 517719"/>
              <a:gd name="connsiteY13" fmla="*/ 458147 h 607915"/>
              <a:gd name="connsiteX14" fmla="*/ 227718 w 517719"/>
              <a:gd name="connsiteY14" fmla="*/ 450989 h 607915"/>
              <a:gd name="connsiteX15" fmla="*/ 236480 w 517719"/>
              <a:gd name="connsiteY15" fmla="*/ 447728 h 607915"/>
              <a:gd name="connsiteX16" fmla="*/ 239029 w 517719"/>
              <a:gd name="connsiteY16" fmla="*/ 446456 h 607915"/>
              <a:gd name="connsiteX17" fmla="*/ 246835 w 517719"/>
              <a:gd name="connsiteY17" fmla="*/ 409472 h 607915"/>
              <a:gd name="connsiteX18" fmla="*/ 245879 w 517719"/>
              <a:gd name="connsiteY18" fmla="*/ 407245 h 607915"/>
              <a:gd name="connsiteX19" fmla="*/ 244924 w 517719"/>
              <a:gd name="connsiteY19" fmla="*/ 406291 h 607915"/>
              <a:gd name="connsiteX20" fmla="*/ 250101 w 517719"/>
              <a:gd name="connsiteY20" fmla="*/ 399451 h 607915"/>
              <a:gd name="connsiteX21" fmla="*/ 283556 w 517719"/>
              <a:gd name="connsiteY21" fmla="*/ 405018 h 607915"/>
              <a:gd name="connsiteX22" fmla="*/ 306576 w 517719"/>
              <a:gd name="connsiteY22" fmla="*/ 387521 h 607915"/>
              <a:gd name="connsiteX23" fmla="*/ 147145 w 517719"/>
              <a:gd name="connsiteY23" fmla="*/ 305677 h 607915"/>
              <a:gd name="connsiteX24" fmla="*/ 152920 w 517719"/>
              <a:gd name="connsiteY24" fmla="*/ 309217 h 607915"/>
              <a:gd name="connsiteX25" fmla="*/ 179925 w 517719"/>
              <a:gd name="connsiteY25" fmla="*/ 333163 h 607915"/>
              <a:gd name="connsiteX26" fmla="*/ 198087 w 517719"/>
              <a:gd name="connsiteY26" fmla="*/ 336107 h 607915"/>
              <a:gd name="connsiteX27" fmla="*/ 210036 w 517719"/>
              <a:gd name="connsiteY27" fmla="*/ 338653 h 607915"/>
              <a:gd name="connsiteX28" fmla="*/ 211311 w 517719"/>
              <a:gd name="connsiteY28" fmla="*/ 349393 h 607915"/>
              <a:gd name="connsiteX29" fmla="*/ 207408 w 517719"/>
              <a:gd name="connsiteY29" fmla="*/ 352336 h 607915"/>
              <a:gd name="connsiteX30" fmla="*/ 205177 w 517719"/>
              <a:gd name="connsiteY30" fmla="*/ 356950 h 607915"/>
              <a:gd name="connsiteX31" fmla="*/ 201274 w 517719"/>
              <a:gd name="connsiteY31" fmla="*/ 360212 h 607915"/>
              <a:gd name="connsiteX32" fmla="*/ 199760 w 517719"/>
              <a:gd name="connsiteY32" fmla="*/ 369520 h 607915"/>
              <a:gd name="connsiteX33" fmla="*/ 204301 w 517719"/>
              <a:gd name="connsiteY33" fmla="*/ 385431 h 607915"/>
              <a:gd name="connsiteX34" fmla="*/ 197530 w 517719"/>
              <a:gd name="connsiteY34" fmla="*/ 401660 h 607915"/>
              <a:gd name="connsiteX35" fmla="*/ 180005 w 517719"/>
              <a:gd name="connsiteY35" fmla="*/ 406274 h 607915"/>
              <a:gd name="connsiteX36" fmla="*/ 183589 w 517719"/>
              <a:gd name="connsiteY36" fmla="*/ 428629 h 607915"/>
              <a:gd name="connsiteX37" fmla="*/ 169888 w 517719"/>
              <a:gd name="connsiteY37" fmla="*/ 436346 h 607915"/>
              <a:gd name="connsiteX38" fmla="*/ 106160 w 517719"/>
              <a:gd name="connsiteY38" fmla="*/ 447086 h 607915"/>
              <a:gd name="connsiteX39" fmla="*/ 92140 w 517719"/>
              <a:gd name="connsiteY39" fmla="*/ 436346 h 607915"/>
              <a:gd name="connsiteX40" fmla="*/ 102257 w 517719"/>
              <a:gd name="connsiteY40" fmla="*/ 386704 h 607915"/>
              <a:gd name="connsiteX41" fmla="*/ 95167 w 517719"/>
              <a:gd name="connsiteY41" fmla="*/ 363076 h 607915"/>
              <a:gd name="connsiteX42" fmla="*/ 87041 w 517719"/>
              <a:gd name="connsiteY42" fmla="*/ 357587 h 607915"/>
              <a:gd name="connsiteX43" fmla="*/ 95167 w 517719"/>
              <a:gd name="connsiteY43" fmla="*/ 343585 h 607915"/>
              <a:gd name="connsiteX44" fmla="*/ 113967 w 517719"/>
              <a:gd name="connsiteY44" fmla="*/ 344858 h 607915"/>
              <a:gd name="connsiteX45" fmla="*/ 126553 w 517719"/>
              <a:gd name="connsiteY45" fmla="*/ 333482 h 607915"/>
              <a:gd name="connsiteX46" fmla="*/ 143122 w 517719"/>
              <a:gd name="connsiteY46" fmla="*/ 312718 h 607915"/>
              <a:gd name="connsiteX47" fmla="*/ 142803 w 517719"/>
              <a:gd name="connsiteY47" fmla="*/ 310490 h 607915"/>
              <a:gd name="connsiteX48" fmla="*/ 147145 w 517719"/>
              <a:gd name="connsiteY48" fmla="*/ 305677 h 607915"/>
              <a:gd name="connsiteX49" fmla="*/ 286715 w 517719"/>
              <a:gd name="connsiteY49" fmla="*/ 298534 h 607915"/>
              <a:gd name="connsiteX50" fmla="*/ 280102 w 517719"/>
              <a:gd name="connsiteY50" fmla="*/ 386711 h 607915"/>
              <a:gd name="connsiteX51" fmla="*/ 230697 w 517719"/>
              <a:gd name="connsiteY51" fmla="*/ 343298 h 607915"/>
              <a:gd name="connsiteX52" fmla="*/ 255160 w 517719"/>
              <a:gd name="connsiteY52" fmla="*/ 304338 h 607915"/>
              <a:gd name="connsiteX53" fmla="*/ 266236 w 517719"/>
              <a:gd name="connsiteY53" fmla="*/ 301794 h 607915"/>
              <a:gd name="connsiteX54" fmla="*/ 286715 w 517719"/>
              <a:gd name="connsiteY54" fmla="*/ 298534 h 607915"/>
              <a:gd name="connsiteX55" fmla="*/ 374215 w 517719"/>
              <a:gd name="connsiteY55" fmla="*/ 260715 h 607915"/>
              <a:gd name="connsiteX56" fmla="*/ 383054 w 517719"/>
              <a:gd name="connsiteY56" fmla="*/ 260715 h 607915"/>
              <a:gd name="connsiteX57" fmla="*/ 386001 w 517719"/>
              <a:gd name="connsiteY57" fmla="*/ 265964 h 607915"/>
              <a:gd name="connsiteX58" fmla="*/ 388310 w 517719"/>
              <a:gd name="connsiteY58" fmla="*/ 267873 h 607915"/>
              <a:gd name="connsiteX59" fmla="*/ 391575 w 517719"/>
              <a:gd name="connsiteY59" fmla="*/ 275906 h 607915"/>
              <a:gd name="connsiteX60" fmla="*/ 392212 w 517719"/>
              <a:gd name="connsiteY60" fmla="*/ 276861 h 607915"/>
              <a:gd name="connsiteX61" fmla="*/ 397070 w 517719"/>
              <a:gd name="connsiteY61" fmla="*/ 282031 h 607915"/>
              <a:gd name="connsiteX62" fmla="*/ 398344 w 517719"/>
              <a:gd name="connsiteY62" fmla="*/ 282349 h 607915"/>
              <a:gd name="connsiteX63" fmla="*/ 414908 w 517719"/>
              <a:gd name="connsiteY63" fmla="*/ 274316 h 607915"/>
              <a:gd name="connsiteX64" fmla="*/ 428924 w 517719"/>
              <a:gd name="connsiteY64" fmla="*/ 285053 h 607915"/>
              <a:gd name="connsiteX65" fmla="*/ 427649 w 517719"/>
              <a:gd name="connsiteY65" fmla="*/ 300960 h 607915"/>
              <a:gd name="connsiteX66" fmla="*/ 448514 w 517719"/>
              <a:gd name="connsiteY66" fmla="*/ 297938 h 607915"/>
              <a:gd name="connsiteX67" fmla="*/ 459503 w 517719"/>
              <a:gd name="connsiteY67" fmla="*/ 308993 h 607915"/>
              <a:gd name="connsiteX68" fmla="*/ 468980 w 517719"/>
              <a:gd name="connsiteY68" fmla="*/ 359260 h 607915"/>
              <a:gd name="connsiteX69" fmla="*/ 469935 w 517719"/>
              <a:gd name="connsiteY69" fmla="*/ 359896 h 607915"/>
              <a:gd name="connsiteX70" fmla="*/ 462689 w 517719"/>
              <a:gd name="connsiteY70" fmla="*/ 372065 h 607915"/>
              <a:gd name="connsiteX71" fmla="*/ 413952 w 517719"/>
              <a:gd name="connsiteY71" fmla="*/ 383120 h 607915"/>
              <a:gd name="connsiteX72" fmla="*/ 398344 w 517719"/>
              <a:gd name="connsiteY72" fmla="*/ 383120 h 607915"/>
              <a:gd name="connsiteX73" fmla="*/ 344113 w 517719"/>
              <a:gd name="connsiteY73" fmla="*/ 363952 h 607915"/>
              <a:gd name="connsiteX74" fmla="*/ 335911 w 517719"/>
              <a:gd name="connsiteY74" fmla="*/ 349636 h 607915"/>
              <a:gd name="connsiteX75" fmla="*/ 332009 w 517719"/>
              <a:gd name="connsiteY75" fmla="*/ 314640 h 607915"/>
              <a:gd name="connsiteX76" fmla="*/ 335592 w 517719"/>
              <a:gd name="connsiteY76" fmla="*/ 308118 h 607915"/>
              <a:gd name="connsiteX77" fmla="*/ 340768 w 517719"/>
              <a:gd name="connsiteY77" fmla="*/ 300721 h 607915"/>
              <a:gd name="connsiteX78" fmla="*/ 363862 w 517719"/>
              <a:gd name="connsiteY78" fmla="*/ 286723 h 607915"/>
              <a:gd name="connsiteX79" fmla="*/ 374215 w 517719"/>
              <a:gd name="connsiteY79" fmla="*/ 260715 h 607915"/>
              <a:gd name="connsiteX80" fmla="*/ 205761 w 517719"/>
              <a:gd name="connsiteY80" fmla="*/ 218805 h 607915"/>
              <a:gd name="connsiteX81" fmla="*/ 224574 w 517719"/>
              <a:gd name="connsiteY81" fmla="*/ 222714 h 607915"/>
              <a:gd name="connsiteX82" fmla="*/ 225530 w 517719"/>
              <a:gd name="connsiteY82" fmla="*/ 224304 h 607915"/>
              <a:gd name="connsiteX83" fmla="*/ 257699 w 517719"/>
              <a:gd name="connsiteY83" fmla="*/ 262243 h 607915"/>
              <a:gd name="connsiteX84" fmla="*/ 202198 w 517719"/>
              <a:gd name="connsiteY84" fmla="*/ 305749 h 607915"/>
              <a:gd name="connsiteX85" fmla="*/ 205761 w 517719"/>
              <a:gd name="connsiteY85" fmla="*/ 218805 h 607915"/>
              <a:gd name="connsiteX86" fmla="*/ 313370 w 517719"/>
              <a:gd name="connsiteY86" fmla="*/ 197837 h 607915"/>
              <a:gd name="connsiteX87" fmla="*/ 357231 w 517719"/>
              <a:gd name="connsiteY87" fmla="*/ 231361 h 607915"/>
              <a:gd name="connsiteX88" fmla="*/ 311991 w 517719"/>
              <a:gd name="connsiteY88" fmla="*/ 285848 h 607915"/>
              <a:gd name="connsiteX89" fmla="*/ 264839 w 517719"/>
              <a:gd name="connsiteY89" fmla="*/ 245679 h 607915"/>
              <a:gd name="connsiteX90" fmla="*/ 294787 w 517719"/>
              <a:gd name="connsiteY90" fmla="*/ 202805 h 607915"/>
              <a:gd name="connsiteX91" fmla="*/ 313370 w 517719"/>
              <a:gd name="connsiteY91" fmla="*/ 197837 h 607915"/>
              <a:gd name="connsiteX92" fmla="*/ 221035 w 517719"/>
              <a:gd name="connsiteY92" fmla="*/ 111338 h 607915"/>
              <a:gd name="connsiteX93" fmla="*/ 35413 w 517719"/>
              <a:gd name="connsiteY93" fmla="*/ 272973 h 607915"/>
              <a:gd name="connsiteX94" fmla="*/ 108944 w 517719"/>
              <a:gd name="connsiteY94" fmla="*/ 540321 h 607915"/>
              <a:gd name="connsiteX95" fmla="*/ 463219 w 517719"/>
              <a:gd name="connsiteY95" fmla="*/ 430312 h 607915"/>
              <a:gd name="connsiteX96" fmla="*/ 445056 w 517719"/>
              <a:gd name="connsiteY96" fmla="*/ 184281 h 607915"/>
              <a:gd name="connsiteX97" fmla="*/ 233622 w 517719"/>
              <a:gd name="connsiteY97" fmla="*/ 115872 h 607915"/>
              <a:gd name="connsiteX98" fmla="*/ 221035 w 517719"/>
              <a:gd name="connsiteY98" fmla="*/ 111338 h 607915"/>
              <a:gd name="connsiteX99" fmla="*/ 252582 w 517719"/>
              <a:gd name="connsiteY99" fmla="*/ 60907 h 607915"/>
              <a:gd name="connsiteX100" fmla="*/ 222947 w 517719"/>
              <a:gd name="connsiteY100" fmla="*/ 88907 h 607915"/>
              <a:gd name="connsiteX101" fmla="*/ 237605 w 517719"/>
              <a:gd name="connsiteY101" fmla="*/ 89861 h 607915"/>
              <a:gd name="connsiteX102" fmla="*/ 278553 w 517719"/>
              <a:gd name="connsiteY102" fmla="*/ 86282 h 607915"/>
              <a:gd name="connsiteX103" fmla="*/ 272738 w 517719"/>
              <a:gd name="connsiteY103" fmla="*/ 70373 h 607915"/>
              <a:gd name="connsiteX104" fmla="*/ 252582 w 517719"/>
              <a:gd name="connsiteY104" fmla="*/ 60907 h 607915"/>
              <a:gd name="connsiteX105" fmla="*/ 194745 w 517719"/>
              <a:gd name="connsiteY105" fmla="*/ 59635 h 607915"/>
              <a:gd name="connsiteX106" fmla="*/ 191239 w 517719"/>
              <a:gd name="connsiteY106" fmla="*/ 90180 h 607915"/>
              <a:gd name="connsiteX107" fmla="*/ 193151 w 517719"/>
              <a:gd name="connsiteY107" fmla="*/ 90180 h 607915"/>
              <a:gd name="connsiteX108" fmla="*/ 194745 w 517719"/>
              <a:gd name="connsiteY108" fmla="*/ 59635 h 607915"/>
              <a:gd name="connsiteX109" fmla="*/ 242465 w 517719"/>
              <a:gd name="connsiteY109" fmla="*/ 1249 h 607915"/>
              <a:gd name="connsiteX110" fmla="*/ 314722 w 517719"/>
              <a:gd name="connsiteY110" fmla="*/ 20419 h 607915"/>
              <a:gd name="connsiteX111" fmla="*/ 335196 w 517719"/>
              <a:gd name="connsiteY111" fmla="*/ 93043 h 607915"/>
              <a:gd name="connsiteX112" fmla="*/ 455094 w 517719"/>
              <a:gd name="connsiteY112" fmla="*/ 155406 h 607915"/>
              <a:gd name="connsiteX113" fmla="*/ 506956 w 517719"/>
              <a:gd name="connsiteY113" fmla="*/ 391971 h 607915"/>
              <a:gd name="connsiteX114" fmla="*/ 127029 w 517719"/>
              <a:gd name="connsiteY114" fmla="*/ 581128 h 607915"/>
              <a:gd name="connsiteX115" fmla="*/ 173235 w 517719"/>
              <a:gd name="connsiteY115" fmla="*/ 93361 h 607915"/>
              <a:gd name="connsiteX116" fmla="*/ 242465 w 517719"/>
              <a:gd name="connsiteY116" fmla="*/ 1249 h 60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517719" h="607915">
                <a:moveTo>
                  <a:pt x="306576" y="387521"/>
                </a:moveTo>
                <a:cubicBezTo>
                  <a:pt x="309921" y="385612"/>
                  <a:pt x="314143" y="387521"/>
                  <a:pt x="315417" y="390782"/>
                </a:cubicBezTo>
                <a:cubicBezTo>
                  <a:pt x="319958" y="389827"/>
                  <a:pt x="324577" y="391736"/>
                  <a:pt x="325852" y="397224"/>
                </a:cubicBezTo>
                <a:cubicBezTo>
                  <a:pt x="329675" y="414403"/>
                  <a:pt x="338756" y="419653"/>
                  <a:pt x="354687" y="417744"/>
                </a:cubicBezTo>
                <a:cubicBezTo>
                  <a:pt x="366077" y="416312"/>
                  <a:pt x="367033" y="433173"/>
                  <a:pt x="357236" y="436514"/>
                </a:cubicBezTo>
                <a:cubicBezTo>
                  <a:pt x="347518" y="449239"/>
                  <a:pt x="350067" y="454329"/>
                  <a:pt x="365042" y="451784"/>
                </a:cubicBezTo>
                <a:cubicBezTo>
                  <a:pt x="377627" y="452421"/>
                  <a:pt x="376990" y="469600"/>
                  <a:pt x="365759" y="471509"/>
                </a:cubicBezTo>
                <a:cubicBezTo>
                  <a:pt x="329038" y="476360"/>
                  <a:pt x="329357" y="509128"/>
                  <a:pt x="334216" y="537999"/>
                </a:cubicBezTo>
                <a:cubicBezTo>
                  <a:pt x="336446" y="550884"/>
                  <a:pt x="317966" y="556451"/>
                  <a:pt x="314382" y="543487"/>
                </a:cubicBezTo>
                <a:cubicBezTo>
                  <a:pt x="307213" y="516207"/>
                  <a:pt x="286742" y="499028"/>
                  <a:pt x="258146" y="509447"/>
                </a:cubicBezTo>
                <a:cubicBezTo>
                  <a:pt x="249066" y="512628"/>
                  <a:pt x="242853" y="501573"/>
                  <a:pt x="246517" y="494176"/>
                </a:cubicBezTo>
                <a:cubicBezTo>
                  <a:pt x="249782" y="487416"/>
                  <a:pt x="250738" y="482485"/>
                  <a:pt x="250101" y="478905"/>
                </a:cubicBezTo>
                <a:cubicBezTo>
                  <a:pt x="248827" y="475963"/>
                  <a:pt x="246835" y="473259"/>
                  <a:pt x="244924" y="470713"/>
                </a:cubicBezTo>
                <a:cubicBezTo>
                  <a:pt x="239985" y="466578"/>
                  <a:pt x="232577" y="463953"/>
                  <a:pt x="227718" y="458147"/>
                </a:cubicBezTo>
                <a:cubicBezTo>
                  <a:pt x="226125" y="456238"/>
                  <a:pt x="225488" y="452898"/>
                  <a:pt x="227718" y="450989"/>
                </a:cubicBezTo>
                <a:cubicBezTo>
                  <a:pt x="230347" y="449001"/>
                  <a:pt x="233214" y="448046"/>
                  <a:pt x="236480" y="447728"/>
                </a:cubicBezTo>
                <a:cubicBezTo>
                  <a:pt x="237117" y="447410"/>
                  <a:pt x="238073" y="446774"/>
                  <a:pt x="239029" y="446456"/>
                </a:cubicBezTo>
                <a:cubicBezTo>
                  <a:pt x="259739" y="440332"/>
                  <a:pt x="257827" y="424425"/>
                  <a:pt x="246835" y="409472"/>
                </a:cubicBezTo>
                <a:cubicBezTo>
                  <a:pt x="246198" y="408518"/>
                  <a:pt x="245879" y="407882"/>
                  <a:pt x="245879" y="407245"/>
                </a:cubicBezTo>
                <a:lnTo>
                  <a:pt x="244924" y="406291"/>
                </a:lnTo>
                <a:cubicBezTo>
                  <a:pt x="241259" y="402791"/>
                  <a:pt x="245561" y="397224"/>
                  <a:pt x="250101" y="399451"/>
                </a:cubicBezTo>
                <a:cubicBezTo>
                  <a:pt x="260217" y="404700"/>
                  <a:pt x="271847" y="409234"/>
                  <a:pt x="283556" y="405018"/>
                </a:cubicBezTo>
                <a:cubicBezTo>
                  <a:pt x="293353" y="401519"/>
                  <a:pt x="297814" y="392373"/>
                  <a:pt x="306576" y="387521"/>
                </a:cubicBezTo>
                <a:close/>
                <a:moveTo>
                  <a:pt x="147145" y="305677"/>
                </a:moveTo>
                <a:cubicBezTo>
                  <a:pt x="149515" y="305439"/>
                  <a:pt x="152124" y="306592"/>
                  <a:pt x="152920" y="309217"/>
                </a:cubicBezTo>
                <a:cubicBezTo>
                  <a:pt x="156824" y="321469"/>
                  <a:pt x="167578" y="329265"/>
                  <a:pt x="179925" y="333163"/>
                </a:cubicBezTo>
                <a:cubicBezTo>
                  <a:pt x="186059" y="334834"/>
                  <a:pt x="191874" y="336107"/>
                  <a:pt x="198087" y="336107"/>
                </a:cubicBezTo>
                <a:cubicBezTo>
                  <a:pt x="202628" y="336107"/>
                  <a:pt x="206133" y="335709"/>
                  <a:pt x="210036" y="338653"/>
                </a:cubicBezTo>
                <a:cubicBezTo>
                  <a:pt x="213541" y="341676"/>
                  <a:pt x="214338" y="345813"/>
                  <a:pt x="211311" y="349393"/>
                </a:cubicBezTo>
                <a:cubicBezTo>
                  <a:pt x="210355" y="350745"/>
                  <a:pt x="208682" y="351700"/>
                  <a:pt x="207408" y="352336"/>
                </a:cubicBezTo>
                <a:cubicBezTo>
                  <a:pt x="207408" y="353927"/>
                  <a:pt x="206770" y="355677"/>
                  <a:pt x="205177" y="356950"/>
                </a:cubicBezTo>
                <a:cubicBezTo>
                  <a:pt x="203823" y="358303"/>
                  <a:pt x="202548" y="359257"/>
                  <a:pt x="201274" y="360212"/>
                </a:cubicBezTo>
                <a:cubicBezTo>
                  <a:pt x="201274" y="363076"/>
                  <a:pt x="200637" y="366020"/>
                  <a:pt x="199760" y="369520"/>
                </a:cubicBezTo>
                <a:cubicBezTo>
                  <a:pt x="197211" y="377714"/>
                  <a:pt x="196892" y="379942"/>
                  <a:pt x="204301" y="385431"/>
                </a:cubicBezTo>
                <a:cubicBezTo>
                  <a:pt x="212187" y="391000"/>
                  <a:pt x="207965" y="405002"/>
                  <a:pt x="197530" y="401660"/>
                </a:cubicBezTo>
                <a:cubicBezTo>
                  <a:pt x="189165" y="399115"/>
                  <a:pt x="184545" y="401978"/>
                  <a:pt x="180005" y="406274"/>
                </a:cubicBezTo>
                <a:cubicBezTo>
                  <a:pt x="179049" y="413355"/>
                  <a:pt x="181040" y="421231"/>
                  <a:pt x="183589" y="428629"/>
                </a:cubicBezTo>
                <a:cubicBezTo>
                  <a:pt x="186138" y="436664"/>
                  <a:pt x="175783" y="441597"/>
                  <a:pt x="169888" y="436346"/>
                </a:cubicBezTo>
                <a:cubicBezTo>
                  <a:pt x="149097" y="417571"/>
                  <a:pt x="123685" y="430539"/>
                  <a:pt x="106160" y="447086"/>
                </a:cubicBezTo>
                <a:cubicBezTo>
                  <a:pt x="98990" y="453848"/>
                  <a:pt x="86325" y="445177"/>
                  <a:pt x="92140" y="436346"/>
                </a:cubicBezTo>
                <a:cubicBezTo>
                  <a:pt x="101938" y="421708"/>
                  <a:pt x="106160" y="404206"/>
                  <a:pt x="102257" y="386704"/>
                </a:cubicBezTo>
                <a:cubicBezTo>
                  <a:pt x="100663" y="378669"/>
                  <a:pt x="97716" y="370793"/>
                  <a:pt x="95167" y="363076"/>
                </a:cubicBezTo>
                <a:cubicBezTo>
                  <a:pt x="92299" y="361803"/>
                  <a:pt x="89272" y="360132"/>
                  <a:pt x="87041" y="357587"/>
                </a:cubicBezTo>
                <a:cubicBezTo>
                  <a:pt x="80828" y="350984"/>
                  <a:pt x="87360" y="342630"/>
                  <a:pt x="95167" y="343585"/>
                </a:cubicBezTo>
                <a:cubicBezTo>
                  <a:pt x="101938" y="344540"/>
                  <a:pt x="107434" y="347801"/>
                  <a:pt x="113967" y="344858"/>
                </a:cubicBezTo>
                <a:cubicBezTo>
                  <a:pt x="118826" y="342949"/>
                  <a:pt x="123287" y="338016"/>
                  <a:pt x="126553" y="333482"/>
                </a:cubicBezTo>
                <a:cubicBezTo>
                  <a:pt x="130536" y="328311"/>
                  <a:pt x="135714" y="314309"/>
                  <a:pt x="143122" y="312718"/>
                </a:cubicBezTo>
                <a:cubicBezTo>
                  <a:pt x="143122" y="311763"/>
                  <a:pt x="142803" y="311127"/>
                  <a:pt x="142803" y="310490"/>
                </a:cubicBezTo>
                <a:cubicBezTo>
                  <a:pt x="142644" y="307547"/>
                  <a:pt x="144775" y="305916"/>
                  <a:pt x="147145" y="305677"/>
                </a:cubicBezTo>
                <a:close/>
                <a:moveTo>
                  <a:pt x="286715" y="298534"/>
                </a:moveTo>
                <a:cubicBezTo>
                  <a:pt x="339945" y="299568"/>
                  <a:pt x="316597" y="375818"/>
                  <a:pt x="280102" y="386711"/>
                </a:cubicBezTo>
                <a:cubicBezTo>
                  <a:pt x="254762" y="394503"/>
                  <a:pt x="227111" y="368901"/>
                  <a:pt x="230697" y="343298"/>
                </a:cubicBezTo>
                <a:cubicBezTo>
                  <a:pt x="232769" y="328350"/>
                  <a:pt x="240817" y="311176"/>
                  <a:pt x="255160" y="304338"/>
                </a:cubicBezTo>
                <a:cubicBezTo>
                  <a:pt x="258746" y="302430"/>
                  <a:pt x="262571" y="301476"/>
                  <a:pt x="266236" y="301794"/>
                </a:cubicBezTo>
                <a:cubicBezTo>
                  <a:pt x="273010" y="299170"/>
                  <a:pt x="280580" y="298534"/>
                  <a:pt x="286715" y="298534"/>
                </a:cubicBezTo>
                <a:close/>
                <a:moveTo>
                  <a:pt x="374215" y="260715"/>
                </a:moveTo>
                <a:cubicBezTo>
                  <a:pt x="376604" y="258488"/>
                  <a:pt x="380824" y="258170"/>
                  <a:pt x="383054" y="260715"/>
                </a:cubicBezTo>
                <a:cubicBezTo>
                  <a:pt x="384408" y="262306"/>
                  <a:pt x="385364" y="264056"/>
                  <a:pt x="386001" y="265964"/>
                </a:cubicBezTo>
                <a:cubicBezTo>
                  <a:pt x="387036" y="266283"/>
                  <a:pt x="387912" y="266601"/>
                  <a:pt x="388310" y="267873"/>
                </a:cubicBezTo>
                <a:cubicBezTo>
                  <a:pt x="389027" y="269782"/>
                  <a:pt x="389982" y="272964"/>
                  <a:pt x="391575" y="275906"/>
                </a:cubicBezTo>
                <a:cubicBezTo>
                  <a:pt x="391575" y="276224"/>
                  <a:pt x="391894" y="276543"/>
                  <a:pt x="392212" y="276861"/>
                </a:cubicBezTo>
                <a:cubicBezTo>
                  <a:pt x="393168" y="279088"/>
                  <a:pt x="395159" y="280758"/>
                  <a:pt x="397070" y="282031"/>
                </a:cubicBezTo>
                <a:cubicBezTo>
                  <a:pt x="397388" y="282349"/>
                  <a:pt x="398025" y="282349"/>
                  <a:pt x="398344" y="282349"/>
                </a:cubicBezTo>
                <a:cubicBezTo>
                  <a:pt x="404555" y="281712"/>
                  <a:pt x="410050" y="277577"/>
                  <a:pt x="414908" y="274316"/>
                </a:cubicBezTo>
                <a:cubicBezTo>
                  <a:pt x="421836" y="269782"/>
                  <a:pt x="431472" y="277577"/>
                  <a:pt x="428924" y="285053"/>
                </a:cubicBezTo>
                <a:cubicBezTo>
                  <a:pt x="427331" y="289268"/>
                  <a:pt x="422792" y="297938"/>
                  <a:pt x="427649" y="300960"/>
                </a:cubicBezTo>
                <a:cubicBezTo>
                  <a:pt x="434498" y="301596"/>
                  <a:pt x="441984" y="299528"/>
                  <a:pt x="448514" y="297938"/>
                </a:cubicBezTo>
                <a:cubicBezTo>
                  <a:pt x="454964" y="296347"/>
                  <a:pt x="461414" y="302551"/>
                  <a:pt x="459503" y="308993"/>
                </a:cubicBezTo>
                <a:cubicBezTo>
                  <a:pt x="454327" y="327127"/>
                  <a:pt x="458229" y="344307"/>
                  <a:pt x="468980" y="359260"/>
                </a:cubicBezTo>
                <a:cubicBezTo>
                  <a:pt x="469298" y="359578"/>
                  <a:pt x="469617" y="359578"/>
                  <a:pt x="469935" y="359896"/>
                </a:cubicBezTo>
                <a:cubicBezTo>
                  <a:pt x="475430" y="364748"/>
                  <a:pt x="469617" y="374451"/>
                  <a:pt x="462689" y="372065"/>
                </a:cubicBezTo>
                <a:cubicBezTo>
                  <a:pt x="442860" y="365304"/>
                  <a:pt x="427968" y="364668"/>
                  <a:pt x="413952" y="383120"/>
                </a:cubicBezTo>
                <a:cubicBezTo>
                  <a:pt x="410050" y="388291"/>
                  <a:pt x="401928" y="389563"/>
                  <a:pt x="398344" y="383120"/>
                </a:cubicBezTo>
                <a:cubicBezTo>
                  <a:pt x="386717" y="362362"/>
                  <a:pt x="365216" y="362044"/>
                  <a:pt x="344113" y="363952"/>
                </a:cubicBezTo>
                <a:cubicBezTo>
                  <a:pt x="336866" y="364589"/>
                  <a:pt x="332327" y="355442"/>
                  <a:pt x="335911" y="349636"/>
                </a:cubicBezTo>
                <a:cubicBezTo>
                  <a:pt x="346024" y="333808"/>
                  <a:pt x="336866" y="327207"/>
                  <a:pt x="332009" y="314640"/>
                </a:cubicBezTo>
                <a:cubicBezTo>
                  <a:pt x="331053" y="311777"/>
                  <a:pt x="333044" y="309073"/>
                  <a:pt x="335592" y="308118"/>
                </a:cubicBezTo>
                <a:cubicBezTo>
                  <a:pt x="334637" y="305255"/>
                  <a:pt x="336548" y="301358"/>
                  <a:pt x="340768" y="300721"/>
                </a:cubicBezTo>
                <a:cubicBezTo>
                  <a:pt x="349847" y="299369"/>
                  <a:pt x="358925" y="294438"/>
                  <a:pt x="363862" y="286723"/>
                </a:cubicBezTo>
                <a:cubicBezTo>
                  <a:pt x="368720" y="278849"/>
                  <a:pt x="367764" y="266919"/>
                  <a:pt x="374215" y="260715"/>
                </a:cubicBezTo>
                <a:close/>
                <a:moveTo>
                  <a:pt x="205761" y="218805"/>
                </a:moveTo>
                <a:cubicBezTo>
                  <a:pt x="211562" y="218457"/>
                  <a:pt x="217875" y="219622"/>
                  <a:pt x="224574" y="222714"/>
                </a:cubicBezTo>
                <a:cubicBezTo>
                  <a:pt x="225211" y="223032"/>
                  <a:pt x="225530" y="223668"/>
                  <a:pt x="225530" y="224304"/>
                </a:cubicBezTo>
                <a:cubicBezTo>
                  <a:pt x="243127" y="226213"/>
                  <a:pt x="258018" y="244029"/>
                  <a:pt x="257699" y="262243"/>
                </a:cubicBezTo>
                <a:cubicBezTo>
                  <a:pt x="257381" y="291433"/>
                  <a:pt x="230387" y="309965"/>
                  <a:pt x="202198" y="305749"/>
                </a:cubicBezTo>
                <a:cubicBezTo>
                  <a:pt x="149594" y="297746"/>
                  <a:pt x="165149" y="221236"/>
                  <a:pt x="205761" y="218805"/>
                </a:cubicBezTo>
                <a:close/>
                <a:moveTo>
                  <a:pt x="313370" y="197837"/>
                </a:moveTo>
                <a:cubicBezTo>
                  <a:pt x="332784" y="198027"/>
                  <a:pt x="352870" y="212569"/>
                  <a:pt x="357231" y="231361"/>
                </a:cubicBezTo>
                <a:cubicBezTo>
                  <a:pt x="363443" y="258962"/>
                  <a:pt x="339310" y="284576"/>
                  <a:pt x="311991" y="285848"/>
                </a:cubicBezTo>
                <a:cubicBezTo>
                  <a:pt x="288256" y="286962"/>
                  <a:pt x="268822" y="268349"/>
                  <a:pt x="264839" y="245679"/>
                </a:cubicBezTo>
                <a:cubicBezTo>
                  <a:pt x="261335" y="225236"/>
                  <a:pt x="273362" y="203759"/>
                  <a:pt x="294787" y="202805"/>
                </a:cubicBezTo>
                <a:cubicBezTo>
                  <a:pt x="300502" y="199305"/>
                  <a:pt x="306898" y="197773"/>
                  <a:pt x="313370" y="197837"/>
                </a:cubicBezTo>
                <a:close/>
                <a:moveTo>
                  <a:pt x="221035" y="111338"/>
                </a:moveTo>
                <a:cubicBezTo>
                  <a:pt x="130693" y="120725"/>
                  <a:pt x="60189" y="182053"/>
                  <a:pt x="35413" y="272973"/>
                </a:cubicBezTo>
                <a:cubicBezTo>
                  <a:pt x="10796" y="364051"/>
                  <a:pt x="25136" y="482175"/>
                  <a:pt x="108944" y="540321"/>
                </a:cubicBezTo>
                <a:cubicBezTo>
                  <a:pt x="233463" y="626309"/>
                  <a:pt x="401478" y="562673"/>
                  <a:pt x="463219" y="430312"/>
                </a:cubicBezTo>
                <a:cubicBezTo>
                  <a:pt x="498034" y="355699"/>
                  <a:pt x="506080" y="248871"/>
                  <a:pt x="445056" y="184281"/>
                </a:cubicBezTo>
                <a:cubicBezTo>
                  <a:pt x="397893" y="134327"/>
                  <a:pt x="303011" y="98293"/>
                  <a:pt x="233622" y="115872"/>
                </a:cubicBezTo>
                <a:cubicBezTo>
                  <a:pt x="227806" y="117463"/>
                  <a:pt x="223584" y="114918"/>
                  <a:pt x="221035" y="111338"/>
                </a:cubicBezTo>
                <a:close/>
                <a:moveTo>
                  <a:pt x="252582" y="60907"/>
                </a:moveTo>
                <a:cubicBezTo>
                  <a:pt x="234100" y="60271"/>
                  <a:pt x="224620" y="72362"/>
                  <a:pt x="222947" y="88907"/>
                </a:cubicBezTo>
                <a:lnTo>
                  <a:pt x="237605" y="89861"/>
                </a:lnTo>
                <a:cubicBezTo>
                  <a:pt x="250352" y="87236"/>
                  <a:pt x="264214" y="85964"/>
                  <a:pt x="278553" y="86282"/>
                </a:cubicBezTo>
                <a:cubicBezTo>
                  <a:pt x="277597" y="80475"/>
                  <a:pt x="276960" y="74907"/>
                  <a:pt x="272738" y="70373"/>
                </a:cubicBezTo>
                <a:cubicBezTo>
                  <a:pt x="267560" y="64884"/>
                  <a:pt x="260310" y="61225"/>
                  <a:pt x="252582" y="60907"/>
                </a:cubicBezTo>
                <a:close/>
                <a:moveTo>
                  <a:pt x="194745" y="59635"/>
                </a:moveTo>
                <a:cubicBezTo>
                  <a:pt x="190204" y="68464"/>
                  <a:pt x="188929" y="78884"/>
                  <a:pt x="191239" y="90180"/>
                </a:cubicBezTo>
                <a:lnTo>
                  <a:pt x="193151" y="90180"/>
                </a:lnTo>
                <a:cubicBezTo>
                  <a:pt x="189885" y="79202"/>
                  <a:pt x="190841" y="68782"/>
                  <a:pt x="194745" y="59635"/>
                </a:cubicBezTo>
                <a:close/>
                <a:moveTo>
                  <a:pt x="242465" y="1249"/>
                </a:moveTo>
                <a:cubicBezTo>
                  <a:pt x="267241" y="-2569"/>
                  <a:pt x="296399" y="1965"/>
                  <a:pt x="314722" y="20419"/>
                </a:cubicBezTo>
                <a:cubicBezTo>
                  <a:pt x="330655" y="36646"/>
                  <a:pt x="345314" y="70373"/>
                  <a:pt x="335196" y="93043"/>
                </a:cubicBezTo>
                <a:cubicBezTo>
                  <a:pt x="382040" y="103782"/>
                  <a:pt x="427529" y="126293"/>
                  <a:pt x="455094" y="155406"/>
                </a:cubicBezTo>
                <a:cubicBezTo>
                  <a:pt x="513250" y="217371"/>
                  <a:pt x="531812" y="311233"/>
                  <a:pt x="506956" y="391971"/>
                </a:cubicBezTo>
                <a:cubicBezTo>
                  <a:pt x="458838" y="546446"/>
                  <a:pt x="284608" y="662581"/>
                  <a:pt x="127029" y="581128"/>
                </a:cubicBezTo>
                <a:cubicBezTo>
                  <a:pt x="-67994" y="480584"/>
                  <a:pt x="-27364" y="137190"/>
                  <a:pt x="173235" y="93361"/>
                </a:cubicBezTo>
                <a:cubicBezTo>
                  <a:pt x="152044" y="49294"/>
                  <a:pt x="199525" y="8328"/>
                  <a:pt x="242465" y="1249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</p:sp>
      <p:sp>
        <p:nvSpPr>
          <p:cNvPr id="37" name="christmas-tree-ball_66414"/>
          <p:cNvSpPr>
            <a:spLocks noChangeAspect="1"/>
          </p:cNvSpPr>
          <p:nvPr/>
        </p:nvSpPr>
        <p:spPr bwMode="auto">
          <a:xfrm>
            <a:off x="4217312" y="3177172"/>
            <a:ext cx="519226" cy="609685"/>
          </a:xfrm>
          <a:custGeom>
            <a:avLst/>
            <a:gdLst>
              <a:gd name="connsiteX0" fmla="*/ 306576 w 517719"/>
              <a:gd name="connsiteY0" fmla="*/ 387521 h 607915"/>
              <a:gd name="connsiteX1" fmla="*/ 315417 w 517719"/>
              <a:gd name="connsiteY1" fmla="*/ 390782 h 607915"/>
              <a:gd name="connsiteX2" fmla="*/ 325852 w 517719"/>
              <a:gd name="connsiteY2" fmla="*/ 397224 h 607915"/>
              <a:gd name="connsiteX3" fmla="*/ 354687 w 517719"/>
              <a:gd name="connsiteY3" fmla="*/ 417744 h 607915"/>
              <a:gd name="connsiteX4" fmla="*/ 357236 w 517719"/>
              <a:gd name="connsiteY4" fmla="*/ 436514 h 607915"/>
              <a:gd name="connsiteX5" fmla="*/ 365042 w 517719"/>
              <a:gd name="connsiteY5" fmla="*/ 451784 h 607915"/>
              <a:gd name="connsiteX6" fmla="*/ 365759 w 517719"/>
              <a:gd name="connsiteY6" fmla="*/ 471509 h 607915"/>
              <a:gd name="connsiteX7" fmla="*/ 334216 w 517719"/>
              <a:gd name="connsiteY7" fmla="*/ 537999 h 607915"/>
              <a:gd name="connsiteX8" fmla="*/ 314382 w 517719"/>
              <a:gd name="connsiteY8" fmla="*/ 543487 h 607915"/>
              <a:gd name="connsiteX9" fmla="*/ 258146 w 517719"/>
              <a:gd name="connsiteY9" fmla="*/ 509447 h 607915"/>
              <a:gd name="connsiteX10" fmla="*/ 246517 w 517719"/>
              <a:gd name="connsiteY10" fmla="*/ 494176 h 607915"/>
              <a:gd name="connsiteX11" fmla="*/ 250101 w 517719"/>
              <a:gd name="connsiteY11" fmla="*/ 478905 h 607915"/>
              <a:gd name="connsiteX12" fmla="*/ 244924 w 517719"/>
              <a:gd name="connsiteY12" fmla="*/ 470713 h 607915"/>
              <a:gd name="connsiteX13" fmla="*/ 227718 w 517719"/>
              <a:gd name="connsiteY13" fmla="*/ 458147 h 607915"/>
              <a:gd name="connsiteX14" fmla="*/ 227718 w 517719"/>
              <a:gd name="connsiteY14" fmla="*/ 450989 h 607915"/>
              <a:gd name="connsiteX15" fmla="*/ 236480 w 517719"/>
              <a:gd name="connsiteY15" fmla="*/ 447728 h 607915"/>
              <a:gd name="connsiteX16" fmla="*/ 239029 w 517719"/>
              <a:gd name="connsiteY16" fmla="*/ 446456 h 607915"/>
              <a:gd name="connsiteX17" fmla="*/ 246835 w 517719"/>
              <a:gd name="connsiteY17" fmla="*/ 409472 h 607915"/>
              <a:gd name="connsiteX18" fmla="*/ 245879 w 517719"/>
              <a:gd name="connsiteY18" fmla="*/ 407245 h 607915"/>
              <a:gd name="connsiteX19" fmla="*/ 244924 w 517719"/>
              <a:gd name="connsiteY19" fmla="*/ 406291 h 607915"/>
              <a:gd name="connsiteX20" fmla="*/ 250101 w 517719"/>
              <a:gd name="connsiteY20" fmla="*/ 399451 h 607915"/>
              <a:gd name="connsiteX21" fmla="*/ 283556 w 517719"/>
              <a:gd name="connsiteY21" fmla="*/ 405018 h 607915"/>
              <a:gd name="connsiteX22" fmla="*/ 306576 w 517719"/>
              <a:gd name="connsiteY22" fmla="*/ 387521 h 607915"/>
              <a:gd name="connsiteX23" fmla="*/ 147145 w 517719"/>
              <a:gd name="connsiteY23" fmla="*/ 305677 h 607915"/>
              <a:gd name="connsiteX24" fmla="*/ 152920 w 517719"/>
              <a:gd name="connsiteY24" fmla="*/ 309217 h 607915"/>
              <a:gd name="connsiteX25" fmla="*/ 179925 w 517719"/>
              <a:gd name="connsiteY25" fmla="*/ 333163 h 607915"/>
              <a:gd name="connsiteX26" fmla="*/ 198087 w 517719"/>
              <a:gd name="connsiteY26" fmla="*/ 336107 h 607915"/>
              <a:gd name="connsiteX27" fmla="*/ 210036 w 517719"/>
              <a:gd name="connsiteY27" fmla="*/ 338653 h 607915"/>
              <a:gd name="connsiteX28" fmla="*/ 211311 w 517719"/>
              <a:gd name="connsiteY28" fmla="*/ 349393 h 607915"/>
              <a:gd name="connsiteX29" fmla="*/ 207408 w 517719"/>
              <a:gd name="connsiteY29" fmla="*/ 352336 h 607915"/>
              <a:gd name="connsiteX30" fmla="*/ 205177 w 517719"/>
              <a:gd name="connsiteY30" fmla="*/ 356950 h 607915"/>
              <a:gd name="connsiteX31" fmla="*/ 201274 w 517719"/>
              <a:gd name="connsiteY31" fmla="*/ 360212 h 607915"/>
              <a:gd name="connsiteX32" fmla="*/ 199760 w 517719"/>
              <a:gd name="connsiteY32" fmla="*/ 369520 h 607915"/>
              <a:gd name="connsiteX33" fmla="*/ 204301 w 517719"/>
              <a:gd name="connsiteY33" fmla="*/ 385431 h 607915"/>
              <a:gd name="connsiteX34" fmla="*/ 197530 w 517719"/>
              <a:gd name="connsiteY34" fmla="*/ 401660 h 607915"/>
              <a:gd name="connsiteX35" fmla="*/ 180005 w 517719"/>
              <a:gd name="connsiteY35" fmla="*/ 406274 h 607915"/>
              <a:gd name="connsiteX36" fmla="*/ 183589 w 517719"/>
              <a:gd name="connsiteY36" fmla="*/ 428629 h 607915"/>
              <a:gd name="connsiteX37" fmla="*/ 169888 w 517719"/>
              <a:gd name="connsiteY37" fmla="*/ 436346 h 607915"/>
              <a:gd name="connsiteX38" fmla="*/ 106160 w 517719"/>
              <a:gd name="connsiteY38" fmla="*/ 447086 h 607915"/>
              <a:gd name="connsiteX39" fmla="*/ 92140 w 517719"/>
              <a:gd name="connsiteY39" fmla="*/ 436346 h 607915"/>
              <a:gd name="connsiteX40" fmla="*/ 102257 w 517719"/>
              <a:gd name="connsiteY40" fmla="*/ 386704 h 607915"/>
              <a:gd name="connsiteX41" fmla="*/ 95167 w 517719"/>
              <a:gd name="connsiteY41" fmla="*/ 363076 h 607915"/>
              <a:gd name="connsiteX42" fmla="*/ 87041 w 517719"/>
              <a:gd name="connsiteY42" fmla="*/ 357587 h 607915"/>
              <a:gd name="connsiteX43" fmla="*/ 95167 w 517719"/>
              <a:gd name="connsiteY43" fmla="*/ 343585 h 607915"/>
              <a:gd name="connsiteX44" fmla="*/ 113967 w 517719"/>
              <a:gd name="connsiteY44" fmla="*/ 344858 h 607915"/>
              <a:gd name="connsiteX45" fmla="*/ 126553 w 517719"/>
              <a:gd name="connsiteY45" fmla="*/ 333482 h 607915"/>
              <a:gd name="connsiteX46" fmla="*/ 143122 w 517719"/>
              <a:gd name="connsiteY46" fmla="*/ 312718 h 607915"/>
              <a:gd name="connsiteX47" fmla="*/ 142803 w 517719"/>
              <a:gd name="connsiteY47" fmla="*/ 310490 h 607915"/>
              <a:gd name="connsiteX48" fmla="*/ 147145 w 517719"/>
              <a:gd name="connsiteY48" fmla="*/ 305677 h 607915"/>
              <a:gd name="connsiteX49" fmla="*/ 286715 w 517719"/>
              <a:gd name="connsiteY49" fmla="*/ 298534 h 607915"/>
              <a:gd name="connsiteX50" fmla="*/ 280102 w 517719"/>
              <a:gd name="connsiteY50" fmla="*/ 386711 h 607915"/>
              <a:gd name="connsiteX51" fmla="*/ 230697 w 517719"/>
              <a:gd name="connsiteY51" fmla="*/ 343298 h 607915"/>
              <a:gd name="connsiteX52" fmla="*/ 255160 w 517719"/>
              <a:gd name="connsiteY52" fmla="*/ 304338 h 607915"/>
              <a:gd name="connsiteX53" fmla="*/ 266236 w 517719"/>
              <a:gd name="connsiteY53" fmla="*/ 301794 h 607915"/>
              <a:gd name="connsiteX54" fmla="*/ 286715 w 517719"/>
              <a:gd name="connsiteY54" fmla="*/ 298534 h 607915"/>
              <a:gd name="connsiteX55" fmla="*/ 374215 w 517719"/>
              <a:gd name="connsiteY55" fmla="*/ 260715 h 607915"/>
              <a:gd name="connsiteX56" fmla="*/ 383054 w 517719"/>
              <a:gd name="connsiteY56" fmla="*/ 260715 h 607915"/>
              <a:gd name="connsiteX57" fmla="*/ 386001 w 517719"/>
              <a:gd name="connsiteY57" fmla="*/ 265964 h 607915"/>
              <a:gd name="connsiteX58" fmla="*/ 388310 w 517719"/>
              <a:gd name="connsiteY58" fmla="*/ 267873 h 607915"/>
              <a:gd name="connsiteX59" fmla="*/ 391575 w 517719"/>
              <a:gd name="connsiteY59" fmla="*/ 275906 h 607915"/>
              <a:gd name="connsiteX60" fmla="*/ 392212 w 517719"/>
              <a:gd name="connsiteY60" fmla="*/ 276861 h 607915"/>
              <a:gd name="connsiteX61" fmla="*/ 397070 w 517719"/>
              <a:gd name="connsiteY61" fmla="*/ 282031 h 607915"/>
              <a:gd name="connsiteX62" fmla="*/ 398344 w 517719"/>
              <a:gd name="connsiteY62" fmla="*/ 282349 h 607915"/>
              <a:gd name="connsiteX63" fmla="*/ 414908 w 517719"/>
              <a:gd name="connsiteY63" fmla="*/ 274316 h 607915"/>
              <a:gd name="connsiteX64" fmla="*/ 428924 w 517719"/>
              <a:gd name="connsiteY64" fmla="*/ 285053 h 607915"/>
              <a:gd name="connsiteX65" fmla="*/ 427649 w 517719"/>
              <a:gd name="connsiteY65" fmla="*/ 300960 h 607915"/>
              <a:gd name="connsiteX66" fmla="*/ 448514 w 517719"/>
              <a:gd name="connsiteY66" fmla="*/ 297938 h 607915"/>
              <a:gd name="connsiteX67" fmla="*/ 459503 w 517719"/>
              <a:gd name="connsiteY67" fmla="*/ 308993 h 607915"/>
              <a:gd name="connsiteX68" fmla="*/ 468980 w 517719"/>
              <a:gd name="connsiteY68" fmla="*/ 359260 h 607915"/>
              <a:gd name="connsiteX69" fmla="*/ 469935 w 517719"/>
              <a:gd name="connsiteY69" fmla="*/ 359896 h 607915"/>
              <a:gd name="connsiteX70" fmla="*/ 462689 w 517719"/>
              <a:gd name="connsiteY70" fmla="*/ 372065 h 607915"/>
              <a:gd name="connsiteX71" fmla="*/ 413952 w 517719"/>
              <a:gd name="connsiteY71" fmla="*/ 383120 h 607915"/>
              <a:gd name="connsiteX72" fmla="*/ 398344 w 517719"/>
              <a:gd name="connsiteY72" fmla="*/ 383120 h 607915"/>
              <a:gd name="connsiteX73" fmla="*/ 344113 w 517719"/>
              <a:gd name="connsiteY73" fmla="*/ 363952 h 607915"/>
              <a:gd name="connsiteX74" fmla="*/ 335911 w 517719"/>
              <a:gd name="connsiteY74" fmla="*/ 349636 h 607915"/>
              <a:gd name="connsiteX75" fmla="*/ 332009 w 517719"/>
              <a:gd name="connsiteY75" fmla="*/ 314640 h 607915"/>
              <a:gd name="connsiteX76" fmla="*/ 335592 w 517719"/>
              <a:gd name="connsiteY76" fmla="*/ 308118 h 607915"/>
              <a:gd name="connsiteX77" fmla="*/ 340768 w 517719"/>
              <a:gd name="connsiteY77" fmla="*/ 300721 h 607915"/>
              <a:gd name="connsiteX78" fmla="*/ 363862 w 517719"/>
              <a:gd name="connsiteY78" fmla="*/ 286723 h 607915"/>
              <a:gd name="connsiteX79" fmla="*/ 374215 w 517719"/>
              <a:gd name="connsiteY79" fmla="*/ 260715 h 607915"/>
              <a:gd name="connsiteX80" fmla="*/ 205761 w 517719"/>
              <a:gd name="connsiteY80" fmla="*/ 218805 h 607915"/>
              <a:gd name="connsiteX81" fmla="*/ 224574 w 517719"/>
              <a:gd name="connsiteY81" fmla="*/ 222714 h 607915"/>
              <a:gd name="connsiteX82" fmla="*/ 225530 w 517719"/>
              <a:gd name="connsiteY82" fmla="*/ 224304 h 607915"/>
              <a:gd name="connsiteX83" fmla="*/ 257699 w 517719"/>
              <a:gd name="connsiteY83" fmla="*/ 262243 h 607915"/>
              <a:gd name="connsiteX84" fmla="*/ 202198 w 517719"/>
              <a:gd name="connsiteY84" fmla="*/ 305749 h 607915"/>
              <a:gd name="connsiteX85" fmla="*/ 205761 w 517719"/>
              <a:gd name="connsiteY85" fmla="*/ 218805 h 607915"/>
              <a:gd name="connsiteX86" fmla="*/ 313370 w 517719"/>
              <a:gd name="connsiteY86" fmla="*/ 197837 h 607915"/>
              <a:gd name="connsiteX87" fmla="*/ 357231 w 517719"/>
              <a:gd name="connsiteY87" fmla="*/ 231361 h 607915"/>
              <a:gd name="connsiteX88" fmla="*/ 311991 w 517719"/>
              <a:gd name="connsiteY88" fmla="*/ 285848 h 607915"/>
              <a:gd name="connsiteX89" fmla="*/ 264839 w 517719"/>
              <a:gd name="connsiteY89" fmla="*/ 245679 h 607915"/>
              <a:gd name="connsiteX90" fmla="*/ 294787 w 517719"/>
              <a:gd name="connsiteY90" fmla="*/ 202805 h 607915"/>
              <a:gd name="connsiteX91" fmla="*/ 313370 w 517719"/>
              <a:gd name="connsiteY91" fmla="*/ 197837 h 607915"/>
              <a:gd name="connsiteX92" fmla="*/ 221035 w 517719"/>
              <a:gd name="connsiteY92" fmla="*/ 111338 h 607915"/>
              <a:gd name="connsiteX93" fmla="*/ 35413 w 517719"/>
              <a:gd name="connsiteY93" fmla="*/ 272973 h 607915"/>
              <a:gd name="connsiteX94" fmla="*/ 108944 w 517719"/>
              <a:gd name="connsiteY94" fmla="*/ 540321 h 607915"/>
              <a:gd name="connsiteX95" fmla="*/ 463219 w 517719"/>
              <a:gd name="connsiteY95" fmla="*/ 430312 h 607915"/>
              <a:gd name="connsiteX96" fmla="*/ 445056 w 517719"/>
              <a:gd name="connsiteY96" fmla="*/ 184281 h 607915"/>
              <a:gd name="connsiteX97" fmla="*/ 233622 w 517719"/>
              <a:gd name="connsiteY97" fmla="*/ 115872 h 607915"/>
              <a:gd name="connsiteX98" fmla="*/ 221035 w 517719"/>
              <a:gd name="connsiteY98" fmla="*/ 111338 h 607915"/>
              <a:gd name="connsiteX99" fmla="*/ 252582 w 517719"/>
              <a:gd name="connsiteY99" fmla="*/ 60907 h 607915"/>
              <a:gd name="connsiteX100" fmla="*/ 222947 w 517719"/>
              <a:gd name="connsiteY100" fmla="*/ 88907 h 607915"/>
              <a:gd name="connsiteX101" fmla="*/ 237605 w 517719"/>
              <a:gd name="connsiteY101" fmla="*/ 89861 h 607915"/>
              <a:gd name="connsiteX102" fmla="*/ 278553 w 517719"/>
              <a:gd name="connsiteY102" fmla="*/ 86282 h 607915"/>
              <a:gd name="connsiteX103" fmla="*/ 272738 w 517719"/>
              <a:gd name="connsiteY103" fmla="*/ 70373 h 607915"/>
              <a:gd name="connsiteX104" fmla="*/ 252582 w 517719"/>
              <a:gd name="connsiteY104" fmla="*/ 60907 h 607915"/>
              <a:gd name="connsiteX105" fmla="*/ 194745 w 517719"/>
              <a:gd name="connsiteY105" fmla="*/ 59635 h 607915"/>
              <a:gd name="connsiteX106" fmla="*/ 191239 w 517719"/>
              <a:gd name="connsiteY106" fmla="*/ 90180 h 607915"/>
              <a:gd name="connsiteX107" fmla="*/ 193151 w 517719"/>
              <a:gd name="connsiteY107" fmla="*/ 90180 h 607915"/>
              <a:gd name="connsiteX108" fmla="*/ 194745 w 517719"/>
              <a:gd name="connsiteY108" fmla="*/ 59635 h 607915"/>
              <a:gd name="connsiteX109" fmla="*/ 242465 w 517719"/>
              <a:gd name="connsiteY109" fmla="*/ 1249 h 607915"/>
              <a:gd name="connsiteX110" fmla="*/ 314722 w 517719"/>
              <a:gd name="connsiteY110" fmla="*/ 20419 h 607915"/>
              <a:gd name="connsiteX111" fmla="*/ 335196 w 517719"/>
              <a:gd name="connsiteY111" fmla="*/ 93043 h 607915"/>
              <a:gd name="connsiteX112" fmla="*/ 455094 w 517719"/>
              <a:gd name="connsiteY112" fmla="*/ 155406 h 607915"/>
              <a:gd name="connsiteX113" fmla="*/ 506956 w 517719"/>
              <a:gd name="connsiteY113" fmla="*/ 391971 h 607915"/>
              <a:gd name="connsiteX114" fmla="*/ 127029 w 517719"/>
              <a:gd name="connsiteY114" fmla="*/ 581128 h 607915"/>
              <a:gd name="connsiteX115" fmla="*/ 173235 w 517719"/>
              <a:gd name="connsiteY115" fmla="*/ 93361 h 607915"/>
              <a:gd name="connsiteX116" fmla="*/ 242465 w 517719"/>
              <a:gd name="connsiteY116" fmla="*/ 1249 h 60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517719" h="607915">
                <a:moveTo>
                  <a:pt x="306576" y="387521"/>
                </a:moveTo>
                <a:cubicBezTo>
                  <a:pt x="309921" y="385612"/>
                  <a:pt x="314143" y="387521"/>
                  <a:pt x="315417" y="390782"/>
                </a:cubicBezTo>
                <a:cubicBezTo>
                  <a:pt x="319958" y="389827"/>
                  <a:pt x="324577" y="391736"/>
                  <a:pt x="325852" y="397224"/>
                </a:cubicBezTo>
                <a:cubicBezTo>
                  <a:pt x="329675" y="414403"/>
                  <a:pt x="338756" y="419653"/>
                  <a:pt x="354687" y="417744"/>
                </a:cubicBezTo>
                <a:cubicBezTo>
                  <a:pt x="366077" y="416312"/>
                  <a:pt x="367033" y="433173"/>
                  <a:pt x="357236" y="436514"/>
                </a:cubicBezTo>
                <a:cubicBezTo>
                  <a:pt x="347518" y="449239"/>
                  <a:pt x="350067" y="454329"/>
                  <a:pt x="365042" y="451784"/>
                </a:cubicBezTo>
                <a:cubicBezTo>
                  <a:pt x="377627" y="452421"/>
                  <a:pt x="376990" y="469600"/>
                  <a:pt x="365759" y="471509"/>
                </a:cubicBezTo>
                <a:cubicBezTo>
                  <a:pt x="329038" y="476360"/>
                  <a:pt x="329357" y="509128"/>
                  <a:pt x="334216" y="537999"/>
                </a:cubicBezTo>
                <a:cubicBezTo>
                  <a:pt x="336446" y="550884"/>
                  <a:pt x="317966" y="556451"/>
                  <a:pt x="314382" y="543487"/>
                </a:cubicBezTo>
                <a:cubicBezTo>
                  <a:pt x="307213" y="516207"/>
                  <a:pt x="286742" y="499028"/>
                  <a:pt x="258146" y="509447"/>
                </a:cubicBezTo>
                <a:cubicBezTo>
                  <a:pt x="249066" y="512628"/>
                  <a:pt x="242853" y="501573"/>
                  <a:pt x="246517" y="494176"/>
                </a:cubicBezTo>
                <a:cubicBezTo>
                  <a:pt x="249782" y="487416"/>
                  <a:pt x="250738" y="482485"/>
                  <a:pt x="250101" y="478905"/>
                </a:cubicBezTo>
                <a:cubicBezTo>
                  <a:pt x="248827" y="475963"/>
                  <a:pt x="246835" y="473259"/>
                  <a:pt x="244924" y="470713"/>
                </a:cubicBezTo>
                <a:cubicBezTo>
                  <a:pt x="239985" y="466578"/>
                  <a:pt x="232577" y="463953"/>
                  <a:pt x="227718" y="458147"/>
                </a:cubicBezTo>
                <a:cubicBezTo>
                  <a:pt x="226125" y="456238"/>
                  <a:pt x="225488" y="452898"/>
                  <a:pt x="227718" y="450989"/>
                </a:cubicBezTo>
                <a:cubicBezTo>
                  <a:pt x="230347" y="449001"/>
                  <a:pt x="233214" y="448046"/>
                  <a:pt x="236480" y="447728"/>
                </a:cubicBezTo>
                <a:cubicBezTo>
                  <a:pt x="237117" y="447410"/>
                  <a:pt x="238073" y="446774"/>
                  <a:pt x="239029" y="446456"/>
                </a:cubicBezTo>
                <a:cubicBezTo>
                  <a:pt x="259739" y="440332"/>
                  <a:pt x="257827" y="424425"/>
                  <a:pt x="246835" y="409472"/>
                </a:cubicBezTo>
                <a:cubicBezTo>
                  <a:pt x="246198" y="408518"/>
                  <a:pt x="245879" y="407882"/>
                  <a:pt x="245879" y="407245"/>
                </a:cubicBezTo>
                <a:lnTo>
                  <a:pt x="244924" y="406291"/>
                </a:lnTo>
                <a:cubicBezTo>
                  <a:pt x="241259" y="402791"/>
                  <a:pt x="245561" y="397224"/>
                  <a:pt x="250101" y="399451"/>
                </a:cubicBezTo>
                <a:cubicBezTo>
                  <a:pt x="260217" y="404700"/>
                  <a:pt x="271847" y="409234"/>
                  <a:pt x="283556" y="405018"/>
                </a:cubicBezTo>
                <a:cubicBezTo>
                  <a:pt x="293353" y="401519"/>
                  <a:pt x="297814" y="392373"/>
                  <a:pt x="306576" y="387521"/>
                </a:cubicBezTo>
                <a:close/>
                <a:moveTo>
                  <a:pt x="147145" y="305677"/>
                </a:moveTo>
                <a:cubicBezTo>
                  <a:pt x="149515" y="305439"/>
                  <a:pt x="152124" y="306592"/>
                  <a:pt x="152920" y="309217"/>
                </a:cubicBezTo>
                <a:cubicBezTo>
                  <a:pt x="156824" y="321469"/>
                  <a:pt x="167578" y="329265"/>
                  <a:pt x="179925" y="333163"/>
                </a:cubicBezTo>
                <a:cubicBezTo>
                  <a:pt x="186059" y="334834"/>
                  <a:pt x="191874" y="336107"/>
                  <a:pt x="198087" y="336107"/>
                </a:cubicBezTo>
                <a:cubicBezTo>
                  <a:pt x="202628" y="336107"/>
                  <a:pt x="206133" y="335709"/>
                  <a:pt x="210036" y="338653"/>
                </a:cubicBezTo>
                <a:cubicBezTo>
                  <a:pt x="213541" y="341676"/>
                  <a:pt x="214338" y="345813"/>
                  <a:pt x="211311" y="349393"/>
                </a:cubicBezTo>
                <a:cubicBezTo>
                  <a:pt x="210355" y="350745"/>
                  <a:pt x="208682" y="351700"/>
                  <a:pt x="207408" y="352336"/>
                </a:cubicBezTo>
                <a:cubicBezTo>
                  <a:pt x="207408" y="353927"/>
                  <a:pt x="206770" y="355677"/>
                  <a:pt x="205177" y="356950"/>
                </a:cubicBezTo>
                <a:cubicBezTo>
                  <a:pt x="203823" y="358303"/>
                  <a:pt x="202548" y="359257"/>
                  <a:pt x="201274" y="360212"/>
                </a:cubicBezTo>
                <a:cubicBezTo>
                  <a:pt x="201274" y="363076"/>
                  <a:pt x="200637" y="366020"/>
                  <a:pt x="199760" y="369520"/>
                </a:cubicBezTo>
                <a:cubicBezTo>
                  <a:pt x="197211" y="377714"/>
                  <a:pt x="196892" y="379942"/>
                  <a:pt x="204301" y="385431"/>
                </a:cubicBezTo>
                <a:cubicBezTo>
                  <a:pt x="212187" y="391000"/>
                  <a:pt x="207965" y="405002"/>
                  <a:pt x="197530" y="401660"/>
                </a:cubicBezTo>
                <a:cubicBezTo>
                  <a:pt x="189165" y="399115"/>
                  <a:pt x="184545" y="401978"/>
                  <a:pt x="180005" y="406274"/>
                </a:cubicBezTo>
                <a:cubicBezTo>
                  <a:pt x="179049" y="413355"/>
                  <a:pt x="181040" y="421231"/>
                  <a:pt x="183589" y="428629"/>
                </a:cubicBezTo>
                <a:cubicBezTo>
                  <a:pt x="186138" y="436664"/>
                  <a:pt x="175783" y="441597"/>
                  <a:pt x="169888" y="436346"/>
                </a:cubicBezTo>
                <a:cubicBezTo>
                  <a:pt x="149097" y="417571"/>
                  <a:pt x="123685" y="430539"/>
                  <a:pt x="106160" y="447086"/>
                </a:cubicBezTo>
                <a:cubicBezTo>
                  <a:pt x="98990" y="453848"/>
                  <a:pt x="86325" y="445177"/>
                  <a:pt x="92140" y="436346"/>
                </a:cubicBezTo>
                <a:cubicBezTo>
                  <a:pt x="101938" y="421708"/>
                  <a:pt x="106160" y="404206"/>
                  <a:pt x="102257" y="386704"/>
                </a:cubicBezTo>
                <a:cubicBezTo>
                  <a:pt x="100663" y="378669"/>
                  <a:pt x="97716" y="370793"/>
                  <a:pt x="95167" y="363076"/>
                </a:cubicBezTo>
                <a:cubicBezTo>
                  <a:pt x="92299" y="361803"/>
                  <a:pt x="89272" y="360132"/>
                  <a:pt x="87041" y="357587"/>
                </a:cubicBezTo>
                <a:cubicBezTo>
                  <a:pt x="80828" y="350984"/>
                  <a:pt x="87360" y="342630"/>
                  <a:pt x="95167" y="343585"/>
                </a:cubicBezTo>
                <a:cubicBezTo>
                  <a:pt x="101938" y="344540"/>
                  <a:pt x="107434" y="347801"/>
                  <a:pt x="113967" y="344858"/>
                </a:cubicBezTo>
                <a:cubicBezTo>
                  <a:pt x="118826" y="342949"/>
                  <a:pt x="123287" y="338016"/>
                  <a:pt x="126553" y="333482"/>
                </a:cubicBezTo>
                <a:cubicBezTo>
                  <a:pt x="130536" y="328311"/>
                  <a:pt x="135714" y="314309"/>
                  <a:pt x="143122" y="312718"/>
                </a:cubicBezTo>
                <a:cubicBezTo>
                  <a:pt x="143122" y="311763"/>
                  <a:pt x="142803" y="311127"/>
                  <a:pt x="142803" y="310490"/>
                </a:cubicBezTo>
                <a:cubicBezTo>
                  <a:pt x="142644" y="307547"/>
                  <a:pt x="144775" y="305916"/>
                  <a:pt x="147145" y="305677"/>
                </a:cubicBezTo>
                <a:close/>
                <a:moveTo>
                  <a:pt x="286715" y="298534"/>
                </a:moveTo>
                <a:cubicBezTo>
                  <a:pt x="339945" y="299568"/>
                  <a:pt x="316597" y="375818"/>
                  <a:pt x="280102" y="386711"/>
                </a:cubicBezTo>
                <a:cubicBezTo>
                  <a:pt x="254762" y="394503"/>
                  <a:pt x="227111" y="368901"/>
                  <a:pt x="230697" y="343298"/>
                </a:cubicBezTo>
                <a:cubicBezTo>
                  <a:pt x="232769" y="328350"/>
                  <a:pt x="240817" y="311176"/>
                  <a:pt x="255160" y="304338"/>
                </a:cubicBezTo>
                <a:cubicBezTo>
                  <a:pt x="258746" y="302430"/>
                  <a:pt x="262571" y="301476"/>
                  <a:pt x="266236" y="301794"/>
                </a:cubicBezTo>
                <a:cubicBezTo>
                  <a:pt x="273010" y="299170"/>
                  <a:pt x="280580" y="298534"/>
                  <a:pt x="286715" y="298534"/>
                </a:cubicBezTo>
                <a:close/>
                <a:moveTo>
                  <a:pt x="374215" y="260715"/>
                </a:moveTo>
                <a:cubicBezTo>
                  <a:pt x="376604" y="258488"/>
                  <a:pt x="380824" y="258170"/>
                  <a:pt x="383054" y="260715"/>
                </a:cubicBezTo>
                <a:cubicBezTo>
                  <a:pt x="384408" y="262306"/>
                  <a:pt x="385364" y="264056"/>
                  <a:pt x="386001" y="265964"/>
                </a:cubicBezTo>
                <a:cubicBezTo>
                  <a:pt x="387036" y="266283"/>
                  <a:pt x="387912" y="266601"/>
                  <a:pt x="388310" y="267873"/>
                </a:cubicBezTo>
                <a:cubicBezTo>
                  <a:pt x="389027" y="269782"/>
                  <a:pt x="389982" y="272964"/>
                  <a:pt x="391575" y="275906"/>
                </a:cubicBezTo>
                <a:cubicBezTo>
                  <a:pt x="391575" y="276224"/>
                  <a:pt x="391894" y="276543"/>
                  <a:pt x="392212" y="276861"/>
                </a:cubicBezTo>
                <a:cubicBezTo>
                  <a:pt x="393168" y="279088"/>
                  <a:pt x="395159" y="280758"/>
                  <a:pt x="397070" y="282031"/>
                </a:cubicBezTo>
                <a:cubicBezTo>
                  <a:pt x="397388" y="282349"/>
                  <a:pt x="398025" y="282349"/>
                  <a:pt x="398344" y="282349"/>
                </a:cubicBezTo>
                <a:cubicBezTo>
                  <a:pt x="404555" y="281712"/>
                  <a:pt x="410050" y="277577"/>
                  <a:pt x="414908" y="274316"/>
                </a:cubicBezTo>
                <a:cubicBezTo>
                  <a:pt x="421836" y="269782"/>
                  <a:pt x="431472" y="277577"/>
                  <a:pt x="428924" y="285053"/>
                </a:cubicBezTo>
                <a:cubicBezTo>
                  <a:pt x="427331" y="289268"/>
                  <a:pt x="422792" y="297938"/>
                  <a:pt x="427649" y="300960"/>
                </a:cubicBezTo>
                <a:cubicBezTo>
                  <a:pt x="434498" y="301596"/>
                  <a:pt x="441984" y="299528"/>
                  <a:pt x="448514" y="297938"/>
                </a:cubicBezTo>
                <a:cubicBezTo>
                  <a:pt x="454964" y="296347"/>
                  <a:pt x="461414" y="302551"/>
                  <a:pt x="459503" y="308993"/>
                </a:cubicBezTo>
                <a:cubicBezTo>
                  <a:pt x="454327" y="327127"/>
                  <a:pt x="458229" y="344307"/>
                  <a:pt x="468980" y="359260"/>
                </a:cubicBezTo>
                <a:cubicBezTo>
                  <a:pt x="469298" y="359578"/>
                  <a:pt x="469617" y="359578"/>
                  <a:pt x="469935" y="359896"/>
                </a:cubicBezTo>
                <a:cubicBezTo>
                  <a:pt x="475430" y="364748"/>
                  <a:pt x="469617" y="374451"/>
                  <a:pt x="462689" y="372065"/>
                </a:cubicBezTo>
                <a:cubicBezTo>
                  <a:pt x="442860" y="365304"/>
                  <a:pt x="427968" y="364668"/>
                  <a:pt x="413952" y="383120"/>
                </a:cubicBezTo>
                <a:cubicBezTo>
                  <a:pt x="410050" y="388291"/>
                  <a:pt x="401928" y="389563"/>
                  <a:pt x="398344" y="383120"/>
                </a:cubicBezTo>
                <a:cubicBezTo>
                  <a:pt x="386717" y="362362"/>
                  <a:pt x="365216" y="362044"/>
                  <a:pt x="344113" y="363952"/>
                </a:cubicBezTo>
                <a:cubicBezTo>
                  <a:pt x="336866" y="364589"/>
                  <a:pt x="332327" y="355442"/>
                  <a:pt x="335911" y="349636"/>
                </a:cubicBezTo>
                <a:cubicBezTo>
                  <a:pt x="346024" y="333808"/>
                  <a:pt x="336866" y="327207"/>
                  <a:pt x="332009" y="314640"/>
                </a:cubicBezTo>
                <a:cubicBezTo>
                  <a:pt x="331053" y="311777"/>
                  <a:pt x="333044" y="309073"/>
                  <a:pt x="335592" y="308118"/>
                </a:cubicBezTo>
                <a:cubicBezTo>
                  <a:pt x="334637" y="305255"/>
                  <a:pt x="336548" y="301358"/>
                  <a:pt x="340768" y="300721"/>
                </a:cubicBezTo>
                <a:cubicBezTo>
                  <a:pt x="349847" y="299369"/>
                  <a:pt x="358925" y="294438"/>
                  <a:pt x="363862" y="286723"/>
                </a:cubicBezTo>
                <a:cubicBezTo>
                  <a:pt x="368720" y="278849"/>
                  <a:pt x="367764" y="266919"/>
                  <a:pt x="374215" y="260715"/>
                </a:cubicBezTo>
                <a:close/>
                <a:moveTo>
                  <a:pt x="205761" y="218805"/>
                </a:moveTo>
                <a:cubicBezTo>
                  <a:pt x="211562" y="218457"/>
                  <a:pt x="217875" y="219622"/>
                  <a:pt x="224574" y="222714"/>
                </a:cubicBezTo>
                <a:cubicBezTo>
                  <a:pt x="225211" y="223032"/>
                  <a:pt x="225530" y="223668"/>
                  <a:pt x="225530" y="224304"/>
                </a:cubicBezTo>
                <a:cubicBezTo>
                  <a:pt x="243127" y="226213"/>
                  <a:pt x="258018" y="244029"/>
                  <a:pt x="257699" y="262243"/>
                </a:cubicBezTo>
                <a:cubicBezTo>
                  <a:pt x="257381" y="291433"/>
                  <a:pt x="230387" y="309965"/>
                  <a:pt x="202198" y="305749"/>
                </a:cubicBezTo>
                <a:cubicBezTo>
                  <a:pt x="149594" y="297746"/>
                  <a:pt x="165149" y="221236"/>
                  <a:pt x="205761" y="218805"/>
                </a:cubicBezTo>
                <a:close/>
                <a:moveTo>
                  <a:pt x="313370" y="197837"/>
                </a:moveTo>
                <a:cubicBezTo>
                  <a:pt x="332784" y="198027"/>
                  <a:pt x="352870" y="212569"/>
                  <a:pt x="357231" y="231361"/>
                </a:cubicBezTo>
                <a:cubicBezTo>
                  <a:pt x="363443" y="258962"/>
                  <a:pt x="339310" y="284576"/>
                  <a:pt x="311991" y="285848"/>
                </a:cubicBezTo>
                <a:cubicBezTo>
                  <a:pt x="288256" y="286962"/>
                  <a:pt x="268822" y="268349"/>
                  <a:pt x="264839" y="245679"/>
                </a:cubicBezTo>
                <a:cubicBezTo>
                  <a:pt x="261335" y="225236"/>
                  <a:pt x="273362" y="203759"/>
                  <a:pt x="294787" y="202805"/>
                </a:cubicBezTo>
                <a:cubicBezTo>
                  <a:pt x="300502" y="199305"/>
                  <a:pt x="306898" y="197773"/>
                  <a:pt x="313370" y="197837"/>
                </a:cubicBezTo>
                <a:close/>
                <a:moveTo>
                  <a:pt x="221035" y="111338"/>
                </a:moveTo>
                <a:cubicBezTo>
                  <a:pt x="130693" y="120725"/>
                  <a:pt x="60189" y="182053"/>
                  <a:pt x="35413" y="272973"/>
                </a:cubicBezTo>
                <a:cubicBezTo>
                  <a:pt x="10796" y="364051"/>
                  <a:pt x="25136" y="482175"/>
                  <a:pt x="108944" y="540321"/>
                </a:cubicBezTo>
                <a:cubicBezTo>
                  <a:pt x="233463" y="626309"/>
                  <a:pt x="401478" y="562673"/>
                  <a:pt x="463219" y="430312"/>
                </a:cubicBezTo>
                <a:cubicBezTo>
                  <a:pt x="498034" y="355699"/>
                  <a:pt x="506080" y="248871"/>
                  <a:pt x="445056" y="184281"/>
                </a:cubicBezTo>
                <a:cubicBezTo>
                  <a:pt x="397893" y="134327"/>
                  <a:pt x="303011" y="98293"/>
                  <a:pt x="233622" y="115872"/>
                </a:cubicBezTo>
                <a:cubicBezTo>
                  <a:pt x="227806" y="117463"/>
                  <a:pt x="223584" y="114918"/>
                  <a:pt x="221035" y="111338"/>
                </a:cubicBezTo>
                <a:close/>
                <a:moveTo>
                  <a:pt x="252582" y="60907"/>
                </a:moveTo>
                <a:cubicBezTo>
                  <a:pt x="234100" y="60271"/>
                  <a:pt x="224620" y="72362"/>
                  <a:pt x="222947" y="88907"/>
                </a:cubicBezTo>
                <a:lnTo>
                  <a:pt x="237605" y="89861"/>
                </a:lnTo>
                <a:cubicBezTo>
                  <a:pt x="250352" y="87236"/>
                  <a:pt x="264214" y="85964"/>
                  <a:pt x="278553" y="86282"/>
                </a:cubicBezTo>
                <a:cubicBezTo>
                  <a:pt x="277597" y="80475"/>
                  <a:pt x="276960" y="74907"/>
                  <a:pt x="272738" y="70373"/>
                </a:cubicBezTo>
                <a:cubicBezTo>
                  <a:pt x="267560" y="64884"/>
                  <a:pt x="260310" y="61225"/>
                  <a:pt x="252582" y="60907"/>
                </a:cubicBezTo>
                <a:close/>
                <a:moveTo>
                  <a:pt x="194745" y="59635"/>
                </a:moveTo>
                <a:cubicBezTo>
                  <a:pt x="190204" y="68464"/>
                  <a:pt x="188929" y="78884"/>
                  <a:pt x="191239" y="90180"/>
                </a:cubicBezTo>
                <a:lnTo>
                  <a:pt x="193151" y="90180"/>
                </a:lnTo>
                <a:cubicBezTo>
                  <a:pt x="189885" y="79202"/>
                  <a:pt x="190841" y="68782"/>
                  <a:pt x="194745" y="59635"/>
                </a:cubicBezTo>
                <a:close/>
                <a:moveTo>
                  <a:pt x="242465" y="1249"/>
                </a:moveTo>
                <a:cubicBezTo>
                  <a:pt x="267241" y="-2569"/>
                  <a:pt x="296399" y="1965"/>
                  <a:pt x="314722" y="20419"/>
                </a:cubicBezTo>
                <a:cubicBezTo>
                  <a:pt x="330655" y="36646"/>
                  <a:pt x="345314" y="70373"/>
                  <a:pt x="335196" y="93043"/>
                </a:cubicBezTo>
                <a:cubicBezTo>
                  <a:pt x="382040" y="103782"/>
                  <a:pt x="427529" y="126293"/>
                  <a:pt x="455094" y="155406"/>
                </a:cubicBezTo>
                <a:cubicBezTo>
                  <a:pt x="513250" y="217371"/>
                  <a:pt x="531812" y="311233"/>
                  <a:pt x="506956" y="391971"/>
                </a:cubicBezTo>
                <a:cubicBezTo>
                  <a:pt x="458838" y="546446"/>
                  <a:pt x="284608" y="662581"/>
                  <a:pt x="127029" y="581128"/>
                </a:cubicBezTo>
                <a:cubicBezTo>
                  <a:pt x="-67994" y="480584"/>
                  <a:pt x="-27364" y="137190"/>
                  <a:pt x="173235" y="93361"/>
                </a:cubicBezTo>
                <a:cubicBezTo>
                  <a:pt x="152044" y="49294"/>
                  <a:pt x="199525" y="8328"/>
                  <a:pt x="242465" y="1249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</p:sp>
      <p:sp>
        <p:nvSpPr>
          <p:cNvPr id="38" name="christmas-tree-ball_66414"/>
          <p:cNvSpPr>
            <a:spLocks noChangeAspect="1"/>
          </p:cNvSpPr>
          <p:nvPr/>
        </p:nvSpPr>
        <p:spPr bwMode="auto">
          <a:xfrm>
            <a:off x="5569457" y="4796422"/>
            <a:ext cx="519226" cy="609685"/>
          </a:xfrm>
          <a:custGeom>
            <a:avLst/>
            <a:gdLst>
              <a:gd name="connsiteX0" fmla="*/ 306576 w 517719"/>
              <a:gd name="connsiteY0" fmla="*/ 387521 h 607915"/>
              <a:gd name="connsiteX1" fmla="*/ 315417 w 517719"/>
              <a:gd name="connsiteY1" fmla="*/ 390782 h 607915"/>
              <a:gd name="connsiteX2" fmla="*/ 325852 w 517719"/>
              <a:gd name="connsiteY2" fmla="*/ 397224 h 607915"/>
              <a:gd name="connsiteX3" fmla="*/ 354687 w 517719"/>
              <a:gd name="connsiteY3" fmla="*/ 417744 h 607915"/>
              <a:gd name="connsiteX4" fmla="*/ 357236 w 517719"/>
              <a:gd name="connsiteY4" fmla="*/ 436514 h 607915"/>
              <a:gd name="connsiteX5" fmla="*/ 365042 w 517719"/>
              <a:gd name="connsiteY5" fmla="*/ 451784 h 607915"/>
              <a:gd name="connsiteX6" fmla="*/ 365759 w 517719"/>
              <a:gd name="connsiteY6" fmla="*/ 471509 h 607915"/>
              <a:gd name="connsiteX7" fmla="*/ 334216 w 517719"/>
              <a:gd name="connsiteY7" fmla="*/ 537999 h 607915"/>
              <a:gd name="connsiteX8" fmla="*/ 314382 w 517719"/>
              <a:gd name="connsiteY8" fmla="*/ 543487 h 607915"/>
              <a:gd name="connsiteX9" fmla="*/ 258146 w 517719"/>
              <a:gd name="connsiteY9" fmla="*/ 509447 h 607915"/>
              <a:gd name="connsiteX10" fmla="*/ 246517 w 517719"/>
              <a:gd name="connsiteY10" fmla="*/ 494176 h 607915"/>
              <a:gd name="connsiteX11" fmla="*/ 250101 w 517719"/>
              <a:gd name="connsiteY11" fmla="*/ 478905 h 607915"/>
              <a:gd name="connsiteX12" fmla="*/ 244924 w 517719"/>
              <a:gd name="connsiteY12" fmla="*/ 470713 h 607915"/>
              <a:gd name="connsiteX13" fmla="*/ 227718 w 517719"/>
              <a:gd name="connsiteY13" fmla="*/ 458147 h 607915"/>
              <a:gd name="connsiteX14" fmla="*/ 227718 w 517719"/>
              <a:gd name="connsiteY14" fmla="*/ 450989 h 607915"/>
              <a:gd name="connsiteX15" fmla="*/ 236480 w 517719"/>
              <a:gd name="connsiteY15" fmla="*/ 447728 h 607915"/>
              <a:gd name="connsiteX16" fmla="*/ 239029 w 517719"/>
              <a:gd name="connsiteY16" fmla="*/ 446456 h 607915"/>
              <a:gd name="connsiteX17" fmla="*/ 246835 w 517719"/>
              <a:gd name="connsiteY17" fmla="*/ 409472 h 607915"/>
              <a:gd name="connsiteX18" fmla="*/ 245879 w 517719"/>
              <a:gd name="connsiteY18" fmla="*/ 407245 h 607915"/>
              <a:gd name="connsiteX19" fmla="*/ 244924 w 517719"/>
              <a:gd name="connsiteY19" fmla="*/ 406291 h 607915"/>
              <a:gd name="connsiteX20" fmla="*/ 250101 w 517719"/>
              <a:gd name="connsiteY20" fmla="*/ 399451 h 607915"/>
              <a:gd name="connsiteX21" fmla="*/ 283556 w 517719"/>
              <a:gd name="connsiteY21" fmla="*/ 405018 h 607915"/>
              <a:gd name="connsiteX22" fmla="*/ 306576 w 517719"/>
              <a:gd name="connsiteY22" fmla="*/ 387521 h 607915"/>
              <a:gd name="connsiteX23" fmla="*/ 147145 w 517719"/>
              <a:gd name="connsiteY23" fmla="*/ 305677 h 607915"/>
              <a:gd name="connsiteX24" fmla="*/ 152920 w 517719"/>
              <a:gd name="connsiteY24" fmla="*/ 309217 h 607915"/>
              <a:gd name="connsiteX25" fmla="*/ 179925 w 517719"/>
              <a:gd name="connsiteY25" fmla="*/ 333163 h 607915"/>
              <a:gd name="connsiteX26" fmla="*/ 198087 w 517719"/>
              <a:gd name="connsiteY26" fmla="*/ 336107 h 607915"/>
              <a:gd name="connsiteX27" fmla="*/ 210036 w 517719"/>
              <a:gd name="connsiteY27" fmla="*/ 338653 h 607915"/>
              <a:gd name="connsiteX28" fmla="*/ 211311 w 517719"/>
              <a:gd name="connsiteY28" fmla="*/ 349393 h 607915"/>
              <a:gd name="connsiteX29" fmla="*/ 207408 w 517719"/>
              <a:gd name="connsiteY29" fmla="*/ 352336 h 607915"/>
              <a:gd name="connsiteX30" fmla="*/ 205177 w 517719"/>
              <a:gd name="connsiteY30" fmla="*/ 356950 h 607915"/>
              <a:gd name="connsiteX31" fmla="*/ 201274 w 517719"/>
              <a:gd name="connsiteY31" fmla="*/ 360212 h 607915"/>
              <a:gd name="connsiteX32" fmla="*/ 199760 w 517719"/>
              <a:gd name="connsiteY32" fmla="*/ 369520 h 607915"/>
              <a:gd name="connsiteX33" fmla="*/ 204301 w 517719"/>
              <a:gd name="connsiteY33" fmla="*/ 385431 h 607915"/>
              <a:gd name="connsiteX34" fmla="*/ 197530 w 517719"/>
              <a:gd name="connsiteY34" fmla="*/ 401660 h 607915"/>
              <a:gd name="connsiteX35" fmla="*/ 180005 w 517719"/>
              <a:gd name="connsiteY35" fmla="*/ 406274 h 607915"/>
              <a:gd name="connsiteX36" fmla="*/ 183589 w 517719"/>
              <a:gd name="connsiteY36" fmla="*/ 428629 h 607915"/>
              <a:gd name="connsiteX37" fmla="*/ 169888 w 517719"/>
              <a:gd name="connsiteY37" fmla="*/ 436346 h 607915"/>
              <a:gd name="connsiteX38" fmla="*/ 106160 w 517719"/>
              <a:gd name="connsiteY38" fmla="*/ 447086 h 607915"/>
              <a:gd name="connsiteX39" fmla="*/ 92140 w 517719"/>
              <a:gd name="connsiteY39" fmla="*/ 436346 h 607915"/>
              <a:gd name="connsiteX40" fmla="*/ 102257 w 517719"/>
              <a:gd name="connsiteY40" fmla="*/ 386704 h 607915"/>
              <a:gd name="connsiteX41" fmla="*/ 95167 w 517719"/>
              <a:gd name="connsiteY41" fmla="*/ 363076 h 607915"/>
              <a:gd name="connsiteX42" fmla="*/ 87041 w 517719"/>
              <a:gd name="connsiteY42" fmla="*/ 357587 h 607915"/>
              <a:gd name="connsiteX43" fmla="*/ 95167 w 517719"/>
              <a:gd name="connsiteY43" fmla="*/ 343585 h 607915"/>
              <a:gd name="connsiteX44" fmla="*/ 113967 w 517719"/>
              <a:gd name="connsiteY44" fmla="*/ 344858 h 607915"/>
              <a:gd name="connsiteX45" fmla="*/ 126553 w 517719"/>
              <a:gd name="connsiteY45" fmla="*/ 333482 h 607915"/>
              <a:gd name="connsiteX46" fmla="*/ 143122 w 517719"/>
              <a:gd name="connsiteY46" fmla="*/ 312718 h 607915"/>
              <a:gd name="connsiteX47" fmla="*/ 142803 w 517719"/>
              <a:gd name="connsiteY47" fmla="*/ 310490 h 607915"/>
              <a:gd name="connsiteX48" fmla="*/ 147145 w 517719"/>
              <a:gd name="connsiteY48" fmla="*/ 305677 h 607915"/>
              <a:gd name="connsiteX49" fmla="*/ 286715 w 517719"/>
              <a:gd name="connsiteY49" fmla="*/ 298534 h 607915"/>
              <a:gd name="connsiteX50" fmla="*/ 280102 w 517719"/>
              <a:gd name="connsiteY50" fmla="*/ 386711 h 607915"/>
              <a:gd name="connsiteX51" fmla="*/ 230697 w 517719"/>
              <a:gd name="connsiteY51" fmla="*/ 343298 h 607915"/>
              <a:gd name="connsiteX52" fmla="*/ 255160 w 517719"/>
              <a:gd name="connsiteY52" fmla="*/ 304338 h 607915"/>
              <a:gd name="connsiteX53" fmla="*/ 266236 w 517719"/>
              <a:gd name="connsiteY53" fmla="*/ 301794 h 607915"/>
              <a:gd name="connsiteX54" fmla="*/ 286715 w 517719"/>
              <a:gd name="connsiteY54" fmla="*/ 298534 h 607915"/>
              <a:gd name="connsiteX55" fmla="*/ 374215 w 517719"/>
              <a:gd name="connsiteY55" fmla="*/ 260715 h 607915"/>
              <a:gd name="connsiteX56" fmla="*/ 383054 w 517719"/>
              <a:gd name="connsiteY56" fmla="*/ 260715 h 607915"/>
              <a:gd name="connsiteX57" fmla="*/ 386001 w 517719"/>
              <a:gd name="connsiteY57" fmla="*/ 265964 h 607915"/>
              <a:gd name="connsiteX58" fmla="*/ 388310 w 517719"/>
              <a:gd name="connsiteY58" fmla="*/ 267873 h 607915"/>
              <a:gd name="connsiteX59" fmla="*/ 391575 w 517719"/>
              <a:gd name="connsiteY59" fmla="*/ 275906 h 607915"/>
              <a:gd name="connsiteX60" fmla="*/ 392212 w 517719"/>
              <a:gd name="connsiteY60" fmla="*/ 276861 h 607915"/>
              <a:gd name="connsiteX61" fmla="*/ 397070 w 517719"/>
              <a:gd name="connsiteY61" fmla="*/ 282031 h 607915"/>
              <a:gd name="connsiteX62" fmla="*/ 398344 w 517719"/>
              <a:gd name="connsiteY62" fmla="*/ 282349 h 607915"/>
              <a:gd name="connsiteX63" fmla="*/ 414908 w 517719"/>
              <a:gd name="connsiteY63" fmla="*/ 274316 h 607915"/>
              <a:gd name="connsiteX64" fmla="*/ 428924 w 517719"/>
              <a:gd name="connsiteY64" fmla="*/ 285053 h 607915"/>
              <a:gd name="connsiteX65" fmla="*/ 427649 w 517719"/>
              <a:gd name="connsiteY65" fmla="*/ 300960 h 607915"/>
              <a:gd name="connsiteX66" fmla="*/ 448514 w 517719"/>
              <a:gd name="connsiteY66" fmla="*/ 297938 h 607915"/>
              <a:gd name="connsiteX67" fmla="*/ 459503 w 517719"/>
              <a:gd name="connsiteY67" fmla="*/ 308993 h 607915"/>
              <a:gd name="connsiteX68" fmla="*/ 468980 w 517719"/>
              <a:gd name="connsiteY68" fmla="*/ 359260 h 607915"/>
              <a:gd name="connsiteX69" fmla="*/ 469935 w 517719"/>
              <a:gd name="connsiteY69" fmla="*/ 359896 h 607915"/>
              <a:gd name="connsiteX70" fmla="*/ 462689 w 517719"/>
              <a:gd name="connsiteY70" fmla="*/ 372065 h 607915"/>
              <a:gd name="connsiteX71" fmla="*/ 413952 w 517719"/>
              <a:gd name="connsiteY71" fmla="*/ 383120 h 607915"/>
              <a:gd name="connsiteX72" fmla="*/ 398344 w 517719"/>
              <a:gd name="connsiteY72" fmla="*/ 383120 h 607915"/>
              <a:gd name="connsiteX73" fmla="*/ 344113 w 517719"/>
              <a:gd name="connsiteY73" fmla="*/ 363952 h 607915"/>
              <a:gd name="connsiteX74" fmla="*/ 335911 w 517719"/>
              <a:gd name="connsiteY74" fmla="*/ 349636 h 607915"/>
              <a:gd name="connsiteX75" fmla="*/ 332009 w 517719"/>
              <a:gd name="connsiteY75" fmla="*/ 314640 h 607915"/>
              <a:gd name="connsiteX76" fmla="*/ 335592 w 517719"/>
              <a:gd name="connsiteY76" fmla="*/ 308118 h 607915"/>
              <a:gd name="connsiteX77" fmla="*/ 340768 w 517719"/>
              <a:gd name="connsiteY77" fmla="*/ 300721 h 607915"/>
              <a:gd name="connsiteX78" fmla="*/ 363862 w 517719"/>
              <a:gd name="connsiteY78" fmla="*/ 286723 h 607915"/>
              <a:gd name="connsiteX79" fmla="*/ 374215 w 517719"/>
              <a:gd name="connsiteY79" fmla="*/ 260715 h 607915"/>
              <a:gd name="connsiteX80" fmla="*/ 205761 w 517719"/>
              <a:gd name="connsiteY80" fmla="*/ 218805 h 607915"/>
              <a:gd name="connsiteX81" fmla="*/ 224574 w 517719"/>
              <a:gd name="connsiteY81" fmla="*/ 222714 h 607915"/>
              <a:gd name="connsiteX82" fmla="*/ 225530 w 517719"/>
              <a:gd name="connsiteY82" fmla="*/ 224304 h 607915"/>
              <a:gd name="connsiteX83" fmla="*/ 257699 w 517719"/>
              <a:gd name="connsiteY83" fmla="*/ 262243 h 607915"/>
              <a:gd name="connsiteX84" fmla="*/ 202198 w 517719"/>
              <a:gd name="connsiteY84" fmla="*/ 305749 h 607915"/>
              <a:gd name="connsiteX85" fmla="*/ 205761 w 517719"/>
              <a:gd name="connsiteY85" fmla="*/ 218805 h 607915"/>
              <a:gd name="connsiteX86" fmla="*/ 313370 w 517719"/>
              <a:gd name="connsiteY86" fmla="*/ 197837 h 607915"/>
              <a:gd name="connsiteX87" fmla="*/ 357231 w 517719"/>
              <a:gd name="connsiteY87" fmla="*/ 231361 h 607915"/>
              <a:gd name="connsiteX88" fmla="*/ 311991 w 517719"/>
              <a:gd name="connsiteY88" fmla="*/ 285848 h 607915"/>
              <a:gd name="connsiteX89" fmla="*/ 264839 w 517719"/>
              <a:gd name="connsiteY89" fmla="*/ 245679 h 607915"/>
              <a:gd name="connsiteX90" fmla="*/ 294787 w 517719"/>
              <a:gd name="connsiteY90" fmla="*/ 202805 h 607915"/>
              <a:gd name="connsiteX91" fmla="*/ 313370 w 517719"/>
              <a:gd name="connsiteY91" fmla="*/ 197837 h 607915"/>
              <a:gd name="connsiteX92" fmla="*/ 221035 w 517719"/>
              <a:gd name="connsiteY92" fmla="*/ 111338 h 607915"/>
              <a:gd name="connsiteX93" fmla="*/ 35413 w 517719"/>
              <a:gd name="connsiteY93" fmla="*/ 272973 h 607915"/>
              <a:gd name="connsiteX94" fmla="*/ 108944 w 517719"/>
              <a:gd name="connsiteY94" fmla="*/ 540321 h 607915"/>
              <a:gd name="connsiteX95" fmla="*/ 463219 w 517719"/>
              <a:gd name="connsiteY95" fmla="*/ 430312 h 607915"/>
              <a:gd name="connsiteX96" fmla="*/ 445056 w 517719"/>
              <a:gd name="connsiteY96" fmla="*/ 184281 h 607915"/>
              <a:gd name="connsiteX97" fmla="*/ 233622 w 517719"/>
              <a:gd name="connsiteY97" fmla="*/ 115872 h 607915"/>
              <a:gd name="connsiteX98" fmla="*/ 221035 w 517719"/>
              <a:gd name="connsiteY98" fmla="*/ 111338 h 607915"/>
              <a:gd name="connsiteX99" fmla="*/ 252582 w 517719"/>
              <a:gd name="connsiteY99" fmla="*/ 60907 h 607915"/>
              <a:gd name="connsiteX100" fmla="*/ 222947 w 517719"/>
              <a:gd name="connsiteY100" fmla="*/ 88907 h 607915"/>
              <a:gd name="connsiteX101" fmla="*/ 237605 w 517719"/>
              <a:gd name="connsiteY101" fmla="*/ 89861 h 607915"/>
              <a:gd name="connsiteX102" fmla="*/ 278553 w 517719"/>
              <a:gd name="connsiteY102" fmla="*/ 86282 h 607915"/>
              <a:gd name="connsiteX103" fmla="*/ 272738 w 517719"/>
              <a:gd name="connsiteY103" fmla="*/ 70373 h 607915"/>
              <a:gd name="connsiteX104" fmla="*/ 252582 w 517719"/>
              <a:gd name="connsiteY104" fmla="*/ 60907 h 607915"/>
              <a:gd name="connsiteX105" fmla="*/ 194745 w 517719"/>
              <a:gd name="connsiteY105" fmla="*/ 59635 h 607915"/>
              <a:gd name="connsiteX106" fmla="*/ 191239 w 517719"/>
              <a:gd name="connsiteY106" fmla="*/ 90180 h 607915"/>
              <a:gd name="connsiteX107" fmla="*/ 193151 w 517719"/>
              <a:gd name="connsiteY107" fmla="*/ 90180 h 607915"/>
              <a:gd name="connsiteX108" fmla="*/ 194745 w 517719"/>
              <a:gd name="connsiteY108" fmla="*/ 59635 h 607915"/>
              <a:gd name="connsiteX109" fmla="*/ 242465 w 517719"/>
              <a:gd name="connsiteY109" fmla="*/ 1249 h 607915"/>
              <a:gd name="connsiteX110" fmla="*/ 314722 w 517719"/>
              <a:gd name="connsiteY110" fmla="*/ 20419 h 607915"/>
              <a:gd name="connsiteX111" fmla="*/ 335196 w 517719"/>
              <a:gd name="connsiteY111" fmla="*/ 93043 h 607915"/>
              <a:gd name="connsiteX112" fmla="*/ 455094 w 517719"/>
              <a:gd name="connsiteY112" fmla="*/ 155406 h 607915"/>
              <a:gd name="connsiteX113" fmla="*/ 506956 w 517719"/>
              <a:gd name="connsiteY113" fmla="*/ 391971 h 607915"/>
              <a:gd name="connsiteX114" fmla="*/ 127029 w 517719"/>
              <a:gd name="connsiteY114" fmla="*/ 581128 h 607915"/>
              <a:gd name="connsiteX115" fmla="*/ 173235 w 517719"/>
              <a:gd name="connsiteY115" fmla="*/ 93361 h 607915"/>
              <a:gd name="connsiteX116" fmla="*/ 242465 w 517719"/>
              <a:gd name="connsiteY116" fmla="*/ 1249 h 60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517719" h="607915">
                <a:moveTo>
                  <a:pt x="306576" y="387521"/>
                </a:moveTo>
                <a:cubicBezTo>
                  <a:pt x="309921" y="385612"/>
                  <a:pt x="314143" y="387521"/>
                  <a:pt x="315417" y="390782"/>
                </a:cubicBezTo>
                <a:cubicBezTo>
                  <a:pt x="319958" y="389827"/>
                  <a:pt x="324577" y="391736"/>
                  <a:pt x="325852" y="397224"/>
                </a:cubicBezTo>
                <a:cubicBezTo>
                  <a:pt x="329675" y="414403"/>
                  <a:pt x="338756" y="419653"/>
                  <a:pt x="354687" y="417744"/>
                </a:cubicBezTo>
                <a:cubicBezTo>
                  <a:pt x="366077" y="416312"/>
                  <a:pt x="367033" y="433173"/>
                  <a:pt x="357236" y="436514"/>
                </a:cubicBezTo>
                <a:cubicBezTo>
                  <a:pt x="347518" y="449239"/>
                  <a:pt x="350067" y="454329"/>
                  <a:pt x="365042" y="451784"/>
                </a:cubicBezTo>
                <a:cubicBezTo>
                  <a:pt x="377627" y="452421"/>
                  <a:pt x="376990" y="469600"/>
                  <a:pt x="365759" y="471509"/>
                </a:cubicBezTo>
                <a:cubicBezTo>
                  <a:pt x="329038" y="476360"/>
                  <a:pt x="329357" y="509128"/>
                  <a:pt x="334216" y="537999"/>
                </a:cubicBezTo>
                <a:cubicBezTo>
                  <a:pt x="336446" y="550884"/>
                  <a:pt x="317966" y="556451"/>
                  <a:pt x="314382" y="543487"/>
                </a:cubicBezTo>
                <a:cubicBezTo>
                  <a:pt x="307213" y="516207"/>
                  <a:pt x="286742" y="499028"/>
                  <a:pt x="258146" y="509447"/>
                </a:cubicBezTo>
                <a:cubicBezTo>
                  <a:pt x="249066" y="512628"/>
                  <a:pt x="242853" y="501573"/>
                  <a:pt x="246517" y="494176"/>
                </a:cubicBezTo>
                <a:cubicBezTo>
                  <a:pt x="249782" y="487416"/>
                  <a:pt x="250738" y="482485"/>
                  <a:pt x="250101" y="478905"/>
                </a:cubicBezTo>
                <a:cubicBezTo>
                  <a:pt x="248827" y="475963"/>
                  <a:pt x="246835" y="473259"/>
                  <a:pt x="244924" y="470713"/>
                </a:cubicBezTo>
                <a:cubicBezTo>
                  <a:pt x="239985" y="466578"/>
                  <a:pt x="232577" y="463953"/>
                  <a:pt x="227718" y="458147"/>
                </a:cubicBezTo>
                <a:cubicBezTo>
                  <a:pt x="226125" y="456238"/>
                  <a:pt x="225488" y="452898"/>
                  <a:pt x="227718" y="450989"/>
                </a:cubicBezTo>
                <a:cubicBezTo>
                  <a:pt x="230347" y="449001"/>
                  <a:pt x="233214" y="448046"/>
                  <a:pt x="236480" y="447728"/>
                </a:cubicBezTo>
                <a:cubicBezTo>
                  <a:pt x="237117" y="447410"/>
                  <a:pt x="238073" y="446774"/>
                  <a:pt x="239029" y="446456"/>
                </a:cubicBezTo>
                <a:cubicBezTo>
                  <a:pt x="259739" y="440332"/>
                  <a:pt x="257827" y="424425"/>
                  <a:pt x="246835" y="409472"/>
                </a:cubicBezTo>
                <a:cubicBezTo>
                  <a:pt x="246198" y="408518"/>
                  <a:pt x="245879" y="407882"/>
                  <a:pt x="245879" y="407245"/>
                </a:cubicBezTo>
                <a:lnTo>
                  <a:pt x="244924" y="406291"/>
                </a:lnTo>
                <a:cubicBezTo>
                  <a:pt x="241259" y="402791"/>
                  <a:pt x="245561" y="397224"/>
                  <a:pt x="250101" y="399451"/>
                </a:cubicBezTo>
                <a:cubicBezTo>
                  <a:pt x="260217" y="404700"/>
                  <a:pt x="271847" y="409234"/>
                  <a:pt x="283556" y="405018"/>
                </a:cubicBezTo>
                <a:cubicBezTo>
                  <a:pt x="293353" y="401519"/>
                  <a:pt x="297814" y="392373"/>
                  <a:pt x="306576" y="387521"/>
                </a:cubicBezTo>
                <a:close/>
                <a:moveTo>
                  <a:pt x="147145" y="305677"/>
                </a:moveTo>
                <a:cubicBezTo>
                  <a:pt x="149515" y="305439"/>
                  <a:pt x="152124" y="306592"/>
                  <a:pt x="152920" y="309217"/>
                </a:cubicBezTo>
                <a:cubicBezTo>
                  <a:pt x="156824" y="321469"/>
                  <a:pt x="167578" y="329265"/>
                  <a:pt x="179925" y="333163"/>
                </a:cubicBezTo>
                <a:cubicBezTo>
                  <a:pt x="186059" y="334834"/>
                  <a:pt x="191874" y="336107"/>
                  <a:pt x="198087" y="336107"/>
                </a:cubicBezTo>
                <a:cubicBezTo>
                  <a:pt x="202628" y="336107"/>
                  <a:pt x="206133" y="335709"/>
                  <a:pt x="210036" y="338653"/>
                </a:cubicBezTo>
                <a:cubicBezTo>
                  <a:pt x="213541" y="341676"/>
                  <a:pt x="214338" y="345813"/>
                  <a:pt x="211311" y="349393"/>
                </a:cubicBezTo>
                <a:cubicBezTo>
                  <a:pt x="210355" y="350745"/>
                  <a:pt x="208682" y="351700"/>
                  <a:pt x="207408" y="352336"/>
                </a:cubicBezTo>
                <a:cubicBezTo>
                  <a:pt x="207408" y="353927"/>
                  <a:pt x="206770" y="355677"/>
                  <a:pt x="205177" y="356950"/>
                </a:cubicBezTo>
                <a:cubicBezTo>
                  <a:pt x="203823" y="358303"/>
                  <a:pt x="202548" y="359257"/>
                  <a:pt x="201274" y="360212"/>
                </a:cubicBezTo>
                <a:cubicBezTo>
                  <a:pt x="201274" y="363076"/>
                  <a:pt x="200637" y="366020"/>
                  <a:pt x="199760" y="369520"/>
                </a:cubicBezTo>
                <a:cubicBezTo>
                  <a:pt x="197211" y="377714"/>
                  <a:pt x="196892" y="379942"/>
                  <a:pt x="204301" y="385431"/>
                </a:cubicBezTo>
                <a:cubicBezTo>
                  <a:pt x="212187" y="391000"/>
                  <a:pt x="207965" y="405002"/>
                  <a:pt x="197530" y="401660"/>
                </a:cubicBezTo>
                <a:cubicBezTo>
                  <a:pt x="189165" y="399115"/>
                  <a:pt x="184545" y="401978"/>
                  <a:pt x="180005" y="406274"/>
                </a:cubicBezTo>
                <a:cubicBezTo>
                  <a:pt x="179049" y="413355"/>
                  <a:pt x="181040" y="421231"/>
                  <a:pt x="183589" y="428629"/>
                </a:cubicBezTo>
                <a:cubicBezTo>
                  <a:pt x="186138" y="436664"/>
                  <a:pt x="175783" y="441597"/>
                  <a:pt x="169888" y="436346"/>
                </a:cubicBezTo>
                <a:cubicBezTo>
                  <a:pt x="149097" y="417571"/>
                  <a:pt x="123685" y="430539"/>
                  <a:pt x="106160" y="447086"/>
                </a:cubicBezTo>
                <a:cubicBezTo>
                  <a:pt x="98990" y="453848"/>
                  <a:pt x="86325" y="445177"/>
                  <a:pt x="92140" y="436346"/>
                </a:cubicBezTo>
                <a:cubicBezTo>
                  <a:pt x="101938" y="421708"/>
                  <a:pt x="106160" y="404206"/>
                  <a:pt x="102257" y="386704"/>
                </a:cubicBezTo>
                <a:cubicBezTo>
                  <a:pt x="100663" y="378669"/>
                  <a:pt x="97716" y="370793"/>
                  <a:pt x="95167" y="363076"/>
                </a:cubicBezTo>
                <a:cubicBezTo>
                  <a:pt x="92299" y="361803"/>
                  <a:pt x="89272" y="360132"/>
                  <a:pt x="87041" y="357587"/>
                </a:cubicBezTo>
                <a:cubicBezTo>
                  <a:pt x="80828" y="350984"/>
                  <a:pt x="87360" y="342630"/>
                  <a:pt x="95167" y="343585"/>
                </a:cubicBezTo>
                <a:cubicBezTo>
                  <a:pt x="101938" y="344540"/>
                  <a:pt x="107434" y="347801"/>
                  <a:pt x="113967" y="344858"/>
                </a:cubicBezTo>
                <a:cubicBezTo>
                  <a:pt x="118826" y="342949"/>
                  <a:pt x="123287" y="338016"/>
                  <a:pt x="126553" y="333482"/>
                </a:cubicBezTo>
                <a:cubicBezTo>
                  <a:pt x="130536" y="328311"/>
                  <a:pt x="135714" y="314309"/>
                  <a:pt x="143122" y="312718"/>
                </a:cubicBezTo>
                <a:cubicBezTo>
                  <a:pt x="143122" y="311763"/>
                  <a:pt x="142803" y="311127"/>
                  <a:pt x="142803" y="310490"/>
                </a:cubicBezTo>
                <a:cubicBezTo>
                  <a:pt x="142644" y="307547"/>
                  <a:pt x="144775" y="305916"/>
                  <a:pt x="147145" y="305677"/>
                </a:cubicBezTo>
                <a:close/>
                <a:moveTo>
                  <a:pt x="286715" y="298534"/>
                </a:moveTo>
                <a:cubicBezTo>
                  <a:pt x="339945" y="299568"/>
                  <a:pt x="316597" y="375818"/>
                  <a:pt x="280102" y="386711"/>
                </a:cubicBezTo>
                <a:cubicBezTo>
                  <a:pt x="254762" y="394503"/>
                  <a:pt x="227111" y="368901"/>
                  <a:pt x="230697" y="343298"/>
                </a:cubicBezTo>
                <a:cubicBezTo>
                  <a:pt x="232769" y="328350"/>
                  <a:pt x="240817" y="311176"/>
                  <a:pt x="255160" y="304338"/>
                </a:cubicBezTo>
                <a:cubicBezTo>
                  <a:pt x="258746" y="302430"/>
                  <a:pt x="262571" y="301476"/>
                  <a:pt x="266236" y="301794"/>
                </a:cubicBezTo>
                <a:cubicBezTo>
                  <a:pt x="273010" y="299170"/>
                  <a:pt x="280580" y="298534"/>
                  <a:pt x="286715" y="298534"/>
                </a:cubicBezTo>
                <a:close/>
                <a:moveTo>
                  <a:pt x="374215" y="260715"/>
                </a:moveTo>
                <a:cubicBezTo>
                  <a:pt x="376604" y="258488"/>
                  <a:pt x="380824" y="258170"/>
                  <a:pt x="383054" y="260715"/>
                </a:cubicBezTo>
                <a:cubicBezTo>
                  <a:pt x="384408" y="262306"/>
                  <a:pt x="385364" y="264056"/>
                  <a:pt x="386001" y="265964"/>
                </a:cubicBezTo>
                <a:cubicBezTo>
                  <a:pt x="387036" y="266283"/>
                  <a:pt x="387912" y="266601"/>
                  <a:pt x="388310" y="267873"/>
                </a:cubicBezTo>
                <a:cubicBezTo>
                  <a:pt x="389027" y="269782"/>
                  <a:pt x="389982" y="272964"/>
                  <a:pt x="391575" y="275906"/>
                </a:cubicBezTo>
                <a:cubicBezTo>
                  <a:pt x="391575" y="276224"/>
                  <a:pt x="391894" y="276543"/>
                  <a:pt x="392212" y="276861"/>
                </a:cubicBezTo>
                <a:cubicBezTo>
                  <a:pt x="393168" y="279088"/>
                  <a:pt x="395159" y="280758"/>
                  <a:pt x="397070" y="282031"/>
                </a:cubicBezTo>
                <a:cubicBezTo>
                  <a:pt x="397388" y="282349"/>
                  <a:pt x="398025" y="282349"/>
                  <a:pt x="398344" y="282349"/>
                </a:cubicBezTo>
                <a:cubicBezTo>
                  <a:pt x="404555" y="281712"/>
                  <a:pt x="410050" y="277577"/>
                  <a:pt x="414908" y="274316"/>
                </a:cubicBezTo>
                <a:cubicBezTo>
                  <a:pt x="421836" y="269782"/>
                  <a:pt x="431472" y="277577"/>
                  <a:pt x="428924" y="285053"/>
                </a:cubicBezTo>
                <a:cubicBezTo>
                  <a:pt x="427331" y="289268"/>
                  <a:pt x="422792" y="297938"/>
                  <a:pt x="427649" y="300960"/>
                </a:cubicBezTo>
                <a:cubicBezTo>
                  <a:pt x="434498" y="301596"/>
                  <a:pt x="441984" y="299528"/>
                  <a:pt x="448514" y="297938"/>
                </a:cubicBezTo>
                <a:cubicBezTo>
                  <a:pt x="454964" y="296347"/>
                  <a:pt x="461414" y="302551"/>
                  <a:pt x="459503" y="308993"/>
                </a:cubicBezTo>
                <a:cubicBezTo>
                  <a:pt x="454327" y="327127"/>
                  <a:pt x="458229" y="344307"/>
                  <a:pt x="468980" y="359260"/>
                </a:cubicBezTo>
                <a:cubicBezTo>
                  <a:pt x="469298" y="359578"/>
                  <a:pt x="469617" y="359578"/>
                  <a:pt x="469935" y="359896"/>
                </a:cubicBezTo>
                <a:cubicBezTo>
                  <a:pt x="475430" y="364748"/>
                  <a:pt x="469617" y="374451"/>
                  <a:pt x="462689" y="372065"/>
                </a:cubicBezTo>
                <a:cubicBezTo>
                  <a:pt x="442860" y="365304"/>
                  <a:pt x="427968" y="364668"/>
                  <a:pt x="413952" y="383120"/>
                </a:cubicBezTo>
                <a:cubicBezTo>
                  <a:pt x="410050" y="388291"/>
                  <a:pt x="401928" y="389563"/>
                  <a:pt x="398344" y="383120"/>
                </a:cubicBezTo>
                <a:cubicBezTo>
                  <a:pt x="386717" y="362362"/>
                  <a:pt x="365216" y="362044"/>
                  <a:pt x="344113" y="363952"/>
                </a:cubicBezTo>
                <a:cubicBezTo>
                  <a:pt x="336866" y="364589"/>
                  <a:pt x="332327" y="355442"/>
                  <a:pt x="335911" y="349636"/>
                </a:cubicBezTo>
                <a:cubicBezTo>
                  <a:pt x="346024" y="333808"/>
                  <a:pt x="336866" y="327207"/>
                  <a:pt x="332009" y="314640"/>
                </a:cubicBezTo>
                <a:cubicBezTo>
                  <a:pt x="331053" y="311777"/>
                  <a:pt x="333044" y="309073"/>
                  <a:pt x="335592" y="308118"/>
                </a:cubicBezTo>
                <a:cubicBezTo>
                  <a:pt x="334637" y="305255"/>
                  <a:pt x="336548" y="301358"/>
                  <a:pt x="340768" y="300721"/>
                </a:cubicBezTo>
                <a:cubicBezTo>
                  <a:pt x="349847" y="299369"/>
                  <a:pt x="358925" y="294438"/>
                  <a:pt x="363862" y="286723"/>
                </a:cubicBezTo>
                <a:cubicBezTo>
                  <a:pt x="368720" y="278849"/>
                  <a:pt x="367764" y="266919"/>
                  <a:pt x="374215" y="260715"/>
                </a:cubicBezTo>
                <a:close/>
                <a:moveTo>
                  <a:pt x="205761" y="218805"/>
                </a:moveTo>
                <a:cubicBezTo>
                  <a:pt x="211562" y="218457"/>
                  <a:pt x="217875" y="219622"/>
                  <a:pt x="224574" y="222714"/>
                </a:cubicBezTo>
                <a:cubicBezTo>
                  <a:pt x="225211" y="223032"/>
                  <a:pt x="225530" y="223668"/>
                  <a:pt x="225530" y="224304"/>
                </a:cubicBezTo>
                <a:cubicBezTo>
                  <a:pt x="243127" y="226213"/>
                  <a:pt x="258018" y="244029"/>
                  <a:pt x="257699" y="262243"/>
                </a:cubicBezTo>
                <a:cubicBezTo>
                  <a:pt x="257381" y="291433"/>
                  <a:pt x="230387" y="309965"/>
                  <a:pt x="202198" y="305749"/>
                </a:cubicBezTo>
                <a:cubicBezTo>
                  <a:pt x="149594" y="297746"/>
                  <a:pt x="165149" y="221236"/>
                  <a:pt x="205761" y="218805"/>
                </a:cubicBezTo>
                <a:close/>
                <a:moveTo>
                  <a:pt x="313370" y="197837"/>
                </a:moveTo>
                <a:cubicBezTo>
                  <a:pt x="332784" y="198027"/>
                  <a:pt x="352870" y="212569"/>
                  <a:pt x="357231" y="231361"/>
                </a:cubicBezTo>
                <a:cubicBezTo>
                  <a:pt x="363443" y="258962"/>
                  <a:pt x="339310" y="284576"/>
                  <a:pt x="311991" y="285848"/>
                </a:cubicBezTo>
                <a:cubicBezTo>
                  <a:pt x="288256" y="286962"/>
                  <a:pt x="268822" y="268349"/>
                  <a:pt x="264839" y="245679"/>
                </a:cubicBezTo>
                <a:cubicBezTo>
                  <a:pt x="261335" y="225236"/>
                  <a:pt x="273362" y="203759"/>
                  <a:pt x="294787" y="202805"/>
                </a:cubicBezTo>
                <a:cubicBezTo>
                  <a:pt x="300502" y="199305"/>
                  <a:pt x="306898" y="197773"/>
                  <a:pt x="313370" y="197837"/>
                </a:cubicBezTo>
                <a:close/>
                <a:moveTo>
                  <a:pt x="221035" y="111338"/>
                </a:moveTo>
                <a:cubicBezTo>
                  <a:pt x="130693" y="120725"/>
                  <a:pt x="60189" y="182053"/>
                  <a:pt x="35413" y="272973"/>
                </a:cubicBezTo>
                <a:cubicBezTo>
                  <a:pt x="10796" y="364051"/>
                  <a:pt x="25136" y="482175"/>
                  <a:pt x="108944" y="540321"/>
                </a:cubicBezTo>
                <a:cubicBezTo>
                  <a:pt x="233463" y="626309"/>
                  <a:pt x="401478" y="562673"/>
                  <a:pt x="463219" y="430312"/>
                </a:cubicBezTo>
                <a:cubicBezTo>
                  <a:pt x="498034" y="355699"/>
                  <a:pt x="506080" y="248871"/>
                  <a:pt x="445056" y="184281"/>
                </a:cubicBezTo>
                <a:cubicBezTo>
                  <a:pt x="397893" y="134327"/>
                  <a:pt x="303011" y="98293"/>
                  <a:pt x="233622" y="115872"/>
                </a:cubicBezTo>
                <a:cubicBezTo>
                  <a:pt x="227806" y="117463"/>
                  <a:pt x="223584" y="114918"/>
                  <a:pt x="221035" y="111338"/>
                </a:cubicBezTo>
                <a:close/>
                <a:moveTo>
                  <a:pt x="252582" y="60907"/>
                </a:moveTo>
                <a:cubicBezTo>
                  <a:pt x="234100" y="60271"/>
                  <a:pt x="224620" y="72362"/>
                  <a:pt x="222947" y="88907"/>
                </a:cubicBezTo>
                <a:lnTo>
                  <a:pt x="237605" y="89861"/>
                </a:lnTo>
                <a:cubicBezTo>
                  <a:pt x="250352" y="87236"/>
                  <a:pt x="264214" y="85964"/>
                  <a:pt x="278553" y="86282"/>
                </a:cubicBezTo>
                <a:cubicBezTo>
                  <a:pt x="277597" y="80475"/>
                  <a:pt x="276960" y="74907"/>
                  <a:pt x="272738" y="70373"/>
                </a:cubicBezTo>
                <a:cubicBezTo>
                  <a:pt x="267560" y="64884"/>
                  <a:pt x="260310" y="61225"/>
                  <a:pt x="252582" y="60907"/>
                </a:cubicBezTo>
                <a:close/>
                <a:moveTo>
                  <a:pt x="194745" y="59635"/>
                </a:moveTo>
                <a:cubicBezTo>
                  <a:pt x="190204" y="68464"/>
                  <a:pt x="188929" y="78884"/>
                  <a:pt x="191239" y="90180"/>
                </a:cubicBezTo>
                <a:lnTo>
                  <a:pt x="193151" y="90180"/>
                </a:lnTo>
                <a:cubicBezTo>
                  <a:pt x="189885" y="79202"/>
                  <a:pt x="190841" y="68782"/>
                  <a:pt x="194745" y="59635"/>
                </a:cubicBezTo>
                <a:close/>
                <a:moveTo>
                  <a:pt x="242465" y="1249"/>
                </a:moveTo>
                <a:cubicBezTo>
                  <a:pt x="267241" y="-2569"/>
                  <a:pt x="296399" y="1965"/>
                  <a:pt x="314722" y="20419"/>
                </a:cubicBezTo>
                <a:cubicBezTo>
                  <a:pt x="330655" y="36646"/>
                  <a:pt x="345314" y="70373"/>
                  <a:pt x="335196" y="93043"/>
                </a:cubicBezTo>
                <a:cubicBezTo>
                  <a:pt x="382040" y="103782"/>
                  <a:pt x="427529" y="126293"/>
                  <a:pt x="455094" y="155406"/>
                </a:cubicBezTo>
                <a:cubicBezTo>
                  <a:pt x="513250" y="217371"/>
                  <a:pt x="531812" y="311233"/>
                  <a:pt x="506956" y="391971"/>
                </a:cubicBezTo>
                <a:cubicBezTo>
                  <a:pt x="458838" y="546446"/>
                  <a:pt x="284608" y="662581"/>
                  <a:pt x="127029" y="581128"/>
                </a:cubicBezTo>
                <a:cubicBezTo>
                  <a:pt x="-67994" y="480584"/>
                  <a:pt x="-27364" y="137190"/>
                  <a:pt x="173235" y="93361"/>
                </a:cubicBezTo>
                <a:cubicBezTo>
                  <a:pt x="152044" y="49294"/>
                  <a:pt x="199525" y="8328"/>
                  <a:pt x="242465" y="1249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79822" y="2298124"/>
            <a:ext cx="2306718" cy="422090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Freeform 7"/>
          <p:cNvSpPr/>
          <p:nvPr/>
        </p:nvSpPr>
        <p:spPr>
          <a:xfrm flipV="1">
            <a:off x="8689975" y="3349625"/>
            <a:ext cx="2139950" cy="1066800"/>
          </a:xfrm>
          <a:custGeom>
            <a:avLst/>
            <a:gdLst/>
            <a:ahLst/>
            <a:cxnLst>
              <a:cxn ang="0">
                <a:pos x="1067485" y="289560"/>
              </a:cxn>
              <a:cxn ang="0">
                <a:pos x="1850308" y="1066800"/>
              </a:cxn>
              <a:cxn ang="0">
                <a:pos x="2140054" y="1066800"/>
              </a:cxn>
              <a:cxn ang="0">
                <a:pos x="1067485" y="0"/>
              </a:cxn>
              <a:cxn ang="0">
                <a:pos x="0" y="1066800"/>
              </a:cxn>
              <a:cxn ang="0">
                <a:pos x="289746" y="1066800"/>
              </a:cxn>
              <a:cxn ang="0">
                <a:pos x="1067485" y="289560"/>
              </a:cxn>
            </a:cxnLst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DB8E75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" name="Teardrop 16"/>
          <p:cNvSpPr/>
          <p:nvPr/>
        </p:nvSpPr>
        <p:spPr>
          <a:xfrm rot="8100000">
            <a:off x="2130425" y="3101975"/>
            <a:ext cx="419100" cy="419100"/>
          </a:xfrm>
          <a:prstGeom prst="teardrop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172" name="Freeform 6"/>
          <p:cNvSpPr>
            <a:spLocks noEditPoints="1"/>
          </p:cNvSpPr>
          <p:nvPr/>
        </p:nvSpPr>
        <p:spPr>
          <a:xfrm>
            <a:off x="2239963" y="3189288"/>
            <a:ext cx="209550" cy="230187"/>
          </a:xfrm>
          <a:custGeom>
            <a:avLst/>
            <a:gdLst/>
            <a:ahLst/>
            <a:cxnLst>
              <a:cxn ang="0">
                <a:pos x="193598" y="174294"/>
              </a:cxn>
              <a:cxn ang="0">
                <a:pos x="193598" y="146064"/>
              </a:cxn>
              <a:cxn ang="0">
                <a:pos x="155102" y="103717"/>
              </a:cxn>
              <a:cxn ang="0">
                <a:pos x="132785" y="103717"/>
              </a:cxn>
              <a:cxn ang="0">
                <a:pos x="115489" y="90829"/>
              </a:cxn>
              <a:cxn ang="0">
                <a:pos x="115489" y="56462"/>
              </a:cxn>
              <a:cxn ang="0">
                <a:pos x="131669" y="29458"/>
              </a:cxn>
              <a:cxn ang="0">
                <a:pos x="104889" y="0"/>
              </a:cxn>
              <a:cxn ang="0">
                <a:pos x="78109" y="29458"/>
              </a:cxn>
              <a:cxn ang="0">
                <a:pos x="94289" y="56462"/>
              </a:cxn>
              <a:cxn ang="0">
                <a:pos x="94289" y="90829"/>
              </a:cxn>
              <a:cxn ang="0">
                <a:pos x="76993" y="103717"/>
              </a:cxn>
              <a:cxn ang="0">
                <a:pos x="54676" y="103717"/>
              </a:cxn>
              <a:cxn ang="0">
                <a:pos x="16180" y="146064"/>
              </a:cxn>
              <a:cxn ang="0">
                <a:pos x="16180" y="174294"/>
              </a:cxn>
              <a:cxn ang="0">
                <a:pos x="0" y="201298"/>
              </a:cxn>
              <a:cxn ang="0">
                <a:pos x="26780" y="230756"/>
              </a:cxn>
              <a:cxn ang="0">
                <a:pos x="53560" y="201298"/>
              </a:cxn>
              <a:cxn ang="0">
                <a:pos x="37381" y="174294"/>
              </a:cxn>
              <a:cxn ang="0">
                <a:pos x="37381" y="146064"/>
              </a:cxn>
              <a:cxn ang="0">
                <a:pos x="54676" y="127039"/>
              </a:cxn>
              <a:cxn ang="0">
                <a:pos x="76993" y="127039"/>
              </a:cxn>
              <a:cxn ang="0">
                <a:pos x="94289" y="123970"/>
              </a:cxn>
              <a:cxn ang="0">
                <a:pos x="94289" y="174294"/>
              </a:cxn>
              <a:cxn ang="0">
                <a:pos x="78109" y="201298"/>
              </a:cxn>
              <a:cxn ang="0">
                <a:pos x="104889" y="230756"/>
              </a:cxn>
              <a:cxn ang="0">
                <a:pos x="131669" y="201298"/>
              </a:cxn>
              <a:cxn ang="0">
                <a:pos x="115489" y="174294"/>
              </a:cxn>
              <a:cxn ang="0">
                <a:pos x="115489" y="123970"/>
              </a:cxn>
              <a:cxn ang="0">
                <a:pos x="132785" y="127039"/>
              </a:cxn>
              <a:cxn ang="0">
                <a:pos x="155102" y="127039"/>
              </a:cxn>
              <a:cxn ang="0">
                <a:pos x="172397" y="146064"/>
              </a:cxn>
              <a:cxn ang="0">
                <a:pos x="172397" y="174294"/>
              </a:cxn>
              <a:cxn ang="0">
                <a:pos x="156218" y="201298"/>
              </a:cxn>
              <a:cxn ang="0">
                <a:pos x="182998" y="230756"/>
              </a:cxn>
              <a:cxn ang="0">
                <a:pos x="209778" y="201298"/>
              </a:cxn>
              <a:cxn ang="0">
                <a:pos x="193598" y="174294"/>
              </a:cxn>
              <a:cxn ang="0">
                <a:pos x="41844" y="201298"/>
              </a:cxn>
              <a:cxn ang="0">
                <a:pos x="26780" y="218482"/>
              </a:cxn>
              <a:cxn ang="0">
                <a:pos x="11158" y="201298"/>
              </a:cxn>
              <a:cxn ang="0">
                <a:pos x="26780" y="184114"/>
              </a:cxn>
              <a:cxn ang="0">
                <a:pos x="41844" y="201298"/>
              </a:cxn>
              <a:cxn ang="0">
                <a:pos x="89267" y="29458"/>
              </a:cxn>
              <a:cxn ang="0">
                <a:pos x="104889" y="12274"/>
              </a:cxn>
              <a:cxn ang="0">
                <a:pos x="119953" y="29458"/>
              </a:cxn>
              <a:cxn ang="0">
                <a:pos x="104889" y="46642"/>
              </a:cxn>
              <a:cxn ang="0">
                <a:pos x="89267" y="29458"/>
              </a:cxn>
              <a:cxn ang="0">
                <a:pos x="119953" y="201298"/>
              </a:cxn>
              <a:cxn ang="0">
                <a:pos x="104889" y="218482"/>
              </a:cxn>
              <a:cxn ang="0">
                <a:pos x="89267" y="201298"/>
              </a:cxn>
              <a:cxn ang="0">
                <a:pos x="104889" y="184114"/>
              </a:cxn>
              <a:cxn ang="0">
                <a:pos x="119953" y="201298"/>
              </a:cxn>
              <a:cxn ang="0">
                <a:pos x="182998" y="218482"/>
              </a:cxn>
              <a:cxn ang="0">
                <a:pos x="167376" y="201298"/>
              </a:cxn>
              <a:cxn ang="0">
                <a:pos x="182998" y="184114"/>
              </a:cxn>
              <a:cxn ang="0">
                <a:pos x="198062" y="201298"/>
              </a:cxn>
              <a:cxn ang="0">
                <a:pos x="182998" y="218482"/>
              </a:cxn>
            </a:cxnLst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" name="Teardrop 19"/>
          <p:cNvSpPr/>
          <p:nvPr/>
        </p:nvSpPr>
        <p:spPr>
          <a:xfrm rot="8100000">
            <a:off x="5854700" y="3101975"/>
            <a:ext cx="419100" cy="419100"/>
          </a:xfrm>
          <a:prstGeom prst="teardrop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174" name="Freeform 11"/>
          <p:cNvSpPr/>
          <p:nvPr/>
        </p:nvSpPr>
        <p:spPr>
          <a:xfrm>
            <a:off x="5934075" y="3235325"/>
            <a:ext cx="258763" cy="168275"/>
          </a:xfrm>
          <a:custGeom>
            <a:avLst/>
            <a:gdLst/>
            <a:ahLst/>
            <a:cxnLst>
              <a:cxn ang="0">
                <a:pos x="196643" y="47228"/>
              </a:cxn>
              <a:cxn ang="0">
                <a:pos x="186294" y="47875"/>
              </a:cxn>
              <a:cxn ang="0">
                <a:pos x="120315" y="0"/>
              </a:cxn>
              <a:cxn ang="0">
                <a:pos x="51748" y="67284"/>
              </a:cxn>
              <a:cxn ang="0">
                <a:pos x="52395" y="76988"/>
              </a:cxn>
              <a:cxn ang="0">
                <a:pos x="46573" y="76341"/>
              </a:cxn>
              <a:cxn ang="0">
                <a:pos x="0" y="122275"/>
              </a:cxn>
              <a:cxn ang="0">
                <a:pos x="46573" y="168209"/>
              </a:cxn>
              <a:cxn ang="0">
                <a:pos x="111259" y="168209"/>
              </a:cxn>
              <a:cxn ang="0">
                <a:pos x="111259" y="119040"/>
              </a:cxn>
              <a:cxn ang="0">
                <a:pos x="84091" y="119040"/>
              </a:cxn>
              <a:cxn ang="0">
                <a:pos x="129371" y="59520"/>
              </a:cxn>
              <a:cxn ang="0">
                <a:pos x="174650" y="119040"/>
              </a:cxn>
              <a:cxn ang="0">
                <a:pos x="147482" y="119040"/>
              </a:cxn>
              <a:cxn ang="0">
                <a:pos x="147482" y="168209"/>
              </a:cxn>
              <a:cxn ang="0">
                <a:pos x="196643" y="168209"/>
              </a:cxn>
              <a:cxn ang="0">
                <a:pos x="258741" y="107395"/>
              </a:cxn>
              <a:cxn ang="0">
                <a:pos x="196643" y="47228"/>
              </a:cxn>
            </a:cxnLst>
            <a:pathLst>
              <a:path w="400" h="260">
                <a:moveTo>
                  <a:pt x="304" y="73"/>
                </a:moveTo>
                <a:cubicBezTo>
                  <a:pt x="298" y="73"/>
                  <a:pt x="293" y="73"/>
                  <a:pt x="288" y="74"/>
                </a:cubicBezTo>
                <a:cubicBezTo>
                  <a:pt x="275" y="31"/>
                  <a:pt x="234" y="0"/>
                  <a:pt x="186" y="0"/>
                </a:cubicBezTo>
                <a:cubicBezTo>
                  <a:pt x="127" y="0"/>
                  <a:pt x="80" y="46"/>
                  <a:pt x="80" y="104"/>
                </a:cubicBezTo>
                <a:cubicBezTo>
                  <a:pt x="80" y="109"/>
                  <a:pt x="80" y="114"/>
                  <a:pt x="81" y="119"/>
                </a:cubicBezTo>
                <a:cubicBezTo>
                  <a:pt x="78" y="119"/>
                  <a:pt x="75" y="118"/>
                  <a:pt x="72" y="118"/>
                </a:cubicBezTo>
                <a:cubicBezTo>
                  <a:pt x="32" y="118"/>
                  <a:pt x="0" y="150"/>
                  <a:pt x="0" y="189"/>
                </a:cubicBezTo>
                <a:cubicBezTo>
                  <a:pt x="0" y="228"/>
                  <a:pt x="32" y="260"/>
                  <a:pt x="72" y="260"/>
                </a:cubicBezTo>
                <a:cubicBezTo>
                  <a:pt x="172" y="260"/>
                  <a:pt x="172" y="260"/>
                  <a:pt x="172" y="260"/>
                </a:cubicBezTo>
                <a:cubicBezTo>
                  <a:pt x="172" y="184"/>
                  <a:pt x="172" y="184"/>
                  <a:pt x="172" y="184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70" y="184"/>
                  <a:pt x="270" y="184"/>
                  <a:pt x="270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260"/>
                  <a:pt x="228" y="260"/>
                  <a:pt x="228" y="260"/>
                </a:cubicBezTo>
                <a:cubicBezTo>
                  <a:pt x="304" y="260"/>
                  <a:pt x="304" y="260"/>
                  <a:pt x="304" y="260"/>
                </a:cubicBezTo>
                <a:cubicBezTo>
                  <a:pt x="357" y="260"/>
                  <a:pt x="400" y="218"/>
                  <a:pt x="400" y="166"/>
                </a:cubicBezTo>
                <a:cubicBezTo>
                  <a:pt x="400" y="115"/>
                  <a:pt x="357" y="73"/>
                  <a:pt x="304" y="73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" name="Teardrop 22"/>
          <p:cNvSpPr/>
          <p:nvPr/>
        </p:nvSpPr>
        <p:spPr>
          <a:xfrm rot="8100000">
            <a:off x="3987800" y="3101975"/>
            <a:ext cx="417513" cy="419100"/>
          </a:xfrm>
          <a:prstGeom prst="teardrop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176" name="Freeform 16"/>
          <p:cNvSpPr>
            <a:spLocks noEditPoints="1"/>
          </p:cNvSpPr>
          <p:nvPr/>
        </p:nvSpPr>
        <p:spPr>
          <a:xfrm>
            <a:off x="4075113" y="3200400"/>
            <a:ext cx="239712" cy="239713"/>
          </a:xfrm>
          <a:custGeom>
            <a:avLst/>
            <a:gdLst/>
            <a:ahLst/>
            <a:cxnLst>
              <a:cxn ang="0">
                <a:pos x="118059" y="646"/>
              </a:cxn>
              <a:cxn ang="0">
                <a:pos x="1290" y="120827"/>
              </a:cxn>
              <a:cxn ang="0">
                <a:pos x="121284" y="238424"/>
              </a:cxn>
              <a:cxn ang="0">
                <a:pos x="238698" y="117597"/>
              </a:cxn>
              <a:cxn ang="0">
                <a:pos x="118059" y="646"/>
              </a:cxn>
              <a:cxn ang="0">
                <a:pos x="118704" y="16153"/>
              </a:cxn>
              <a:cxn ang="0">
                <a:pos x="167734" y="27784"/>
              </a:cxn>
              <a:cxn ang="0">
                <a:pos x="151605" y="54275"/>
              </a:cxn>
              <a:cxn ang="0">
                <a:pos x="119994" y="47168"/>
              </a:cxn>
              <a:cxn ang="0">
                <a:pos x="88383" y="54275"/>
              </a:cxn>
              <a:cxn ang="0">
                <a:pos x="72254" y="27784"/>
              </a:cxn>
              <a:cxn ang="0">
                <a:pos x="118704" y="16153"/>
              </a:cxn>
              <a:cxn ang="0">
                <a:pos x="54836" y="151196"/>
              </a:cxn>
              <a:cxn ang="0">
                <a:pos x="28386" y="167349"/>
              </a:cxn>
              <a:cxn ang="0">
                <a:pos x="16773" y="120827"/>
              </a:cxn>
              <a:cxn ang="0">
                <a:pos x="28386" y="71721"/>
              </a:cxn>
              <a:cxn ang="0">
                <a:pos x="54836" y="87874"/>
              </a:cxn>
              <a:cxn ang="0">
                <a:pos x="47740" y="119535"/>
              </a:cxn>
              <a:cxn ang="0">
                <a:pos x="54836" y="151196"/>
              </a:cxn>
              <a:cxn ang="0">
                <a:pos x="121284" y="222917"/>
              </a:cxn>
              <a:cxn ang="0">
                <a:pos x="72254" y="211286"/>
              </a:cxn>
              <a:cxn ang="0">
                <a:pos x="88383" y="184795"/>
              </a:cxn>
              <a:cxn ang="0">
                <a:pos x="119994" y="191902"/>
              </a:cxn>
              <a:cxn ang="0">
                <a:pos x="151605" y="184795"/>
              </a:cxn>
              <a:cxn ang="0">
                <a:pos x="167734" y="211286"/>
              </a:cxn>
              <a:cxn ang="0">
                <a:pos x="121284" y="222917"/>
              </a:cxn>
              <a:cxn ang="0">
                <a:pos x="119994" y="176395"/>
              </a:cxn>
              <a:cxn ang="0">
                <a:pos x="63223" y="119535"/>
              </a:cxn>
              <a:cxn ang="0">
                <a:pos x="119994" y="62675"/>
              </a:cxn>
              <a:cxn ang="0">
                <a:pos x="176765" y="119535"/>
              </a:cxn>
              <a:cxn ang="0">
                <a:pos x="119994" y="176395"/>
              </a:cxn>
              <a:cxn ang="0">
                <a:pos x="184507" y="151196"/>
              </a:cxn>
              <a:cxn ang="0">
                <a:pos x="192249" y="119535"/>
              </a:cxn>
              <a:cxn ang="0">
                <a:pos x="184507" y="87874"/>
              </a:cxn>
              <a:cxn ang="0">
                <a:pos x="211602" y="71721"/>
              </a:cxn>
              <a:cxn ang="0">
                <a:pos x="223215" y="118243"/>
              </a:cxn>
              <a:cxn ang="0">
                <a:pos x="211602" y="167349"/>
              </a:cxn>
              <a:cxn ang="0">
                <a:pos x="184507" y="151196"/>
              </a:cxn>
            </a:cxnLst>
            <a:pathLst>
              <a:path w="371" h="370">
                <a:moveTo>
                  <a:pt x="183" y="1"/>
                </a:moveTo>
                <a:cubicBezTo>
                  <a:pt x="82" y="2"/>
                  <a:pt x="0" y="86"/>
                  <a:pt x="2" y="187"/>
                </a:cubicBezTo>
                <a:cubicBezTo>
                  <a:pt x="3" y="289"/>
                  <a:pt x="87" y="370"/>
                  <a:pt x="188" y="369"/>
                </a:cubicBezTo>
                <a:cubicBezTo>
                  <a:pt x="290" y="368"/>
                  <a:pt x="371" y="284"/>
                  <a:pt x="370" y="182"/>
                </a:cubicBezTo>
                <a:cubicBezTo>
                  <a:pt x="368" y="81"/>
                  <a:pt x="285" y="0"/>
                  <a:pt x="183" y="1"/>
                </a:cubicBezTo>
                <a:close/>
                <a:moveTo>
                  <a:pt x="184" y="25"/>
                </a:moveTo>
                <a:cubicBezTo>
                  <a:pt x="211" y="25"/>
                  <a:pt x="237" y="31"/>
                  <a:pt x="260" y="43"/>
                </a:cubicBezTo>
                <a:cubicBezTo>
                  <a:pt x="235" y="84"/>
                  <a:pt x="235" y="84"/>
                  <a:pt x="235" y="84"/>
                </a:cubicBezTo>
                <a:cubicBezTo>
                  <a:pt x="220" y="77"/>
                  <a:pt x="203" y="73"/>
                  <a:pt x="186" y="73"/>
                </a:cubicBezTo>
                <a:cubicBezTo>
                  <a:pt x="168" y="73"/>
                  <a:pt x="151" y="77"/>
                  <a:pt x="137" y="84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33" y="32"/>
                  <a:pt x="158" y="25"/>
                  <a:pt x="184" y="25"/>
                </a:cubicBezTo>
                <a:close/>
                <a:moveTo>
                  <a:pt x="85" y="234"/>
                </a:moveTo>
                <a:cubicBezTo>
                  <a:pt x="44" y="259"/>
                  <a:pt x="44" y="259"/>
                  <a:pt x="44" y="259"/>
                </a:cubicBezTo>
                <a:cubicBezTo>
                  <a:pt x="33" y="237"/>
                  <a:pt x="26" y="213"/>
                  <a:pt x="26" y="187"/>
                </a:cubicBezTo>
                <a:cubicBezTo>
                  <a:pt x="25" y="160"/>
                  <a:pt x="32" y="134"/>
                  <a:pt x="44" y="111"/>
                </a:cubicBezTo>
                <a:cubicBezTo>
                  <a:pt x="85" y="136"/>
                  <a:pt x="85" y="136"/>
                  <a:pt x="85" y="136"/>
                </a:cubicBezTo>
                <a:cubicBezTo>
                  <a:pt x="78" y="151"/>
                  <a:pt x="74" y="167"/>
                  <a:pt x="74" y="185"/>
                </a:cubicBezTo>
                <a:cubicBezTo>
                  <a:pt x="74" y="203"/>
                  <a:pt x="78" y="219"/>
                  <a:pt x="85" y="234"/>
                </a:cubicBezTo>
                <a:close/>
                <a:moveTo>
                  <a:pt x="188" y="345"/>
                </a:moveTo>
                <a:cubicBezTo>
                  <a:pt x="161" y="345"/>
                  <a:pt x="135" y="339"/>
                  <a:pt x="112" y="327"/>
                </a:cubicBezTo>
                <a:cubicBezTo>
                  <a:pt x="137" y="286"/>
                  <a:pt x="137" y="286"/>
                  <a:pt x="137" y="286"/>
                </a:cubicBezTo>
                <a:cubicBezTo>
                  <a:pt x="151" y="293"/>
                  <a:pt x="168" y="297"/>
                  <a:pt x="186" y="297"/>
                </a:cubicBezTo>
                <a:cubicBezTo>
                  <a:pt x="203" y="297"/>
                  <a:pt x="220" y="293"/>
                  <a:pt x="235" y="286"/>
                </a:cubicBezTo>
                <a:cubicBezTo>
                  <a:pt x="260" y="327"/>
                  <a:pt x="260" y="327"/>
                  <a:pt x="260" y="327"/>
                </a:cubicBezTo>
                <a:cubicBezTo>
                  <a:pt x="238" y="338"/>
                  <a:pt x="214" y="345"/>
                  <a:pt x="188" y="345"/>
                </a:cubicBezTo>
                <a:close/>
                <a:moveTo>
                  <a:pt x="186" y="273"/>
                </a:moveTo>
                <a:cubicBezTo>
                  <a:pt x="137" y="273"/>
                  <a:pt x="98" y="233"/>
                  <a:pt x="98" y="185"/>
                </a:cubicBezTo>
                <a:cubicBezTo>
                  <a:pt x="98" y="136"/>
                  <a:pt x="137" y="97"/>
                  <a:pt x="186" y="97"/>
                </a:cubicBezTo>
                <a:cubicBezTo>
                  <a:pt x="234" y="97"/>
                  <a:pt x="274" y="136"/>
                  <a:pt x="274" y="185"/>
                </a:cubicBezTo>
                <a:cubicBezTo>
                  <a:pt x="274" y="233"/>
                  <a:pt x="234" y="273"/>
                  <a:pt x="186" y="273"/>
                </a:cubicBezTo>
                <a:close/>
                <a:moveTo>
                  <a:pt x="286" y="234"/>
                </a:moveTo>
                <a:cubicBezTo>
                  <a:pt x="294" y="219"/>
                  <a:pt x="298" y="203"/>
                  <a:pt x="298" y="185"/>
                </a:cubicBezTo>
                <a:cubicBezTo>
                  <a:pt x="298" y="167"/>
                  <a:pt x="294" y="151"/>
                  <a:pt x="286" y="136"/>
                </a:cubicBezTo>
                <a:cubicBezTo>
                  <a:pt x="328" y="111"/>
                  <a:pt x="328" y="111"/>
                  <a:pt x="328" y="111"/>
                </a:cubicBezTo>
                <a:cubicBezTo>
                  <a:pt x="339" y="133"/>
                  <a:pt x="345" y="157"/>
                  <a:pt x="346" y="183"/>
                </a:cubicBezTo>
                <a:cubicBezTo>
                  <a:pt x="346" y="210"/>
                  <a:pt x="340" y="236"/>
                  <a:pt x="328" y="259"/>
                </a:cubicBezTo>
                <a:lnTo>
                  <a:pt x="286" y="234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177" name="Freeform 7"/>
          <p:cNvSpPr/>
          <p:nvPr/>
        </p:nvSpPr>
        <p:spPr>
          <a:xfrm>
            <a:off x="6838950" y="2263775"/>
            <a:ext cx="2139950" cy="1066800"/>
          </a:xfrm>
          <a:custGeom>
            <a:avLst/>
            <a:gdLst/>
            <a:ahLst/>
            <a:cxnLst>
              <a:cxn ang="0">
                <a:pos x="1067485" y="289560"/>
              </a:cxn>
              <a:cxn ang="0">
                <a:pos x="1850308" y="1066800"/>
              </a:cxn>
              <a:cxn ang="0">
                <a:pos x="2140054" y="1066800"/>
              </a:cxn>
              <a:cxn ang="0">
                <a:pos x="1067485" y="0"/>
              </a:cxn>
              <a:cxn ang="0">
                <a:pos x="0" y="1066800"/>
              </a:cxn>
              <a:cxn ang="0">
                <a:pos x="289746" y="1066800"/>
              </a:cxn>
              <a:cxn ang="0">
                <a:pos x="1067485" y="289560"/>
              </a:cxn>
            </a:cxnLst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DB8E75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178" name="Freeform 7"/>
          <p:cNvSpPr/>
          <p:nvPr/>
        </p:nvSpPr>
        <p:spPr>
          <a:xfrm flipV="1">
            <a:off x="4986338" y="3330575"/>
            <a:ext cx="2139950" cy="1066800"/>
          </a:xfrm>
          <a:custGeom>
            <a:avLst/>
            <a:gdLst/>
            <a:ahLst/>
            <a:cxnLst>
              <a:cxn ang="0">
                <a:pos x="1067485" y="289560"/>
              </a:cxn>
              <a:cxn ang="0">
                <a:pos x="1850308" y="1066800"/>
              </a:cxn>
              <a:cxn ang="0">
                <a:pos x="2140054" y="1066800"/>
              </a:cxn>
              <a:cxn ang="0">
                <a:pos x="1067485" y="0"/>
              </a:cxn>
              <a:cxn ang="0">
                <a:pos x="0" y="1066800"/>
              </a:cxn>
              <a:cxn ang="0">
                <a:pos x="289746" y="1066800"/>
              </a:cxn>
              <a:cxn ang="0">
                <a:pos x="1067485" y="289560"/>
              </a:cxn>
            </a:cxnLst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DB8E75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179" name="Freeform 7"/>
          <p:cNvSpPr/>
          <p:nvPr/>
        </p:nvSpPr>
        <p:spPr>
          <a:xfrm>
            <a:off x="3133725" y="2263775"/>
            <a:ext cx="2139950" cy="1066800"/>
          </a:xfrm>
          <a:custGeom>
            <a:avLst/>
            <a:gdLst/>
            <a:ahLst/>
            <a:cxnLst>
              <a:cxn ang="0">
                <a:pos x="1067485" y="289560"/>
              </a:cxn>
              <a:cxn ang="0">
                <a:pos x="1850308" y="1066800"/>
              </a:cxn>
              <a:cxn ang="0">
                <a:pos x="2140054" y="1066800"/>
              </a:cxn>
              <a:cxn ang="0">
                <a:pos x="1067485" y="0"/>
              </a:cxn>
              <a:cxn ang="0">
                <a:pos x="0" y="1066800"/>
              </a:cxn>
              <a:cxn ang="0">
                <a:pos x="289746" y="1066800"/>
              </a:cxn>
              <a:cxn ang="0">
                <a:pos x="1067485" y="289560"/>
              </a:cxn>
            </a:cxnLst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DB8E75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180" name="Freeform 7"/>
          <p:cNvSpPr/>
          <p:nvPr/>
        </p:nvSpPr>
        <p:spPr>
          <a:xfrm>
            <a:off x="1282700" y="2263775"/>
            <a:ext cx="2139950" cy="1066800"/>
          </a:xfrm>
          <a:custGeom>
            <a:avLst/>
            <a:gdLst/>
            <a:ahLst/>
            <a:cxnLst>
              <a:cxn ang="0">
                <a:pos x="1067485" y="289560"/>
              </a:cxn>
              <a:cxn ang="0">
                <a:pos x="1850308" y="1066800"/>
              </a:cxn>
              <a:cxn ang="0">
                <a:pos x="2140054" y="1066800"/>
              </a:cxn>
              <a:cxn ang="0">
                <a:pos x="1067485" y="0"/>
              </a:cxn>
              <a:cxn ang="0">
                <a:pos x="0" y="1066800"/>
              </a:cxn>
              <a:cxn ang="0">
                <a:pos x="289746" y="1066800"/>
              </a:cxn>
              <a:cxn ang="0">
                <a:pos x="1067485" y="289560"/>
              </a:cxn>
            </a:cxnLst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8FAADC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181" name="Freeform 7"/>
          <p:cNvSpPr/>
          <p:nvPr/>
        </p:nvSpPr>
        <p:spPr>
          <a:xfrm flipV="1">
            <a:off x="1282700" y="3330575"/>
            <a:ext cx="2139950" cy="1066800"/>
          </a:xfrm>
          <a:custGeom>
            <a:avLst/>
            <a:gdLst/>
            <a:ahLst/>
            <a:cxnLst>
              <a:cxn ang="0">
                <a:pos x="1067485" y="289560"/>
              </a:cxn>
              <a:cxn ang="0">
                <a:pos x="1850308" y="1066800"/>
              </a:cxn>
              <a:cxn ang="0">
                <a:pos x="2140054" y="1066800"/>
              </a:cxn>
              <a:cxn ang="0">
                <a:pos x="1067485" y="0"/>
              </a:cxn>
              <a:cxn ang="0">
                <a:pos x="0" y="1066800"/>
              </a:cxn>
              <a:cxn ang="0">
                <a:pos x="289746" y="1066800"/>
              </a:cxn>
              <a:cxn ang="0">
                <a:pos x="1067485" y="289560"/>
              </a:cxn>
            </a:cxnLst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DB8E75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182" name="Freeform 7"/>
          <p:cNvSpPr/>
          <p:nvPr/>
        </p:nvSpPr>
        <p:spPr>
          <a:xfrm flipV="1">
            <a:off x="3133725" y="3330575"/>
            <a:ext cx="2139950" cy="1066800"/>
          </a:xfrm>
          <a:custGeom>
            <a:avLst/>
            <a:gdLst/>
            <a:ahLst/>
            <a:cxnLst>
              <a:cxn ang="0">
                <a:pos x="1067485" y="289560"/>
              </a:cxn>
              <a:cxn ang="0">
                <a:pos x="1850308" y="1066800"/>
              </a:cxn>
              <a:cxn ang="0">
                <a:pos x="2140054" y="1066800"/>
              </a:cxn>
              <a:cxn ang="0">
                <a:pos x="1067485" y="0"/>
              </a:cxn>
              <a:cxn ang="0">
                <a:pos x="0" y="1066800"/>
              </a:cxn>
              <a:cxn ang="0">
                <a:pos x="289746" y="1066800"/>
              </a:cxn>
              <a:cxn ang="0">
                <a:pos x="1067485" y="289560"/>
              </a:cxn>
            </a:cxnLst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8FAADC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183" name="Freeform 7"/>
          <p:cNvSpPr/>
          <p:nvPr/>
        </p:nvSpPr>
        <p:spPr>
          <a:xfrm>
            <a:off x="4986338" y="2263775"/>
            <a:ext cx="2139950" cy="1066800"/>
          </a:xfrm>
          <a:custGeom>
            <a:avLst/>
            <a:gdLst/>
            <a:ahLst/>
            <a:cxnLst>
              <a:cxn ang="0">
                <a:pos x="1067485" y="289560"/>
              </a:cxn>
              <a:cxn ang="0">
                <a:pos x="1850308" y="1066800"/>
              </a:cxn>
              <a:cxn ang="0">
                <a:pos x="2140054" y="1066800"/>
              </a:cxn>
              <a:cxn ang="0">
                <a:pos x="1067485" y="0"/>
              </a:cxn>
              <a:cxn ang="0">
                <a:pos x="0" y="1066800"/>
              </a:cxn>
              <a:cxn ang="0">
                <a:pos x="289746" y="1066800"/>
              </a:cxn>
              <a:cxn ang="0">
                <a:pos x="1067485" y="289560"/>
              </a:cxn>
            </a:cxnLst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8FAADC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184" name="Freeform 7"/>
          <p:cNvSpPr/>
          <p:nvPr/>
        </p:nvSpPr>
        <p:spPr>
          <a:xfrm flipV="1">
            <a:off x="6838950" y="3330575"/>
            <a:ext cx="2139950" cy="1066800"/>
          </a:xfrm>
          <a:custGeom>
            <a:avLst/>
            <a:gdLst/>
            <a:ahLst/>
            <a:cxnLst>
              <a:cxn ang="0">
                <a:pos x="1067485" y="289560"/>
              </a:cxn>
              <a:cxn ang="0">
                <a:pos x="1850308" y="1066800"/>
              </a:cxn>
              <a:cxn ang="0">
                <a:pos x="2140054" y="1066800"/>
              </a:cxn>
              <a:cxn ang="0">
                <a:pos x="1067485" y="0"/>
              </a:cxn>
              <a:cxn ang="0">
                <a:pos x="0" y="1066800"/>
              </a:cxn>
              <a:cxn ang="0">
                <a:pos x="289746" y="1066800"/>
              </a:cxn>
              <a:cxn ang="0">
                <a:pos x="1067485" y="289560"/>
              </a:cxn>
            </a:cxnLst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8FAADC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" name="Teardrop 34"/>
          <p:cNvSpPr/>
          <p:nvPr/>
        </p:nvSpPr>
        <p:spPr>
          <a:xfrm rot="8100000">
            <a:off x="7698423" y="3101975"/>
            <a:ext cx="419100" cy="419100"/>
          </a:xfrm>
          <a:prstGeom prst="teardrop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186" name="Freeform 26"/>
          <p:cNvSpPr>
            <a:spLocks noEditPoints="1"/>
          </p:cNvSpPr>
          <p:nvPr/>
        </p:nvSpPr>
        <p:spPr>
          <a:xfrm>
            <a:off x="7837488" y="3209925"/>
            <a:ext cx="174625" cy="220663"/>
          </a:xfrm>
          <a:custGeom>
            <a:avLst/>
            <a:gdLst/>
            <a:ahLst/>
            <a:cxnLst>
              <a:cxn ang="0">
                <a:pos x="170101" y="54133"/>
              </a:cxn>
              <a:cxn ang="0">
                <a:pos x="103373" y="6015"/>
              </a:cxn>
              <a:cxn ang="0">
                <a:pos x="51413" y="68896"/>
              </a:cxn>
              <a:cxn ang="0">
                <a:pos x="59617" y="95142"/>
              </a:cxn>
              <a:cxn ang="0">
                <a:pos x="3282" y="179348"/>
              </a:cxn>
              <a:cxn ang="0">
                <a:pos x="547" y="191925"/>
              </a:cxn>
              <a:cxn ang="0">
                <a:pos x="4376" y="213249"/>
              </a:cxn>
              <a:cxn ang="0">
                <a:pos x="12033" y="219264"/>
              </a:cxn>
              <a:cxn ang="0">
                <a:pos x="28441" y="215983"/>
              </a:cxn>
              <a:cxn ang="0">
                <a:pos x="38833" y="208875"/>
              </a:cxn>
              <a:cxn ang="0">
                <a:pos x="60711" y="172787"/>
              </a:cxn>
              <a:cxn ang="0">
                <a:pos x="61258" y="172787"/>
              </a:cxn>
              <a:cxn ang="0">
                <a:pos x="76573" y="170053"/>
              </a:cxn>
              <a:cxn ang="0">
                <a:pos x="102279" y="127403"/>
              </a:cxn>
              <a:cxn ang="0">
                <a:pos x="130720" y="126856"/>
              </a:cxn>
              <a:cxn ang="0">
                <a:pos x="170101" y="54133"/>
              </a:cxn>
              <a:cxn ang="0">
                <a:pos x="142206" y="71083"/>
              </a:cxn>
              <a:cxn ang="0">
                <a:pos x="112671" y="65615"/>
              </a:cxn>
              <a:cxn ang="0">
                <a:pos x="97904" y="38822"/>
              </a:cxn>
              <a:cxn ang="0">
                <a:pos x="135643" y="31714"/>
              </a:cxn>
              <a:cxn ang="0">
                <a:pos x="142206" y="71083"/>
              </a:cxn>
            </a:cxnLst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187" name="Freeform 7"/>
          <p:cNvSpPr/>
          <p:nvPr/>
        </p:nvSpPr>
        <p:spPr>
          <a:xfrm>
            <a:off x="8696960" y="2282825"/>
            <a:ext cx="2139950" cy="1066800"/>
          </a:xfrm>
          <a:custGeom>
            <a:avLst/>
            <a:gdLst/>
            <a:ahLst/>
            <a:cxnLst>
              <a:cxn ang="0">
                <a:pos x="1067485" y="289560"/>
              </a:cxn>
              <a:cxn ang="0">
                <a:pos x="1850308" y="1066800"/>
              </a:cxn>
              <a:cxn ang="0">
                <a:pos x="2140054" y="1066800"/>
              </a:cxn>
              <a:cxn ang="0">
                <a:pos x="1067485" y="0"/>
              </a:cxn>
              <a:cxn ang="0">
                <a:pos x="0" y="1066800"/>
              </a:cxn>
              <a:cxn ang="0">
                <a:pos x="289746" y="1066800"/>
              </a:cxn>
              <a:cxn ang="0">
                <a:pos x="1067485" y="289560"/>
              </a:cxn>
            </a:cxnLst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8FAADC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2" name="Teardrop 45"/>
          <p:cNvSpPr/>
          <p:nvPr/>
        </p:nvSpPr>
        <p:spPr>
          <a:xfrm rot="8100000">
            <a:off x="9558338" y="3121025"/>
            <a:ext cx="417513" cy="419100"/>
          </a:xfrm>
          <a:prstGeom prst="teardrop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Freeform 16"/>
          <p:cNvSpPr>
            <a:spLocks noChangeAspect="1" noEditPoints="1"/>
          </p:cNvSpPr>
          <p:nvPr/>
        </p:nvSpPr>
        <p:spPr bwMode="auto">
          <a:xfrm>
            <a:off x="9644063" y="3200400"/>
            <a:ext cx="215900" cy="250825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190" name="TextBox 13"/>
          <p:cNvSpPr txBox="1"/>
          <p:nvPr/>
        </p:nvSpPr>
        <p:spPr>
          <a:xfrm>
            <a:off x="1565275" y="4670425"/>
            <a:ext cx="137795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1" name="TextBox 13"/>
          <p:cNvSpPr txBox="1"/>
          <p:nvPr/>
        </p:nvSpPr>
        <p:spPr>
          <a:xfrm>
            <a:off x="1570038" y="4957763"/>
            <a:ext cx="1563687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2" name="TextBox 13"/>
          <p:cNvSpPr txBox="1"/>
          <p:nvPr/>
        </p:nvSpPr>
        <p:spPr>
          <a:xfrm>
            <a:off x="3417888" y="4670425"/>
            <a:ext cx="137795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3" name="TextBox 13"/>
          <p:cNvSpPr txBox="1"/>
          <p:nvPr/>
        </p:nvSpPr>
        <p:spPr>
          <a:xfrm>
            <a:off x="3422650" y="4957763"/>
            <a:ext cx="1563688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4" name="TextBox 13"/>
          <p:cNvSpPr txBox="1"/>
          <p:nvPr/>
        </p:nvSpPr>
        <p:spPr>
          <a:xfrm>
            <a:off x="5272088" y="4670425"/>
            <a:ext cx="1376362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5" name="TextBox 13"/>
          <p:cNvSpPr txBox="1"/>
          <p:nvPr/>
        </p:nvSpPr>
        <p:spPr>
          <a:xfrm>
            <a:off x="5275263" y="4957763"/>
            <a:ext cx="1563687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6" name="TextBox 13"/>
          <p:cNvSpPr txBox="1"/>
          <p:nvPr/>
        </p:nvSpPr>
        <p:spPr>
          <a:xfrm>
            <a:off x="7121525" y="4670425"/>
            <a:ext cx="137795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7" name="TextBox 13"/>
          <p:cNvSpPr txBox="1"/>
          <p:nvPr/>
        </p:nvSpPr>
        <p:spPr>
          <a:xfrm>
            <a:off x="7126288" y="4957763"/>
            <a:ext cx="1563687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8" name="TextBox 13"/>
          <p:cNvSpPr txBox="1"/>
          <p:nvPr/>
        </p:nvSpPr>
        <p:spPr>
          <a:xfrm>
            <a:off x="9163050" y="4670425"/>
            <a:ext cx="137795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9" name="TextBox 13"/>
          <p:cNvSpPr txBox="1"/>
          <p:nvPr/>
        </p:nvSpPr>
        <p:spPr>
          <a:xfrm>
            <a:off x="9167813" y="4957763"/>
            <a:ext cx="1563687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1"/>
          <a:srcRect r="48510"/>
          <a:stretch>
            <a:fillRect/>
          </a:stretch>
        </p:blipFill>
        <p:spPr>
          <a:xfrm>
            <a:off x="-349400" y="-106680"/>
            <a:ext cx="3225070" cy="5473599"/>
          </a:xfrm>
          <a:custGeom>
            <a:avLst/>
            <a:gdLst>
              <a:gd name="connsiteX0" fmla="*/ 0 w 3225071"/>
              <a:gd name="connsiteY0" fmla="*/ 5303728 h 5473600"/>
              <a:gd name="connsiteX1" fmla="*/ 18986 w 3225071"/>
              <a:gd name="connsiteY1" fmla="*/ 5326739 h 5473600"/>
              <a:gd name="connsiteX2" fmla="*/ 373541 w 3225071"/>
              <a:gd name="connsiteY2" fmla="*/ 5473600 h 5473600"/>
              <a:gd name="connsiteX3" fmla="*/ 0 w 3225071"/>
              <a:gd name="connsiteY3" fmla="*/ 5473600 h 5473600"/>
              <a:gd name="connsiteX4" fmla="*/ 0 w 3225071"/>
              <a:gd name="connsiteY4" fmla="*/ 0 h 5473600"/>
              <a:gd name="connsiteX5" fmla="*/ 3225071 w 3225071"/>
              <a:gd name="connsiteY5" fmla="*/ 0 h 5473600"/>
              <a:gd name="connsiteX6" fmla="*/ 3225071 w 3225071"/>
              <a:gd name="connsiteY6" fmla="*/ 680226 h 5473600"/>
              <a:gd name="connsiteX7" fmla="*/ 3208359 w 3225071"/>
              <a:gd name="connsiteY7" fmla="*/ 694343 h 5473600"/>
              <a:gd name="connsiteX8" fmla="*/ 3154677 w 3225071"/>
              <a:gd name="connsiteY8" fmla="*/ 816830 h 5473600"/>
              <a:gd name="connsiteX9" fmla="*/ 3179378 w 3225071"/>
              <a:gd name="connsiteY9" fmla="*/ 902104 h 5473600"/>
              <a:gd name="connsiteX10" fmla="*/ 3194342 w 3225071"/>
              <a:gd name="connsiteY10" fmla="*/ 921318 h 5473600"/>
              <a:gd name="connsiteX11" fmla="*/ 0 w 3225071"/>
              <a:gd name="connsiteY11" fmla="*/ 2368815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25071" h="5473600">
                <a:moveTo>
                  <a:pt x="0" y="5303728"/>
                </a:moveTo>
                <a:lnTo>
                  <a:pt x="18986" y="5326739"/>
                </a:lnTo>
                <a:cubicBezTo>
                  <a:pt x="109724" y="5417477"/>
                  <a:pt x="235079" y="5473600"/>
                  <a:pt x="373541" y="5473600"/>
                </a:cubicBezTo>
                <a:lnTo>
                  <a:pt x="0" y="5473600"/>
                </a:lnTo>
                <a:close/>
                <a:moveTo>
                  <a:pt x="0" y="0"/>
                </a:moveTo>
                <a:lnTo>
                  <a:pt x="3225071" y="0"/>
                </a:lnTo>
                <a:lnTo>
                  <a:pt x="3225071" y="680226"/>
                </a:lnTo>
                <a:lnTo>
                  <a:pt x="3208359" y="694343"/>
                </a:lnTo>
                <a:cubicBezTo>
                  <a:pt x="3174467" y="729308"/>
                  <a:pt x="3154677" y="771458"/>
                  <a:pt x="3154677" y="816830"/>
                </a:cubicBezTo>
                <a:cubicBezTo>
                  <a:pt x="3154677" y="847078"/>
                  <a:pt x="3163473" y="875894"/>
                  <a:pt x="3179378" y="902104"/>
                </a:cubicBezTo>
                <a:lnTo>
                  <a:pt x="3194342" y="921318"/>
                </a:lnTo>
                <a:lnTo>
                  <a:pt x="0" y="2368815"/>
                </a:lnTo>
                <a:close/>
              </a:path>
            </a:pathLst>
          </a:cu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"/>
          <a:srcRect l="69652"/>
          <a:stretch>
            <a:fillRect/>
          </a:stretch>
        </p:blipFill>
        <p:spPr>
          <a:xfrm rot="12080081">
            <a:off x="9627536" y="4095801"/>
            <a:ext cx="1900851" cy="5473600"/>
          </a:xfrm>
          <a:custGeom>
            <a:avLst/>
            <a:gdLst>
              <a:gd name="connsiteX0" fmla="*/ 1238865 w 1900851"/>
              <a:gd name="connsiteY0" fmla="*/ 0 h 5473600"/>
              <a:gd name="connsiteX1" fmla="*/ 1900851 w 1900851"/>
              <a:gd name="connsiteY1" fmla="*/ 0 h 5473600"/>
              <a:gd name="connsiteX2" fmla="*/ 1900851 w 1900851"/>
              <a:gd name="connsiteY2" fmla="*/ 5473600 h 5473600"/>
              <a:gd name="connsiteX3" fmla="*/ 0 w 1900851"/>
              <a:gd name="connsiteY3" fmla="*/ 5473600 h 5473600"/>
              <a:gd name="connsiteX4" fmla="*/ 0 w 1900851"/>
              <a:gd name="connsiteY4" fmla="*/ 5066356 h 5473600"/>
              <a:gd name="connsiteX5" fmla="*/ 91514 w 1900851"/>
              <a:gd name="connsiteY5" fmla="*/ 5000750 h 5473600"/>
              <a:gd name="connsiteX6" fmla="*/ 307904 w 1900851"/>
              <a:gd name="connsiteY6" fmla="*/ 4528477 h 5473600"/>
              <a:gd name="connsiteX7" fmla="*/ 96279 w 1900851"/>
              <a:gd name="connsiteY7" fmla="*/ 4329768 h 5473600"/>
              <a:gd name="connsiteX8" fmla="*/ 0 w 1900851"/>
              <a:gd name="connsiteY8" fmla="*/ 4302143 h 5473600"/>
              <a:gd name="connsiteX9" fmla="*/ 0 w 1900851"/>
              <a:gd name="connsiteY9" fmla="*/ 2890689 h 5473600"/>
              <a:gd name="connsiteX10" fmla="*/ 1015358 w 1900851"/>
              <a:gd name="connsiteY10" fmla="*/ 2890689 h 5473600"/>
              <a:gd name="connsiteX11" fmla="*/ 1056163 w 1900851"/>
              <a:gd name="connsiteY11" fmla="*/ 2923247 h 5473600"/>
              <a:gd name="connsiteX12" fmla="*/ 1177630 w 1900851"/>
              <a:gd name="connsiteY12" fmla="*/ 2959296 h 5473600"/>
              <a:gd name="connsiteX13" fmla="*/ 1489688 w 1900851"/>
              <a:gd name="connsiteY13" fmla="*/ 2500570 h 5473600"/>
              <a:gd name="connsiteX14" fmla="*/ 1299097 w 1900851"/>
              <a:gd name="connsiteY14" fmla="*/ 2077893 h 5473600"/>
              <a:gd name="connsiteX15" fmla="*/ 1238865 w 1900851"/>
              <a:gd name="connsiteY15" fmla="*/ 2060018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0851" h="5473600">
                <a:moveTo>
                  <a:pt x="1238865" y="0"/>
                </a:moveTo>
                <a:lnTo>
                  <a:pt x="1900851" y="0"/>
                </a:lnTo>
                <a:lnTo>
                  <a:pt x="1900851" y="5473600"/>
                </a:lnTo>
                <a:lnTo>
                  <a:pt x="0" y="5473600"/>
                </a:lnTo>
                <a:lnTo>
                  <a:pt x="0" y="5066356"/>
                </a:lnTo>
                <a:lnTo>
                  <a:pt x="91514" y="5000750"/>
                </a:lnTo>
                <a:cubicBezTo>
                  <a:pt x="268610" y="4854799"/>
                  <a:pt x="358017" y="4678125"/>
                  <a:pt x="307904" y="4528477"/>
                </a:cubicBezTo>
                <a:cubicBezTo>
                  <a:pt x="277836" y="4438689"/>
                  <a:pt x="201811" y="4371380"/>
                  <a:pt x="96279" y="4329768"/>
                </a:cubicBezTo>
                <a:lnTo>
                  <a:pt x="0" y="4302143"/>
                </a:lnTo>
                <a:lnTo>
                  <a:pt x="0" y="2890689"/>
                </a:lnTo>
                <a:lnTo>
                  <a:pt x="1015358" y="2890689"/>
                </a:lnTo>
                <a:lnTo>
                  <a:pt x="1056163" y="2923247"/>
                </a:lnTo>
                <a:cubicBezTo>
                  <a:pt x="1093497" y="2946460"/>
                  <a:pt x="1134544" y="2959296"/>
                  <a:pt x="1177630" y="2959296"/>
                </a:cubicBezTo>
                <a:cubicBezTo>
                  <a:pt x="1349975" y="2959296"/>
                  <a:pt x="1489688" y="2753917"/>
                  <a:pt x="1489688" y="2500570"/>
                </a:cubicBezTo>
                <a:cubicBezTo>
                  <a:pt x="1489688" y="2310560"/>
                  <a:pt x="1411099" y="2147532"/>
                  <a:pt x="1299097" y="2077893"/>
                </a:cubicBezTo>
                <a:lnTo>
                  <a:pt x="1238865" y="2060018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r="48510"/>
          <a:stretch>
            <a:fillRect/>
          </a:stretch>
        </p:blipFill>
        <p:spPr>
          <a:xfrm>
            <a:off x="-349400" y="-106680"/>
            <a:ext cx="3225070" cy="5473599"/>
          </a:xfrm>
          <a:custGeom>
            <a:avLst/>
            <a:gdLst>
              <a:gd name="connsiteX0" fmla="*/ 0 w 3225071"/>
              <a:gd name="connsiteY0" fmla="*/ 5303728 h 5473600"/>
              <a:gd name="connsiteX1" fmla="*/ 18986 w 3225071"/>
              <a:gd name="connsiteY1" fmla="*/ 5326739 h 5473600"/>
              <a:gd name="connsiteX2" fmla="*/ 373541 w 3225071"/>
              <a:gd name="connsiteY2" fmla="*/ 5473600 h 5473600"/>
              <a:gd name="connsiteX3" fmla="*/ 0 w 3225071"/>
              <a:gd name="connsiteY3" fmla="*/ 5473600 h 5473600"/>
              <a:gd name="connsiteX4" fmla="*/ 0 w 3225071"/>
              <a:gd name="connsiteY4" fmla="*/ 0 h 5473600"/>
              <a:gd name="connsiteX5" fmla="*/ 3225071 w 3225071"/>
              <a:gd name="connsiteY5" fmla="*/ 0 h 5473600"/>
              <a:gd name="connsiteX6" fmla="*/ 3225071 w 3225071"/>
              <a:gd name="connsiteY6" fmla="*/ 680226 h 5473600"/>
              <a:gd name="connsiteX7" fmla="*/ 3208359 w 3225071"/>
              <a:gd name="connsiteY7" fmla="*/ 694343 h 5473600"/>
              <a:gd name="connsiteX8" fmla="*/ 3154677 w 3225071"/>
              <a:gd name="connsiteY8" fmla="*/ 816830 h 5473600"/>
              <a:gd name="connsiteX9" fmla="*/ 3179378 w 3225071"/>
              <a:gd name="connsiteY9" fmla="*/ 902104 h 5473600"/>
              <a:gd name="connsiteX10" fmla="*/ 3194342 w 3225071"/>
              <a:gd name="connsiteY10" fmla="*/ 921318 h 5473600"/>
              <a:gd name="connsiteX11" fmla="*/ 0 w 3225071"/>
              <a:gd name="connsiteY11" fmla="*/ 2368815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25071" h="5473600">
                <a:moveTo>
                  <a:pt x="0" y="5303728"/>
                </a:moveTo>
                <a:lnTo>
                  <a:pt x="18986" y="5326739"/>
                </a:lnTo>
                <a:cubicBezTo>
                  <a:pt x="109724" y="5417477"/>
                  <a:pt x="235079" y="5473600"/>
                  <a:pt x="373541" y="5473600"/>
                </a:cubicBezTo>
                <a:lnTo>
                  <a:pt x="0" y="5473600"/>
                </a:lnTo>
                <a:close/>
                <a:moveTo>
                  <a:pt x="0" y="0"/>
                </a:moveTo>
                <a:lnTo>
                  <a:pt x="3225071" y="0"/>
                </a:lnTo>
                <a:lnTo>
                  <a:pt x="3225071" y="680226"/>
                </a:lnTo>
                <a:lnTo>
                  <a:pt x="3208359" y="694343"/>
                </a:lnTo>
                <a:cubicBezTo>
                  <a:pt x="3174467" y="729308"/>
                  <a:pt x="3154677" y="771458"/>
                  <a:pt x="3154677" y="816830"/>
                </a:cubicBezTo>
                <a:cubicBezTo>
                  <a:pt x="3154677" y="847078"/>
                  <a:pt x="3163473" y="875894"/>
                  <a:pt x="3179378" y="902104"/>
                </a:cubicBezTo>
                <a:lnTo>
                  <a:pt x="3194342" y="921318"/>
                </a:lnTo>
                <a:lnTo>
                  <a:pt x="0" y="2368815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69652"/>
          <a:stretch>
            <a:fillRect/>
          </a:stretch>
        </p:blipFill>
        <p:spPr>
          <a:xfrm rot="12080081">
            <a:off x="9738661" y="4121201"/>
            <a:ext cx="1900851" cy="5473600"/>
          </a:xfrm>
          <a:custGeom>
            <a:avLst/>
            <a:gdLst>
              <a:gd name="connsiteX0" fmla="*/ 1238865 w 1900851"/>
              <a:gd name="connsiteY0" fmla="*/ 0 h 5473600"/>
              <a:gd name="connsiteX1" fmla="*/ 1900851 w 1900851"/>
              <a:gd name="connsiteY1" fmla="*/ 0 h 5473600"/>
              <a:gd name="connsiteX2" fmla="*/ 1900851 w 1900851"/>
              <a:gd name="connsiteY2" fmla="*/ 5473600 h 5473600"/>
              <a:gd name="connsiteX3" fmla="*/ 0 w 1900851"/>
              <a:gd name="connsiteY3" fmla="*/ 5473600 h 5473600"/>
              <a:gd name="connsiteX4" fmla="*/ 0 w 1900851"/>
              <a:gd name="connsiteY4" fmla="*/ 5066356 h 5473600"/>
              <a:gd name="connsiteX5" fmla="*/ 91514 w 1900851"/>
              <a:gd name="connsiteY5" fmla="*/ 5000750 h 5473600"/>
              <a:gd name="connsiteX6" fmla="*/ 307904 w 1900851"/>
              <a:gd name="connsiteY6" fmla="*/ 4528477 h 5473600"/>
              <a:gd name="connsiteX7" fmla="*/ 96279 w 1900851"/>
              <a:gd name="connsiteY7" fmla="*/ 4329768 h 5473600"/>
              <a:gd name="connsiteX8" fmla="*/ 0 w 1900851"/>
              <a:gd name="connsiteY8" fmla="*/ 4302143 h 5473600"/>
              <a:gd name="connsiteX9" fmla="*/ 0 w 1900851"/>
              <a:gd name="connsiteY9" fmla="*/ 2890689 h 5473600"/>
              <a:gd name="connsiteX10" fmla="*/ 1015358 w 1900851"/>
              <a:gd name="connsiteY10" fmla="*/ 2890689 h 5473600"/>
              <a:gd name="connsiteX11" fmla="*/ 1056163 w 1900851"/>
              <a:gd name="connsiteY11" fmla="*/ 2923247 h 5473600"/>
              <a:gd name="connsiteX12" fmla="*/ 1177630 w 1900851"/>
              <a:gd name="connsiteY12" fmla="*/ 2959296 h 5473600"/>
              <a:gd name="connsiteX13" fmla="*/ 1489688 w 1900851"/>
              <a:gd name="connsiteY13" fmla="*/ 2500570 h 5473600"/>
              <a:gd name="connsiteX14" fmla="*/ 1299097 w 1900851"/>
              <a:gd name="connsiteY14" fmla="*/ 2077893 h 5473600"/>
              <a:gd name="connsiteX15" fmla="*/ 1238865 w 1900851"/>
              <a:gd name="connsiteY15" fmla="*/ 2060018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0851" h="5473600">
                <a:moveTo>
                  <a:pt x="1238865" y="0"/>
                </a:moveTo>
                <a:lnTo>
                  <a:pt x="1900851" y="0"/>
                </a:lnTo>
                <a:lnTo>
                  <a:pt x="1900851" y="5473600"/>
                </a:lnTo>
                <a:lnTo>
                  <a:pt x="0" y="5473600"/>
                </a:lnTo>
                <a:lnTo>
                  <a:pt x="0" y="5066356"/>
                </a:lnTo>
                <a:lnTo>
                  <a:pt x="91514" y="5000750"/>
                </a:lnTo>
                <a:cubicBezTo>
                  <a:pt x="268610" y="4854799"/>
                  <a:pt x="358017" y="4678125"/>
                  <a:pt x="307904" y="4528477"/>
                </a:cubicBezTo>
                <a:cubicBezTo>
                  <a:pt x="277836" y="4438689"/>
                  <a:pt x="201811" y="4371380"/>
                  <a:pt x="96279" y="4329768"/>
                </a:cubicBezTo>
                <a:lnTo>
                  <a:pt x="0" y="4302143"/>
                </a:lnTo>
                <a:lnTo>
                  <a:pt x="0" y="2890689"/>
                </a:lnTo>
                <a:lnTo>
                  <a:pt x="1015358" y="2890689"/>
                </a:lnTo>
                <a:lnTo>
                  <a:pt x="1056163" y="2923247"/>
                </a:lnTo>
                <a:cubicBezTo>
                  <a:pt x="1093497" y="2946460"/>
                  <a:pt x="1134544" y="2959296"/>
                  <a:pt x="1177630" y="2959296"/>
                </a:cubicBezTo>
                <a:cubicBezTo>
                  <a:pt x="1349975" y="2959296"/>
                  <a:pt x="1489688" y="2753917"/>
                  <a:pt x="1489688" y="2500570"/>
                </a:cubicBezTo>
                <a:cubicBezTo>
                  <a:pt x="1489688" y="2310560"/>
                  <a:pt x="1411099" y="2147532"/>
                  <a:pt x="1299097" y="2077893"/>
                </a:cubicBezTo>
                <a:lnTo>
                  <a:pt x="1238865" y="2060018"/>
                </a:lnTo>
                <a:close/>
              </a:path>
            </a:pathLst>
          </a:custGeom>
        </p:spPr>
      </p:pic>
      <p:sp>
        <p:nvSpPr>
          <p:cNvPr id="6" name="Rectangle 17"/>
          <p:cNvSpPr/>
          <p:nvPr/>
        </p:nvSpPr>
        <p:spPr bwMode="auto">
          <a:xfrm>
            <a:off x="1281113" y="2028825"/>
            <a:ext cx="1943100" cy="3263900"/>
          </a:xfrm>
          <a:prstGeom prst="rect">
            <a:avLst/>
          </a:prstGeom>
          <a:noFill/>
          <a:ln w="9525" cap="flat">
            <a:solidFill>
              <a:srgbClr val="ADBAC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Rectangle 17"/>
          <p:cNvSpPr/>
          <p:nvPr/>
        </p:nvSpPr>
        <p:spPr bwMode="auto">
          <a:xfrm>
            <a:off x="3852863" y="2028825"/>
            <a:ext cx="1943100" cy="3263900"/>
          </a:xfrm>
          <a:prstGeom prst="rect">
            <a:avLst/>
          </a:prstGeom>
          <a:noFill/>
          <a:ln w="9525" cap="flat">
            <a:solidFill>
              <a:srgbClr val="ADBAC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Rectangle 17"/>
          <p:cNvSpPr/>
          <p:nvPr/>
        </p:nvSpPr>
        <p:spPr bwMode="auto">
          <a:xfrm>
            <a:off x="6500813" y="2028825"/>
            <a:ext cx="1943100" cy="3263900"/>
          </a:xfrm>
          <a:prstGeom prst="rect">
            <a:avLst/>
          </a:prstGeom>
          <a:noFill/>
          <a:ln w="9525" cap="flat">
            <a:solidFill>
              <a:srgbClr val="ADBAC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Rectangle 17"/>
          <p:cNvSpPr/>
          <p:nvPr/>
        </p:nvSpPr>
        <p:spPr bwMode="auto">
          <a:xfrm>
            <a:off x="9051925" y="2028825"/>
            <a:ext cx="1943100" cy="3263900"/>
          </a:xfrm>
          <a:prstGeom prst="rect">
            <a:avLst/>
          </a:prstGeom>
          <a:noFill/>
          <a:ln w="9525" cap="flat">
            <a:solidFill>
              <a:srgbClr val="ADBAC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Oval 7"/>
          <p:cNvSpPr/>
          <p:nvPr/>
        </p:nvSpPr>
        <p:spPr bwMode="auto">
          <a:xfrm>
            <a:off x="4414838" y="2298700"/>
            <a:ext cx="900113" cy="901700"/>
          </a:xfrm>
          <a:prstGeom prst="ellipse">
            <a:avLst/>
          </a:prstGeom>
          <a:solidFill>
            <a:srgbClr val="8FAADC"/>
          </a:solidFill>
          <a:ln>
            <a:noFill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>
            <a:spLocks noEditPoints="1"/>
          </p:cNvSpPr>
          <p:nvPr/>
        </p:nvSpPr>
        <p:spPr bwMode="auto">
          <a:xfrm>
            <a:off x="4610100" y="2586038"/>
            <a:ext cx="514350" cy="342900"/>
          </a:xfrm>
          <a:custGeom>
            <a:avLst/>
            <a:gdLst>
              <a:gd name="T0" fmla="*/ 176 w 176"/>
              <a:gd name="T1" fmla="*/ 99 h 117"/>
              <a:gd name="T2" fmla="*/ 176 w 176"/>
              <a:gd name="T3" fmla="*/ 108 h 117"/>
              <a:gd name="T4" fmla="*/ 161 w 176"/>
              <a:gd name="T5" fmla="*/ 117 h 117"/>
              <a:gd name="T6" fmla="*/ 15 w 176"/>
              <a:gd name="T7" fmla="*/ 117 h 117"/>
              <a:gd name="T8" fmla="*/ 0 w 176"/>
              <a:gd name="T9" fmla="*/ 108 h 117"/>
              <a:gd name="T10" fmla="*/ 0 w 176"/>
              <a:gd name="T11" fmla="*/ 99 h 117"/>
              <a:gd name="T12" fmla="*/ 15 w 176"/>
              <a:gd name="T13" fmla="*/ 99 h 117"/>
              <a:gd name="T14" fmla="*/ 161 w 176"/>
              <a:gd name="T15" fmla="*/ 99 h 117"/>
              <a:gd name="T16" fmla="*/ 176 w 176"/>
              <a:gd name="T17" fmla="*/ 99 h 117"/>
              <a:gd name="T18" fmla="*/ 24 w 176"/>
              <a:gd name="T19" fmla="*/ 79 h 117"/>
              <a:gd name="T20" fmla="*/ 24 w 176"/>
              <a:gd name="T21" fmla="*/ 14 h 117"/>
              <a:gd name="T22" fmla="*/ 38 w 176"/>
              <a:gd name="T23" fmla="*/ 0 h 117"/>
              <a:gd name="T24" fmla="*/ 138 w 176"/>
              <a:gd name="T25" fmla="*/ 0 h 117"/>
              <a:gd name="T26" fmla="*/ 152 w 176"/>
              <a:gd name="T27" fmla="*/ 14 h 117"/>
              <a:gd name="T28" fmla="*/ 152 w 176"/>
              <a:gd name="T29" fmla="*/ 79 h 117"/>
              <a:gd name="T30" fmla="*/ 138 w 176"/>
              <a:gd name="T31" fmla="*/ 93 h 117"/>
              <a:gd name="T32" fmla="*/ 38 w 176"/>
              <a:gd name="T33" fmla="*/ 93 h 117"/>
              <a:gd name="T34" fmla="*/ 24 w 176"/>
              <a:gd name="T35" fmla="*/ 79 h 117"/>
              <a:gd name="T36" fmla="*/ 35 w 176"/>
              <a:gd name="T37" fmla="*/ 79 h 117"/>
              <a:gd name="T38" fmla="*/ 38 w 176"/>
              <a:gd name="T39" fmla="*/ 82 h 117"/>
              <a:gd name="T40" fmla="*/ 138 w 176"/>
              <a:gd name="T41" fmla="*/ 82 h 117"/>
              <a:gd name="T42" fmla="*/ 141 w 176"/>
              <a:gd name="T43" fmla="*/ 79 h 117"/>
              <a:gd name="T44" fmla="*/ 141 w 176"/>
              <a:gd name="T45" fmla="*/ 14 h 117"/>
              <a:gd name="T46" fmla="*/ 138 w 176"/>
              <a:gd name="T47" fmla="*/ 11 h 117"/>
              <a:gd name="T48" fmla="*/ 38 w 176"/>
              <a:gd name="T49" fmla="*/ 11 h 117"/>
              <a:gd name="T50" fmla="*/ 35 w 176"/>
              <a:gd name="T51" fmla="*/ 14 h 117"/>
              <a:gd name="T52" fmla="*/ 35 w 176"/>
              <a:gd name="T53" fmla="*/ 79 h 117"/>
              <a:gd name="T54" fmla="*/ 97 w 176"/>
              <a:gd name="T55" fmla="*/ 107 h 117"/>
              <a:gd name="T56" fmla="*/ 95 w 176"/>
              <a:gd name="T57" fmla="*/ 105 h 117"/>
              <a:gd name="T58" fmla="*/ 81 w 176"/>
              <a:gd name="T59" fmla="*/ 105 h 117"/>
              <a:gd name="T60" fmla="*/ 79 w 176"/>
              <a:gd name="T61" fmla="*/ 107 h 117"/>
              <a:gd name="T62" fmla="*/ 81 w 176"/>
              <a:gd name="T63" fmla="*/ 108 h 117"/>
              <a:gd name="T64" fmla="*/ 95 w 176"/>
              <a:gd name="T65" fmla="*/ 108 h 117"/>
              <a:gd name="T66" fmla="*/ 97 w 176"/>
              <a:gd name="T67" fmla="*/ 10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Oval 13"/>
          <p:cNvSpPr/>
          <p:nvPr/>
        </p:nvSpPr>
        <p:spPr bwMode="auto">
          <a:xfrm>
            <a:off x="9628188" y="2298700"/>
            <a:ext cx="900113" cy="901700"/>
          </a:xfrm>
          <a:prstGeom prst="ellipse">
            <a:avLst/>
          </a:prstGeom>
          <a:solidFill>
            <a:srgbClr val="8FAADC"/>
          </a:solidFill>
          <a:ln>
            <a:noFill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Freeform 7"/>
          <p:cNvSpPr>
            <a:spLocks noEditPoints="1"/>
          </p:cNvSpPr>
          <p:nvPr/>
        </p:nvSpPr>
        <p:spPr bwMode="auto">
          <a:xfrm>
            <a:off x="9825038" y="2533650"/>
            <a:ext cx="484188" cy="447675"/>
          </a:xfrm>
          <a:custGeom>
            <a:avLst/>
            <a:gdLst>
              <a:gd name="T0" fmla="*/ 31 w 177"/>
              <a:gd name="T1" fmla="*/ 94 h 164"/>
              <a:gd name="T2" fmla="*/ 19 w 177"/>
              <a:gd name="T3" fmla="*/ 94 h 164"/>
              <a:gd name="T4" fmla="*/ 1 w 177"/>
              <a:gd name="T5" fmla="*/ 79 h 164"/>
              <a:gd name="T6" fmla="*/ 12 w 177"/>
              <a:gd name="T7" fmla="*/ 47 h 164"/>
              <a:gd name="T8" fmla="*/ 36 w 177"/>
              <a:gd name="T9" fmla="*/ 55 h 164"/>
              <a:gd name="T10" fmla="*/ 48 w 177"/>
              <a:gd name="T11" fmla="*/ 52 h 164"/>
              <a:gd name="T12" fmla="*/ 48 w 177"/>
              <a:gd name="T13" fmla="*/ 59 h 164"/>
              <a:gd name="T14" fmla="*/ 55 w 177"/>
              <a:gd name="T15" fmla="*/ 82 h 164"/>
              <a:gd name="T16" fmla="*/ 31 w 177"/>
              <a:gd name="T17" fmla="*/ 94 h 164"/>
              <a:gd name="T18" fmla="*/ 36 w 177"/>
              <a:gd name="T19" fmla="*/ 47 h 164"/>
              <a:gd name="T20" fmla="*/ 12 w 177"/>
              <a:gd name="T21" fmla="*/ 23 h 164"/>
              <a:gd name="T22" fmla="*/ 36 w 177"/>
              <a:gd name="T23" fmla="*/ 0 h 164"/>
              <a:gd name="T24" fmla="*/ 59 w 177"/>
              <a:gd name="T25" fmla="*/ 23 h 164"/>
              <a:gd name="T26" fmla="*/ 36 w 177"/>
              <a:gd name="T27" fmla="*/ 47 h 164"/>
              <a:gd name="T28" fmla="*/ 129 w 177"/>
              <a:gd name="T29" fmla="*/ 164 h 164"/>
              <a:gd name="T30" fmla="*/ 49 w 177"/>
              <a:gd name="T31" fmla="*/ 164 h 164"/>
              <a:gd name="T32" fmla="*/ 24 w 177"/>
              <a:gd name="T33" fmla="*/ 140 h 164"/>
              <a:gd name="T34" fmla="*/ 56 w 177"/>
              <a:gd name="T35" fmla="*/ 88 h 164"/>
              <a:gd name="T36" fmla="*/ 89 w 177"/>
              <a:gd name="T37" fmla="*/ 101 h 164"/>
              <a:gd name="T38" fmla="*/ 121 w 177"/>
              <a:gd name="T39" fmla="*/ 88 h 164"/>
              <a:gd name="T40" fmla="*/ 153 w 177"/>
              <a:gd name="T41" fmla="*/ 140 h 164"/>
              <a:gd name="T42" fmla="*/ 129 w 177"/>
              <a:gd name="T43" fmla="*/ 164 h 164"/>
              <a:gd name="T44" fmla="*/ 89 w 177"/>
              <a:gd name="T45" fmla="*/ 94 h 164"/>
              <a:gd name="T46" fmla="*/ 53 w 177"/>
              <a:gd name="T47" fmla="*/ 59 h 164"/>
              <a:gd name="T48" fmla="*/ 89 w 177"/>
              <a:gd name="T49" fmla="*/ 23 h 164"/>
              <a:gd name="T50" fmla="*/ 124 w 177"/>
              <a:gd name="T51" fmla="*/ 59 h 164"/>
              <a:gd name="T52" fmla="*/ 89 w 177"/>
              <a:gd name="T53" fmla="*/ 94 h 164"/>
              <a:gd name="T54" fmla="*/ 141 w 177"/>
              <a:gd name="T55" fmla="*/ 47 h 164"/>
              <a:gd name="T56" fmla="*/ 118 w 177"/>
              <a:gd name="T57" fmla="*/ 23 h 164"/>
              <a:gd name="T58" fmla="*/ 141 w 177"/>
              <a:gd name="T59" fmla="*/ 0 h 164"/>
              <a:gd name="T60" fmla="*/ 165 w 177"/>
              <a:gd name="T61" fmla="*/ 23 h 164"/>
              <a:gd name="T62" fmla="*/ 141 w 177"/>
              <a:gd name="T63" fmla="*/ 47 h 164"/>
              <a:gd name="T64" fmla="*/ 159 w 177"/>
              <a:gd name="T65" fmla="*/ 94 h 164"/>
              <a:gd name="T66" fmla="*/ 146 w 177"/>
              <a:gd name="T67" fmla="*/ 94 h 164"/>
              <a:gd name="T68" fmla="*/ 122 w 177"/>
              <a:gd name="T69" fmla="*/ 82 h 164"/>
              <a:gd name="T70" fmla="*/ 130 w 177"/>
              <a:gd name="T71" fmla="*/ 59 h 164"/>
              <a:gd name="T72" fmla="*/ 129 w 177"/>
              <a:gd name="T73" fmla="*/ 52 h 164"/>
              <a:gd name="T74" fmla="*/ 141 w 177"/>
              <a:gd name="T75" fmla="*/ 55 h 164"/>
              <a:gd name="T76" fmla="*/ 165 w 177"/>
              <a:gd name="T77" fmla="*/ 47 h 164"/>
              <a:gd name="T78" fmla="*/ 177 w 177"/>
              <a:gd name="T79" fmla="*/ 79 h 164"/>
              <a:gd name="T80" fmla="*/ 159 w 177"/>
              <a:gd name="T81" fmla="*/ 9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Oval 4"/>
          <p:cNvSpPr/>
          <p:nvPr/>
        </p:nvSpPr>
        <p:spPr bwMode="auto">
          <a:xfrm>
            <a:off x="1797050" y="2298700"/>
            <a:ext cx="901700" cy="901700"/>
          </a:xfrm>
          <a:prstGeom prst="ellipse">
            <a:avLst/>
          </a:prstGeom>
          <a:solidFill>
            <a:srgbClr val="DB8E75"/>
          </a:solidFill>
          <a:ln>
            <a:noFill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Freeform 8"/>
          <p:cNvSpPr>
            <a:spLocks noEditPoints="1"/>
          </p:cNvSpPr>
          <p:nvPr/>
        </p:nvSpPr>
        <p:spPr bwMode="auto">
          <a:xfrm>
            <a:off x="2108200" y="2514600"/>
            <a:ext cx="325438" cy="485775"/>
          </a:xfrm>
          <a:custGeom>
            <a:avLst/>
            <a:gdLst>
              <a:gd name="T0" fmla="*/ 85 w 94"/>
              <a:gd name="T1" fmla="*/ 44 h 140"/>
              <a:gd name="T2" fmla="*/ 45 w 94"/>
              <a:gd name="T3" fmla="*/ 90 h 140"/>
              <a:gd name="T4" fmla="*/ 26 w 94"/>
              <a:gd name="T5" fmla="*/ 105 h 140"/>
              <a:gd name="T6" fmla="*/ 26 w 94"/>
              <a:gd name="T7" fmla="*/ 108 h 140"/>
              <a:gd name="T8" fmla="*/ 35 w 94"/>
              <a:gd name="T9" fmla="*/ 123 h 140"/>
              <a:gd name="T10" fmla="*/ 17 w 94"/>
              <a:gd name="T11" fmla="*/ 140 h 140"/>
              <a:gd name="T12" fmla="*/ 0 w 94"/>
              <a:gd name="T13" fmla="*/ 123 h 140"/>
              <a:gd name="T14" fmla="*/ 9 w 94"/>
              <a:gd name="T15" fmla="*/ 108 h 140"/>
              <a:gd name="T16" fmla="*/ 9 w 94"/>
              <a:gd name="T17" fmla="*/ 33 h 140"/>
              <a:gd name="T18" fmla="*/ 0 w 94"/>
              <a:gd name="T19" fmla="*/ 17 h 140"/>
              <a:gd name="T20" fmla="*/ 17 w 94"/>
              <a:gd name="T21" fmla="*/ 0 h 140"/>
              <a:gd name="T22" fmla="*/ 35 w 94"/>
              <a:gd name="T23" fmla="*/ 17 h 140"/>
              <a:gd name="T24" fmla="*/ 26 w 94"/>
              <a:gd name="T25" fmla="*/ 33 h 140"/>
              <a:gd name="T26" fmla="*/ 26 w 94"/>
              <a:gd name="T27" fmla="*/ 78 h 140"/>
              <a:gd name="T28" fmla="*/ 40 w 94"/>
              <a:gd name="T29" fmla="*/ 73 h 140"/>
              <a:gd name="T30" fmla="*/ 67 w 94"/>
              <a:gd name="T31" fmla="*/ 44 h 140"/>
              <a:gd name="T32" fmla="*/ 58 w 94"/>
              <a:gd name="T33" fmla="*/ 29 h 140"/>
              <a:gd name="T34" fmla="*/ 76 w 94"/>
              <a:gd name="T35" fmla="*/ 11 h 140"/>
              <a:gd name="T36" fmla="*/ 94 w 94"/>
              <a:gd name="T37" fmla="*/ 29 h 140"/>
              <a:gd name="T38" fmla="*/ 85 w 94"/>
              <a:gd name="T39" fmla="*/ 44 h 140"/>
              <a:gd name="T40" fmla="*/ 17 w 94"/>
              <a:gd name="T41" fmla="*/ 9 h 140"/>
              <a:gd name="T42" fmla="*/ 9 w 94"/>
              <a:gd name="T43" fmla="*/ 17 h 140"/>
              <a:gd name="T44" fmla="*/ 17 w 94"/>
              <a:gd name="T45" fmla="*/ 26 h 140"/>
              <a:gd name="T46" fmla="*/ 26 w 94"/>
              <a:gd name="T47" fmla="*/ 17 h 140"/>
              <a:gd name="T48" fmla="*/ 17 w 94"/>
              <a:gd name="T49" fmla="*/ 9 h 140"/>
              <a:gd name="T50" fmla="*/ 17 w 94"/>
              <a:gd name="T51" fmla="*/ 114 h 140"/>
              <a:gd name="T52" fmla="*/ 9 w 94"/>
              <a:gd name="T53" fmla="*/ 123 h 140"/>
              <a:gd name="T54" fmla="*/ 17 w 94"/>
              <a:gd name="T55" fmla="*/ 132 h 140"/>
              <a:gd name="T56" fmla="*/ 26 w 94"/>
              <a:gd name="T57" fmla="*/ 123 h 140"/>
              <a:gd name="T58" fmla="*/ 17 w 94"/>
              <a:gd name="T59" fmla="*/ 114 h 140"/>
              <a:gd name="T60" fmla="*/ 76 w 94"/>
              <a:gd name="T61" fmla="*/ 20 h 140"/>
              <a:gd name="T62" fmla="*/ 67 w 94"/>
              <a:gd name="T63" fmla="*/ 29 h 140"/>
              <a:gd name="T64" fmla="*/ 76 w 94"/>
              <a:gd name="T65" fmla="*/ 38 h 140"/>
              <a:gd name="T66" fmla="*/ 85 w 94"/>
              <a:gd name="T67" fmla="*/ 29 h 140"/>
              <a:gd name="T68" fmla="*/ 76 w 94"/>
              <a:gd name="T69" fmla="*/ 2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Oval 10"/>
          <p:cNvSpPr/>
          <p:nvPr/>
        </p:nvSpPr>
        <p:spPr bwMode="auto">
          <a:xfrm>
            <a:off x="7038975" y="2298700"/>
            <a:ext cx="900113" cy="901700"/>
          </a:xfrm>
          <a:prstGeom prst="ellipse">
            <a:avLst/>
          </a:prstGeom>
          <a:solidFill>
            <a:srgbClr val="DB8E75"/>
          </a:solidFill>
          <a:ln>
            <a:noFill/>
          </a:ln>
        </p:spPr>
        <p:txBody>
          <a:bodyPr lIns="0" tIns="0" rIns="0" b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EditPoints="1"/>
          </p:cNvSpPr>
          <p:nvPr/>
        </p:nvSpPr>
        <p:spPr bwMode="auto">
          <a:xfrm>
            <a:off x="7283450" y="2552700"/>
            <a:ext cx="411163" cy="409575"/>
          </a:xfrm>
          <a:custGeom>
            <a:avLst/>
            <a:gdLst>
              <a:gd name="T0" fmla="*/ 141 w 152"/>
              <a:gd name="T1" fmla="*/ 152 h 152"/>
              <a:gd name="T2" fmla="*/ 132 w 152"/>
              <a:gd name="T3" fmla="*/ 148 h 152"/>
              <a:gd name="T4" fmla="*/ 101 w 152"/>
              <a:gd name="T5" fmla="*/ 117 h 152"/>
              <a:gd name="T6" fmla="*/ 65 w 152"/>
              <a:gd name="T7" fmla="*/ 128 h 152"/>
              <a:gd name="T8" fmla="*/ 0 w 152"/>
              <a:gd name="T9" fmla="*/ 64 h 152"/>
              <a:gd name="T10" fmla="*/ 65 w 152"/>
              <a:gd name="T11" fmla="*/ 0 h 152"/>
              <a:gd name="T12" fmla="*/ 129 w 152"/>
              <a:gd name="T13" fmla="*/ 64 h 152"/>
              <a:gd name="T14" fmla="*/ 118 w 152"/>
              <a:gd name="T15" fmla="*/ 100 h 152"/>
              <a:gd name="T16" fmla="*/ 149 w 152"/>
              <a:gd name="T17" fmla="*/ 132 h 152"/>
              <a:gd name="T18" fmla="*/ 152 w 152"/>
              <a:gd name="T19" fmla="*/ 140 h 152"/>
              <a:gd name="T20" fmla="*/ 141 w 152"/>
              <a:gd name="T21" fmla="*/ 152 h 152"/>
              <a:gd name="T22" fmla="*/ 65 w 152"/>
              <a:gd name="T23" fmla="*/ 23 h 152"/>
              <a:gd name="T24" fmla="*/ 24 w 152"/>
              <a:gd name="T25" fmla="*/ 64 h 152"/>
              <a:gd name="T26" fmla="*/ 65 w 152"/>
              <a:gd name="T27" fmla="*/ 105 h 152"/>
              <a:gd name="T28" fmla="*/ 106 w 152"/>
              <a:gd name="T29" fmla="*/ 64 h 152"/>
              <a:gd name="T30" fmla="*/ 65 w 152"/>
              <a:gd name="T31" fmla="*/ 23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7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232" name="TextBox 13"/>
          <p:cNvSpPr txBox="1"/>
          <p:nvPr/>
        </p:nvSpPr>
        <p:spPr>
          <a:xfrm>
            <a:off x="1119188" y="3697288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3" name="TextBox 13"/>
          <p:cNvSpPr txBox="1"/>
          <p:nvPr/>
        </p:nvSpPr>
        <p:spPr>
          <a:xfrm>
            <a:off x="1670050" y="4048125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4" name="TextBox 13"/>
          <p:cNvSpPr txBox="1"/>
          <p:nvPr/>
        </p:nvSpPr>
        <p:spPr>
          <a:xfrm>
            <a:off x="3695700" y="3697288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5" name="TextBox 13"/>
          <p:cNvSpPr txBox="1"/>
          <p:nvPr/>
        </p:nvSpPr>
        <p:spPr>
          <a:xfrm>
            <a:off x="4246563" y="4048125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6" name="TextBox 13"/>
          <p:cNvSpPr txBox="1"/>
          <p:nvPr/>
        </p:nvSpPr>
        <p:spPr>
          <a:xfrm>
            <a:off x="6319838" y="3697288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7" name="TextBox 13"/>
          <p:cNvSpPr txBox="1"/>
          <p:nvPr/>
        </p:nvSpPr>
        <p:spPr>
          <a:xfrm>
            <a:off x="6869113" y="4048125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8" name="TextBox 13"/>
          <p:cNvSpPr txBox="1"/>
          <p:nvPr/>
        </p:nvSpPr>
        <p:spPr>
          <a:xfrm>
            <a:off x="8910638" y="3697288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9" name="TextBox 13"/>
          <p:cNvSpPr txBox="1"/>
          <p:nvPr/>
        </p:nvSpPr>
        <p:spPr>
          <a:xfrm>
            <a:off x="9461500" y="4048125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8" name="组合 17"/>
          <p:cNvGrpSpPr/>
          <p:nvPr/>
        </p:nvGrpSpPr>
        <p:grpSpPr>
          <a:xfrm>
            <a:off x="297476" y="398986"/>
            <a:ext cx="11441759" cy="5883467"/>
            <a:chOff x="341926" y="208486"/>
            <a:chExt cx="11441759" cy="5883467"/>
          </a:xfrm>
        </p:grpSpPr>
        <p:pic>
          <p:nvPicPr>
            <p:cNvPr id="135" name="图片 13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07478" y="208803"/>
              <a:ext cx="10876207" cy="5883150"/>
            </a:xfrm>
            <a:prstGeom prst="rect">
              <a:avLst/>
            </a:prstGeom>
          </p:spPr>
        </p:pic>
        <p:pic>
          <p:nvPicPr>
            <p:cNvPr id="136" name="图片 1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4231" y="208725"/>
              <a:ext cx="10876207" cy="5846571"/>
            </a:xfrm>
            <a:prstGeom prst="rect">
              <a:avLst/>
            </a:prstGeom>
          </p:spPr>
        </p:pic>
        <p:pic>
          <p:nvPicPr>
            <p:cNvPr id="137" name="图片 1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773" y="208486"/>
              <a:ext cx="10876207" cy="5785605"/>
            </a:xfrm>
            <a:prstGeom prst="rect">
              <a:avLst/>
            </a:prstGeom>
          </p:spPr>
        </p:pic>
        <p:pic>
          <p:nvPicPr>
            <p:cNvPr id="143" name="图片 1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926" y="784490"/>
              <a:ext cx="1054699" cy="4986960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rcRect l="69652"/>
          <a:stretch>
            <a:fillRect/>
          </a:stretch>
        </p:blipFill>
        <p:spPr>
          <a:xfrm rot="5400000">
            <a:off x="937895" y="3358515"/>
            <a:ext cx="2012315" cy="5796915"/>
          </a:xfrm>
          <a:custGeom>
            <a:avLst/>
            <a:gdLst>
              <a:gd name="connsiteX0" fmla="*/ 1238865 w 1900851"/>
              <a:gd name="connsiteY0" fmla="*/ 0 h 5473600"/>
              <a:gd name="connsiteX1" fmla="*/ 1900851 w 1900851"/>
              <a:gd name="connsiteY1" fmla="*/ 0 h 5473600"/>
              <a:gd name="connsiteX2" fmla="*/ 1900851 w 1900851"/>
              <a:gd name="connsiteY2" fmla="*/ 5473600 h 5473600"/>
              <a:gd name="connsiteX3" fmla="*/ 0 w 1900851"/>
              <a:gd name="connsiteY3" fmla="*/ 5473600 h 5473600"/>
              <a:gd name="connsiteX4" fmla="*/ 0 w 1900851"/>
              <a:gd name="connsiteY4" fmla="*/ 5066356 h 5473600"/>
              <a:gd name="connsiteX5" fmla="*/ 91514 w 1900851"/>
              <a:gd name="connsiteY5" fmla="*/ 5000750 h 5473600"/>
              <a:gd name="connsiteX6" fmla="*/ 307904 w 1900851"/>
              <a:gd name="connsiteY6" fmla="*/ 4528477 h 5473600"/>
              <a:gd name="connsiteX7" fmla="*/ 96279 w 1900851"/>
              <a:gd name="connsiteY7" fmla="*/ 4329768 h 5473600"/>
              <a:gd name="connsiteX8" fmla="*/ 0 w 1900851"/>
              <a:gd name="connsiteY8" fmla="*/ 4302143 h 5473600"/>
              <a:gd name="connsiteX9" fmla="*/ 0 w 1900851"/>
              <a:gd name="connsiteY9" fmla="*/ 2890689 h 5473600"/>
              <a:gd name="connsiteX10" fmla="*/ 1015358 w 1900851"/>
              <a:gd name="connsiteY10" fmla="*/ 2890689 h 5473600"/>
              <a:gd name="connsiteX11" fmla="*/ 1056163 w 1900851"/>
              <a:gd name="connsiteY11" fmla="*/ 2923247 h 5473600"/>
              <a:gd name="connsiteX12" fmla="*/ 1177630 w 1900851"/>
              <a:gd name="connsiteY12" fmla="*/ 2959296 h 5473600"/>
              <a:gd name="connsiteX13" fmla="*/ 1489688 w 1900851"/>
              <a:gd name="connsiteY13" fmla="*/ 2500570 h 5473600"/>
              <a:gd name="connsiteX14" fmla="*/ 1299097 w 1900851"/>
              <a:gd name="connsiteY14" fmla="*/ 2077893 h 5473600"/>
              <a:gd name="connsiteX15" fmla="*/ 1238865 w 1900851"/>
              <a:gd name="connsiteY15" fmla="*/ 2060018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0851" h="5473600">
                <a:moveTo>
                  <a:pt x="1238865" y="0"/>
                </a:moveTo>
                <a:lnTo>
                  <a:pt x="1900851" y="0"/>
                </a:lnTo>
                <a:lnTo>
                  <a:pt x="1900851" y="5473600"/>
                </a:lnTo>
                <a:lnTo>
                  <a:pt x="0" y="5473600"/>
                </a:lnTo>
                <a:lnTo>
                  <a:pt x="0" y="5066356"/>
                </a:lnTo>
                <a:lnTo>
                  <a:pt x="91514" y="5000750"/>
                </a:lnTo>
                <a:cubicBezTo>
                  <a:pt x="268610" y="4854799"/>
                  <a:pt x="358017" y="4678125"/>
                  <a:pt x="307904" y="4528477"/>
                </a:cubicBezTo>
                <a:cubicBezTo>
                  <a:pt x="277836" y="4438689"/>
                  <a:pt x="201811" y="4371380"/>
                  <a:pt x="96279" y="4329768"/>
                </a:cubicBezTo>
                <a:lnTo>
                  <a:pt x="0" y="4302143"/>
                </a:lnTo>
                <a:lnTo>
                  <a:pt x="0" y="2890689"/>
                </a:lnTo>
                <a:lnTo>
                  <a:pt x="1015358" y="2890689"/>
                </a:lnTo>
                <a:lnTo>
                  <a:pt x="1056163" y="2923247"/>
                </a:lnTo>
                <a:cubicBezTo>
                  <a:pt x="1093497" y="2946460"/>
                  <a:pt x="1134544" y="2959296"/>
                  <a:pt x="1177630" y="2959296"/>
                </a:cubicBezTo>
                <a:cubicBezTo>
                  <a:pt x="1349975" y="2959296"/>
                  <a:pt x="1489688" y="2753917"/>
                  <a:pt x="1489688" y="2500570"/>
                </a:cubicBezTo>
                <a:cubicBezTo>
                  <a:pt x="1489688" y="2310560"/>
                  <a:pt x="1411099" y="2147532"/>
                  <a:pt x="1299097" y="2077893"/>
                </a:cubicBezTo>
                <a:lnTo>
                  <a:pt x="1238865" y="2060018"/>
                </a:lnTo>
                <a:close/>
              </a:path>
            </a:pathLst>
          </a:cu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652781" y="2563502"/>
            <a:ext cx="2950861" cy="84567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467030" y="778929"/>
            <a:ext cx="9473839" cy="4967240"/>
            <a:chOff x="633199" y="41284"/>
            <a:chExt cx="10864259" cy="569625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 cstate="screen"/>
            <a:stretch>
              <a:fillRect/>
            </a:stretch>
          </p:blipFill>
          <p:spPr>
            <a:xfrm flipH="1">
              <a:off x="633199" y="1599147"/>
              <a:ext cx="670307" cy="580374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8" cstate="screen"/>
            <a:stretch>
              <a:fillRect/>
            </a:stretch>
          </p:blipFill>
          <p:spPr>
            <a:xfrm rot="13800358" flipH="1">
              <a:off x="8559755" y="5170685"/>
              <a:ext cx="224321" cy="473239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9" cstate="screen"/>
            <a:stretch>
              <a:fillRect/>
            </a:stretch>
          </p:blipFill>
          <p:spPr>
            <a:xfrm flipH="1">
              <a:off x="2040129" y="41284"/>
              <a:ext cx="365761" cy="706865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0" cstate="screen"/>
            <a:stretch>
              <a:fillRect/>
            </a:stretch>
          </p:blipFill>
          <p:spPr>
            <a:xfrm flipH="1">
              <a:off x="4741209" y="434577"/>
              <a:ext cx="273622" cy="472958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11" cstate="screen"/>
            <a:stretch>
              <a:fillRect/>
            </a:stretch>
          </p:blipFill>
          <p:spPr>
            <a:xfrm rot="19449204" flipH="1">
              <a:off x="2982186" y="3504391"/>
              <a:ext cx="173441" cy="437700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2" cstate="screen"/>
            <a:stretch>
              <a:fillRect/>
            </a:stretch>
          </p:blipFill>
          <p:spPr>
            <a:xfrm>
              <a:off x="11374297" y="434576"/>
              <a:ext cx="123161" cy="321939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 rot="2434921">
              <a:off x="9948397" y="2121098"/>
              <a:ext cx="159581" cy="660466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4" cstate="screen"/>
            <a:stretch>
              <a:fillRect/>
            </a:stretch>
          </p:blipFill>
          <p:spPr>
            <a:xfrm flipH="1">
              <a:off x="10822337" y="4188630"/>
              <a:ext cx="194593" cy="568196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15" cstate="screen"/>
            <a:stretch>
              <a:fillRect/>
            </a:stretch>
          </p:blipFill>
          <p:spPr>
            <a:xfrm flipH="1">
              <a:off x="6939382" y="3519190"/>
              <a:ext cx="259012" cy="534879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 rot="2434921">
              <a:off x="1960339" y="5077071"/>
              <a:ext cx="159581" cy="660466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16" cstate="screen"/>
          <a:stretch>
            <a:fillRect/>
          </a:stretch>
        </p:blipFill>
        <p:spPr>
          <a:xfrm>
            <a:off x="7354532" y="2257594"/>
            <a:ext cx="4913509" cy="4469036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3320176" y="1282467"/>
            <a:ext cx="1799970" cy="43383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13800" dirty="0">
                <a:solidFill>
                  <a:srgbClr val="DB8E75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02</a:t>
            </a:r>
            <a:endParaRPr lang="zh-CN" altLang="en-US" sz="13800" dirty="0">
              <a:solidFill>
                <a:srgbClr val="DB8E75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470605" y="3375319"/>
            <a:ext cx="54991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6000" dirty="0">
                <a:solidFill>
                  <a:srgbClr val="DB8E75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点击添加标题</a:t>
            </a:r>
            <a:endParaRPr lang="zh-CN" altLang="en-US" sz="6000" dirty="0">
              <a:solidFill>
                <a:srgbClr val="DB8E75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r="48510"/>
          <a:stretch>
            <a:fillRect/>
          </a:stretch>
        </p:blipFill>
        <p:spPr>
          <a:xfrm>
            <a:off x="-349400" y="-106680"/>
            <a:ext cx="3225070" cy="5473599"/>
          </a:xfrm>
          <a:custGeom>
            <a:avLst/>
            <a:gdLst>
              <a:gd name="connsiteX0" fmla="*/ 0 w 3225071"/>
              <a:gd name="connsiteY0" fmla="*/ 5303728 h 5473600"/>
              <a:gd name="connsiteX1" fmla="*/ 18986 w 3225071"/>
              <a:gd name="connsiteY1" fmla="*/ 5326739 h 5473600"/>
              <a:gd name="connsiteX2" fmla="*/ 373541 w 3225071"/>
              <a:gd name="connsiteY2" fmla="*/ 5473600 h 5473600"/>
              <a:gd name="connsiteX3" fmla="*/ 0 w 3225071"/>
              <a:gd name="connsiteY3" fmla="*/ 5473600 h 5473600"/>
              <a:gd name="connsiteX4" fmla="*/ 0 w 3225071"/>
              <a:gd name="connsiteY4" fmla="*/ 0 h 5473600"/>
              <a:gd name="connsiteX5" fmla="*/ 3225071 w 3225071"/>
              <a:gd name="connsiteY5" fmla="*/ 0 h 5473600"/>
              <a:gd name="connsiteX6" fmla="*/ 3225071 w 3225071"/>
              <a:gd name="connsiteY6" fmla="*/ 680226 h 5473600"/>
              <a:gd name="connsiteX7" fmla="*/ 3208359 w 3225071"/>
              <a:gd name="connsiteY7" fmla="*/ 694343 h 5473600"/>
              <a:gd name="connsiteX8" fmla="*/ 3154677 w 3225071"/>
              <a:gd name="connsiteY8" fmla="*/ 816830 h 5473600"/>
              <a:gd name="connsiteX9" fmla="*/ 3179378 w 3225071"/>
              <a:gd name="connsiteY9" fmla="*/ 902104 h 5473600"/>
              <a:gd name="connsiteX10" fmla="*/ 3194342 w 3225071"/>
              <a:gd name="connsiteY10" fmla="*/ 921318 h 5473600"/>
              <a:gd name="connsiteX11" fmla="*/ 0 w 3225071"/>
              <a:gd name="connsiteY11" fmla="*/ 2368815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25071" h="5473600">
                <a:moveTo>
                  <a:pt x="0" y="5303728"/>
                </a:moveTo>
                <a:lnTo>
                  <a:pt x="18986" y="5326739"/>
                </a:lnTo>
                <a:cubicBezTo>
                  <a:pt x="109724" y="5417477"/>
                  <a:pt x="235079" y="5473600"/>
                  <a:pt x="373541" y="5473600"/>
                </a:cubicBezTo>
                <a:lnTo>
                  <a:pt x="0" y="5473600"/>
                </a:lnTo>
                <a:close/>
                <a:moveTo>
                  <a:pt x="0" y="0"/>
                </a:moveTo>
                <a:lnTo>
                  <a:pt x="3225071" y="0"/>
                </a:lnTo>
                <a:lnTo>
                  <a:pt x="3225071" y="680226"/>
                </a:lnTo>
                <a:lnTo>
                  <a:pt x="3208359" y="694343"/>
                </a:lnTo>
                <a:cubicBezTo>
                  <a:pt x="3174467" y="729308"/>
                  <a:pt x="3154677" y="771458"/>
                  <a:pt x="3154677" y="816830"/>
                </a:cubicBezTo>
                <a:cubicBezTo>
                  <a:pt x="3154677" y="847078"/>
                  <a:pt x="3163473" y="875894"/>
                  <a:pt x="3179378" y="902104"/>
                </a:cubicBezTo>
                <a:lnTo>
                  <a:pt x="3194342" y="921318"/>
                </a:lnTo>
                <a:lnTo>
                  <a:pt x="0" y="2368815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69652"/>
          <a:stretch>
            <a:fillRect/>
          </a:stretch>
        </p:blipFill>
        <p:spPr>
          <a:xfrm rot="12080081">
            <a:off x="9738661" y="4121201"/>
            <a:ext cx="1900851" cy="5473600"/>
          </a:xfrm>
          <a:custGeom>
            <a:avLst/>
            <a:gdLst>
              <a:gd name="connsiteX0" fmla="*/ 1238865 w 1900851"/>
              <a:gd name="connsiteY0" fmla="*/ 0 h 5473600"/>
              <a:gd name="connsiteX1" fmla="*/ 1900851 w 1900851"/>
              <a:gd name="connsiteY1" fmla="*/ 0 h 5473600"/>
              <a:gd name="connsiteX2" fmla="*/ 1900851 w 1900851"/>
              <a:gd name="connsiteY2" fmla="*/ 5473600 h 5473600"/>
              <a:gd name="connsiteX3" fmla="*/ 0 w 1900851"/>
              <a:gd name="connsiteY3" fmla="*/ 5473600 h 5473600"/>
              <a:gd name="connsiteX4" fmla="*/ 0 w 1900851"/>
              <a:gd name="connsiteY4" fmla="*/ 5066356 h 5473600"/>
              <a:gd name="connsiteX5" fmla="*/ 91514 w 1900851"/>
              <a:gd name="connsiteY5" fmla="*/ 5000750 h 5473600"/>
              <a:gd name="connsiteX6" fmla="*/ 307904 w 1900851"/>
              <a:gd name="connsiteY6" fmla="*/ 4528477 h 5473600"/>
              <a:gd name="connsiteX7" fmla="*/ 96279 w 1900851"/>
              <a:gd name="connsiteY7" fmla="*/ 4329768 h 5473600"/>
              <a:gd name="connsiteX8" fmla="*/ 0 w 1900851"/>
              <a:gd name="connsiteY8" fmla="*/ 4302143 h 5473600"/>
              <a:gd name="connsiteX9" fmla="*/ 0 w 1900851"/>
              <a:gd name="connsiteY9" fmla="*/ 2890689 h 5473600"/>
              <a:gd name="connsiteX10" fmla="*/ 1015358 w 1900851"/>
              <a:gd name="connsiteY10" fmla="*/ 2890689 h 5473600"/>
              <a:gd name="connsiteX11" fmla="*/ 1056163 w 1900851"/>
              <a:gd name="connsiteY11" fmla="*/ 2923247 h 5473600"/>
              <a:gd name="connsiteX12" fmla="*/ 1177630 w 1900851"/>
              <a:gd name="connsiteY12" fmla="*/ 2959296 h 5473600"/>
              <a:gd name="connsiteX13" fmla="*/ 1489688 w 1900851"/>
              <a:gd name="connsiteY13" fmla="*/ 2500570 h 5473600"/>
              <a:gd name="connsiteX14" fmla="*/ 1299097 w 1900851"/>
              <a:gd name="connsiteY14" fmla="*/ 2077893 h 5473600"/>
              <a:gd name="connsiteX15" fmla="*/ 1238865 w 1900851"/>
              <a:gd name="connsiteY15" fmla="*/ 2060018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0851" h="5473600">
                <a:moveTo>
                  <a:pt x="1238865" y="0"/>
                </a:moveTo>
                <a:lnTo>
                  <a:pt x="1900851" y="0"/>
                </a:lnTo>
                <a:lnTo>
                  <a:pt x="1900851" y="5473600"/>
                </a:lnTo>
                <a:lnTo>
                  <a:pt x="0" y="5473600"/>
                </a:lnTo>
                <a:lnTo>
                  <a:pt x="0" y="5066356"/>
                </a:lnTo>
                <a:lnTo>
                  <a:pt x="91514" y="5000750"/>
                </a:lnTo>
                <a:cubicBezTo>
                  <a:pt x="268610" y="4854799"/>
                  <a:pt x="358017" y="4678125"/>
                  <a:pt x="307904" y="4528477"/>
                </a:cubicBezTo>
                <a:cubicBezTo>
                  <a:pt x="277836" y="4438689"/>
                  <a:pt x="201811" y="4371380"/>
                  <a:pt x="96279" y="4329768"/>
                </a:cubicBezTo>
                <a:lnTo>
                  <a:pt x="0" y="4302143"/>
                </a:lnTo>
                <a:lnTo>
                  <a:pt x="0" y="2890689"/>
                </a:lnTo>
                <a:lnTo>
                  <a:pt x="1015358" y="2890689"/>
                </a:lnTo>
                <a:lnTo>
                  <a:pt x="1056163" y="2923247"/>
                </a:lnTo>
                <a:cubicBezTo>
                  <a:pt x="1093497" y="2946460"/>
                  <a:pt x="1134544" y="2959296"/>
                  <a:pt x="1177630" y="2959296"/>
                </a:cubicBezTo>
                <a:cubicBezTo>
                  <a:pt x="1349975" y="2959296"/>
                  <a:pt x="1489688" y="2753917"/>
                  <a:pt x="1489688" y="2500570"/>
                </a:cubicBezTo>
                <a:cubicBezTo>
                  <a:pt x="1489688" y="2310560"/>
                  <a:pt x="1411099" y="2147532"/>
                  <a:pt x="1299097" y="2077893"/>
                </a:cubicBezTo>
                <a:lnTo>
                  <a:pt x="1238865" y="2060018"/>
                </a:lnTo>
                <a:close/>
              </a:path>
            </a:pathLst>
          </a:custGeom>
        </p:spPr>
      </p:pic>
      <p:sp>
        <p:nvSpPr>
          <p:cNvPr id="51" name="Oval 392"/>
          <p:cNvSpPr/>
          <p:nvPr/>
        </p:nvSpPr>
        <p:spPr>
          <a:xfrm>
            <a:off x="1736725" y="1966913"/>
            <a:ext cx="1673225" cy="1673225"/>
          </a:xfrm>
          <a:prstGeom prst="ellipse">
            <a:avLst/>
          </a:prstGeom>
          <a:solidFill>
            <a:srgbClr val="8FAAD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2" name="Arc 401"/>
          <p:cNvSpPr/>
          <p:nvPr/>
        </p:nvSpPr>
        <p:spPr>
          <a:xfrm>
            <a:off x="2011363" y="1692275"/>
            <a:ext cx="1677988" cy="1679575"/>
          </a:xfrm>
          <a:prstGeom prst="arc">
            <a:avLst/>
          </a:prstGeom>
          <a:noFill/>
          <a:ln w="9525" cap="flat" cmpd="sng" algn="ctr">
            <a:solidFill>
              <a:srgbClr val="EAAD3B"/>
            </a:solidFill>
            <a:prstDash val="solid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1217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EAAD3B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3" name="AutoShape 59"/>
          <p:cNvSpPr/>
          <p:nvPr/>
        </p:nvSpPr>
        <p:spPr bwMode="auto">
          <a:xfrm>
            <a:off x="2254250" y="2484438"/>
            <a:ext cx="638175" cy="636588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50701" tIns="50701" rIns="50701" bIns="50701" anchor="ctr"/>
          <a:lstStyle/>
          <a:p>
            <a:pPr marL="0" marR="0" lvl="0" indent="0" algn="l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4" name="Oval 393"/>
          <p:cNvSpPr/>
          <p:nvPr/>
        </p:nvSpPr>
        <p:spPr>
          <a:xfrm>
            <a:off x="4022725" y="3703638"/>
            <a:ext cx="1673225" cy="1673225"/>
          </a:xfrm>
          <a:prstGeom prst="ellipse">
            <a:avLst/>
          </a:prstGeom>
          <a:solidFill>
            <a:srgbClr val="8FAAD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5" name="Arc 403"/>
          <p:cNvSpPr/>
          <p:nvPr/>
        </p:nvSpPr>
        <p:spPr>
          <a:xfrm flipV="1">
            <a:off x="4297363" y="3887788"/>
            <a:ext cx="1679575" cy="1677988"/>
          </a:xfrm>
          <a:prstGeom prst="arc">
            <a:avLst/>
          </a:prstGeom>
          <a:noFill/>
          <a:ln w="9525" cap="flat" cmpd="sng" algn="ctr">
            <a:solidFill>
              <a:srgbClr val="F04F3E"/>
            </a:solidFill>
            <a:prstDash val="solid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1217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6" name="AutoShape 29"/>
          <p:cNvSpPr/>
          <p:nvPr/>
        </p:nvSpPr>
        <p:spPr bwMode="auto">
          <a:xfrm>
            <a:off x="4541838" y="4252913"/>
            <a:ext cx="635000" cy="576263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50701" tIns="50701" rIns="50701" bIns="50701" anchor="ctr"/>
          <a:lstStyle/>
          <a:p>
            <a:pPr marL="0" marR="0" lvl="0" indent="0" algn="l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7" name="Oval 394"/>
          <p:cNvSpPr/>
          <p:nvPr/>
        </p:nvSpPr>
        <p:spPr>
          <a:xfrm>
            <a:off x="6491288" y="1966913"/>
            <a:ext cx="1673225" cy="1673225"/>
          </a:xfrm>
          <a:prstGeom prst="ellipse">
            <a:avLst/>
          </a:prstGeom>
          <a:solidFill>
            <a:srgbClr val="8FAAD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8" name="Arc 399"/>
          <p:cNvSpPr/>
          <p:nvPr/>
        </p:nvSpPr>
        <p:spPr>
          <a:xfrm>
            <a:off x="6765925" y="1692275"/>
            <a:ext cx="1679575" cy="1679575"/>
          </a:xfrm>
          <a:prstGeom prst="arc">
            <a:avLst/>
          </a:prstGeom>
          <a:noFill/>
          <a:ln w="9525" cap="flat" cmpd="sng" algn="ctr">
            <a:solidFill>
              <a:srgbClr val="EAAD3B"/>
            </a:solidFill>
            <a:prstDash val="solid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1217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9" name="AutoShape 46"/>
          <p:cNvSpPr/>
          <p:nvPr/>
        </p:nvSpPr>
        <p:spPr bwMode="auto">
          <a:xfrm>
            <a:off x="7029450" y="2503488"/>
            <a:ext cx="598488" cy="5984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50701" tIns="50701" rIns="50701" bIns="50701" anchor="ctr"/>
          <a:lstStyle/>
          <a:p>
            <a:pPr marL="0" marR="0" lvl="0" indent="0" algn="l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0" name="Oval 395"/>
          <p:cNvSpPr/>
          <p:nvPr/>
        </p:nvSpPr>
        <p:spPr>
          <a:xfrm>
            <a:off x="8778875" y="3693478"/>
            <a:ext cx="1671638" cy="1673225"/>
          </a:xfrm>
          <a:prstGeom prst="ellipse">
            <a:avLst/>
          </a:prstGeom>
          <a:solidFill>
            <a:srgbClr val="8FAAD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1" name="Arc 402"/>
          <p:cNvSpPr/>
          <p:nvPr/>
        </p:nvSpPr>
        <p:spPr>
          <a:xfrm flipV="1">
            <a:off x="9051925" y="3887788"/>
            <a:ext cx="1679575" cy="1677988"/>
          </a:xfrm>
          <a:prstGeom prst="arc">
            <a:avLst/>
          </a:prstGeom>
          <a:noFill/>
          <a:ln w="9525" cap="flat" cmpd="sng" algn="ctr">
            <a:solidFill>
              <a:srgbClr val="F04F3E"/>
            </a:solidFill>
            <a:prstDash val="solid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1217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2" name="AutoShape 126"/>
          <p:cNvSpPr/>
          <p:nvPr/>
        </p:nvSpPr>
        <p:spPr bwMode="auto">
          <a:xfrm>
            <a:off x="9296400" y="4222750"/>
            <a:ext cx="636588" cy="6365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499" y="14850"/>
                </a:moveTo>
                <a:cubicBezTo>
                  <a:pt x="9772" y="14850"/>
                  <a:pt x="6749" y="11827"/>
                  <a:pt x="6749" y="8100"/>
                </a:cubicBezTo>
                <a:cubicBezTo>
                  <a:pt x="6749" y="4372"/>
                  <a:pt x="9772" y="1350"/>
                  <a:pt x="13499" y="1350"/>
                </a:cubicBezTo>
                <a:cubicBezTo>
                  <a:pt x="17227" y="1350"/>
                  <a:pt x="20249" y="4372"/>
                  <a:pt x="20249" y="8100"/>
                </a:cubicBezTo>
                <a:cubicBezTo>
                  <a:pt x="20249" y="11827"/>
                  <a:pt x="17227" y="14850"/>
                  <a:pt x="13499" y="14850"/>
                </a:cubicBezTo>
                <a:moveTo>
                  <a:pt x="3236" y="20042"/>
                </a:moveTo>
                <a:cubicBezTo>
                  <a:pt x="3019" y="20266"/>
                  <a:pt x="2718" y="20408"/>
                  <a:pt x="2382" y="20408"/>
                </a:cubicBezTo>
                <a:cubicBezTo>
                  <a:pt x="1724" y="20408"/>
                  <a:pt x="1191" y="19875"/>
                  <a:pt x="1191" y="19218"/>
                </a:cubicBezTo>
                <a:cubicBezTo>
                  <a:pt x="1191" y="18881"/>
                  <a:pt x="1332" y="18580"/>
                  <a:pt x="1557" y="18363"/>
                </a:cubicBezTo>
                <a:lnTo>
                  <a:pt x="1551" y="18358"/>
                </a:lnTo>
                <a:lnTo>
                  <a:pt x="6996" y="12913"/>
                </a:lnTo>
                <a:cubicBezTo>
                  <a:pt x="7472" y="13555"/>
                  <a:pt x="8039" y="14122"/>
                  <a:pt x="8680" y="14599"/>
                </a:cubicBezTo>
                <a:cubicBezTo>
                  <a:pt x="8680" y="14599"/>
                  <a:pt x="3236" y="20042"/>
                  <a:pt x="3236" y="20042"/>
                </a:cubicBezTo>
                <a:close/>
                <a:moveTo>
                  <a:pt x="13499" y="0"/>
                </a:moveTo>
                <a:cubicBezTo>
                  <a:pt x="9026" y="0"/>
                  <a:pt x="5399" y="3626"/>
                  <a:pt x="5399" y="8100"/>
                </a:cubicBezTo>
                <a:cubicBezTo>
                  <a:pt x="5399" y="9467"/>
                  <a:pt x="5742" y="10754"/>
                  <a:pt x="6341" y="11884"/>
                </a:cubicBezTo>
                <a:lnTo>
                  <a:pt x="709" y="17515"/>
                </a:lnTo>
                <a:lnTo>
                  <a:pt x="713" y="17520"/>
                </a:lnTo>
                <a:cubicBezTo>
                  <a:pt x="274" y="17953"/>
                  <a:pt x="0" y="18552"/>
                  <a:pt x="0" y="19218"/>
                </a:cubicBezTo>
                <a:cubicBezTo>
                  <a:pt x="0" y="20533"/>
                  <a:pt x="1066" y="21599"/>
                  <a:pt x="2382" y="21599"/>
                </a:cubicBezTo>
                <a:cubicBezTo>
                  <a:pt x="3047" y="21599"/>
                  <a:pt x="3647" y="21326"/>
                  <a:pt x="4079" y="20885"/>
                </a:cubicBezTo>
                <a:lnTo>
                  <a:pt x="4078" y="20884"/>
                </a:lnTo>
                <a:lnTo>
                  <a:pt x="9708" y="15255"/>
                </a:lnTo>
                <a:cubicBezTo>
                  <a:pt x="10839" y="15856"/>
                  <a:pt x="12128" y="16200"/>
                  <a:pt x="13499" y="16200"/>
                </a:cubicBezTo>
                <a:cubicBezTo>
                  <a:pt x="17973" y="16200"/>
                  <a:pt x="21600" y="12573"/>
                  <a:pt x="21600" y="8100"/>
                </a:cubicBezTo>
                <a:cubicBezTo>
                  <a:pt x="21600" y="3626"/>
                  <a:pt x="17973" y="0"/>
                  <a:pt x="13499" y="0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algn="l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3" name="AutoShape 127"/>
          <p:cNvSpPr/>
          <p:nvPr/>
        </p:nvSpPr>
        <p:spPr bwMode="auto">
          <a:xfrm>
            <a:off x="9553575" y="4321175"/>
            <a:ext cx="150813" cy="1492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160" y="0"/>
                </a:moveTo>
                <a:cubicBezTo>
                  <a:pt x="9025" y="0"/>
                  <a:pt x="0" y="9025"/>
                  <a:pt x="0" y="20160"/>
                </a:cubicBezTo>
                <a:cubicBezTo>
                  <a:pt x="0" y="20954"/>
                  <a:pt x="644" y="21600"/>
                  <a:pt x="1440" y="21600"/>
                </a:cubicBezTo>
                <a:cubicBezTo>
                  <a:pt x="2235" y="21600"/>
                  <a:pt x="2880" y="20954"/>
                  <a:pt x="2880" y="20160"/>
                </a:cubicBezTo>
                <a:cubicBezTo>
                  <a:pt x="2880" y="10618"/>
                  <a:pt x="10617" y="2880"/>
                  <a:pt x="20160" y="2880"/>
                </a:cubicBezTo>
                <a:cubicBezTo>
                  <a:pt x="20955" y="2880"/>
                  <a:pt x="21599" y="2234"/>
                  <a:pt x="21599" y="1440"/>
                </a:cubicBezTo>
                <a:cubicBezTo>
                  <a:pt x="21599" y="645"/>
                  <a:pt x="20955" y="0"/>
                  <a:pt x="20160" y="0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algn="l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305" name="TextBox 13"/>
          <p:cNvSpPr txBox="1"/>
          <p:nvPr/>
        </p:nvSpPr>
        <p:spPr>
          <a:xfrm>
            <a:off x="1495425" y="4014788"/>
            <a:ext cx="21082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6" name="TextBox 13"/>
          <p:cNvSpPr txBox="1"/>
          <p:nvPr/>
        </p:nvSpPr>
        <p:spPr>
          <a:xfrm>
            <a:off x="1903413" y="4303713"/>
            <a:ext cx="1423987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7" name="TextBox 13"/>
          <p:cNvSpPr txBox="1"/>
          <p:nvPr/>
        </p:nvSpPr>
        <p:spPr>
          <a:xfrm>
            <a:off x="3805238" y="2573338"/>
            <a:ext cx="21082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8" name="TextBox 13"/>
          <p:cNvSpPr txBox="1"/>
          <p:nvPr/>
        </p:nvSpPr>
        <p:spPr>
          <a:xfrm>
            <a:off x="4262438" y="2889250"/>
            <a:ext cx="1393825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9" name="TextBox 13"/>
          <p:cNvSpPr txBox="1"/>
          <p:nvPr/>
        </p:nvSpPr>
        <p:spPr>
          <a:xfrm>
            <a:off x="6316663" y="4017963"/>
            <a:ext cx="21082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0" name="TextBox 13"/>
          <p:cNvSpPr txBox="1"/>
          <p:nvPr/>
        </p:nvSpPr>
        <p:spPr>
          <a:xfrm>
            <a:off x="6735763" y="4333875"/>
            <a:ext cx="144145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1" name="TextBox 13"/>
          <p:cNvSpPr txBox="1"/>
          <p:nvPr/>
        </p:nvSpPr>
        <p:spPr>
          <a:xfrm>
            <a:off x="8623300" y="2573338"/>
            <a:ext cx="21082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2" name="TextBox 13"/>
          <p:cNvSpPr txBox="1"/>
          <p:nvPr/>
        </p:nvSpPr>
        <p:spPr>
          <a:xfrm>
            <a:off x="9004300" y="2876550"/>
            <a:ext cx="14605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r="48510"/>
          <a:stretch>
            <a:fillRect/>
          </a:stretch>
        </p:blipFill>
        <p:spPr>
          <a:xfrm>
            <a:off x="-349400" y="-106680"/>
            <a:ext cx="3225070" cy="5473599"/>
          </a:xfrm>
          <a:custGeom>
            <a:avLst/>
            <a:gdLst>
              <a:gd name="connsiteX0" fmla="*/ 0 w 3225071"/>
              <a:gd name="connsiteY0" fmla="*/ 5303728 h 5473600"/>
              <a:gd name="connsiteX1" fmla="*/ 18986 w 3225071"/>
              <a:gd name="connsiteY1" fmla="*/ 5326739 h 5473600"/>
              <a:gd name="connsiteX2" fmla="*/ 373541 w 3225071"/>
              <a:gd name="connsiteY2" fmla="*/ 5473600 h 5473600"/>
              <a:gd name="connsiteX3" fmla="*/ 0 w 3225071"/>
              <a:gd name="connsiteY3" fmla="*/ 5473600 h 5473600"/>
              <a:gd name="connsiteX4" fmla="*/ 0 w 3225071"/>
              <a:gd name="connsiteY4" fmla="*/ 0 h 5473600"/>
              <a:gd name="connsiteX5" fmla="*/ 3225071 w 3225071"/>
              <a:gd name="connsiteY5" fmla="*/ 0 h 5473600"/>
              <a:gd name="connsiteX6" fmla="*/ 3225071 w 3225071"/>
              <a:gd name="connsiteY6" fmla="*/ 680226 h 5473600"/>
              <a:gd name="connsiteX7" fmla="*/ 3208359 w 3225071"/>
              <a:gd name="connsiteY7" fmla="*/ 694343 h 5473600"/>
              <a:gd name="connsiteX8" fmla="*/ 3154677 w 3225071"/>
              <a:gd name="connsiteY8" fmla="*/ 816830 h 5473600"/>
              <a:gd name="connsiteX9" fmla="*/ 3179378 w 3225071"/>
              <a:gd name="connsiteY9" fmla="*/ 902104 h 5473600"/>
              <a:gd name="connsiteX10" fmla="*/ 3194342 w 3225071"/>
              <a:gd name="connsiteY10" fmla="*/ 921318 h 5473600"/>
              <a:gd name="connsiteX11" fmla="*/ 0 w 3225071"/>
              <a:gd name="connsiteY11" fmla="*/ 2368815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25071" h="5473600">
                <a:moveTo>
                  <a:pt x="0" y="5303728"/>
                </a:moveTo>
                <a:lnTo>
                  <a:pt x="18986" y="5326739"/>
                </a:lnTo>
                <a:cubicBezTo>
                  <a:pt x="109724" y="5417477"/>
                  <a:pt x="235079" y="5473600"/>
                  <a:pt x="373541" y="5473600"/>
                </a:cubicBezTo>
                <a:lnTo>
                  <a:pt x="0" y="5473600"/>
                </a:lnTo>
                <a:close/>
                <a:moveTo>
                  <a:pt x="0" y="0"/>
                </a:moveTo>
                <a:lnTo>
                  <a:pt x="3225071" y="0"/>
                </a:lnTo>
                <a:lnTo>
                  <a:pt x="3225071" y="680226"/>
                </a:lnTo>
                <a:lnTo>
                  <a:pt x="3208359" y="694343"/>
                </a:lnTo>
                <a:cubicBezTo>
                  <a:pt x="3174467" y="729308"/>
                  <a:pt x="3154677" y="771458"/>
                  <a:pt x="3154677" y="816830"/>
                </a:cubicBezTo>
                <a:cubicBezTo>
                  <a:pt x="3154677" y="847078"/>
                  <a:pt x="3163473" y="875894"/>
                  <a:pt x="3179378" y="902104"/>
                </a:cubicBezTo>
                <a:lnTo>
                  <a:pt x="3194342" y="921318"/>
                </a:lnTo>
                <a:lnTo>
                  <a:pt x="0" y="2368815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69652"/>
          <a:stretch>
            <a:fillRect/>
          </a:stretch>
        </p:blipFill>
        <p:spPr>
          <a:xfrm rot="12080081">
            <a:off x="9738661" y="4121201"/>
            <a:ext cx="1900851" cy="5473600"/>
          </a:xfrm>
          <a:custGeom>
            <a:avLst/>
            <a:gdLst>
              <a:gd name="connsiteX0" fmla="*/ 1238865 w 1900851"/>
              <a:gd name="connsiteY0" fmla="*/ 0 h 5473600"/>
              <a:gd name="connsiteX1" fmla="*/ 1900851 w 1900851"/>
              <a:gd name="connsiteY1" fmla="*/ 0 h 5473600"/>
              <a:gd name="connsiteX2" fmla="*/ 1900851 w 1900851"/>
              <a:gd name="connsiteY2" fmla="*/ 5473600 h 5473600"/>
              <a:gd name="connsiteX3" fmla="*/ 0 w 1900851"/>
              <a:gd name="connsiteY3" fmla="*/ 5473600 h 5473600"/>
              <a:gd name="connsiteX4" fmla="*/ 0 w 1900851"/>
              <a:gd name="connsiteY4" fmla="*/ 5066356 h 5473600"/>
              <a:gd name="connsiteX5" fmla="*/ 91514 w 1900851"/>
              <a:gd name="connsiteY5" fmla="*/ 5000750 h 5473600"/>
              <a:gd name="connsiteX6" fmla="*/ 307904 w 1900851"/>
              <a:gd name="connsiteY6" fmla="*/ 4528477 h 5473600"/>
              <a:gd name="connsiteX7" fmla="*/ 96279 w 1900851"/>
              <a:gd name="connsiteY7" fmla="*/ 4329768 h 5473600"/>
              <a:gd name="connsiteX8" fmla="*/ 0 w 1900851"/>
              <a:gd name="connsiteY8" fmla="*/ 4302143 h 5473600"/>
              <a:gd name="connsiteX9" fmla="*/ 0 w 1900851"/>
              <a:gd name="connsiteY9" fmla="*/ 2890689 h 5473600"/>
              <a:gd name="connsiteX10" fmla="*/ 1015358 w 1900851"/>
              <a:gd name="connsiteY10" fmla="*/ 2890689 h 5473600"/>
              <a:gd name="connsiteX11" fmla="*/ 1056163 w 1900851"/>
              <a:gd name="connsiteY11" fmla="*/ 2923247 h 5473600"/>
              <a:gd name="connsiteX12" fmla="*/ 1177630 w 1900851"/>
              <a:gd name="connsiteY12" fmla="*/ 2959296 h 5473600"/>
              <a:gd name="connsiteX13" fmla="*/ 1489688 w 1900851"/>
              <a:gd name="connsiteY13" fmla="*/ 2500570 h 5473600"/>
              <a:gd name="connsiteX14" fmla="*/ 1299097 w 1900851"/>
              <a:gd name="connsiteY14" fmla="*/ 2077893 h 5473600"/>
              <a:gd name="connsiteX15" fmla="*/ 1238865 w 1900851"/>
              <a:gd name="connsiteY15" fmla="*/ 2060018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0851" h="5473600">
                <a:moveTo>
                  <a:pt x="1238865" y="0"/>
                </a:moveTo>
                <a:lnTo>
                  <a:pt x="1900851" y="0"/>
                </a:lnTo>
                <a:lnTo>
                  <a:pt x="1900851" y="5473600"/>
                </a:lnTo>
                <a:lnTo>
                  <a:pt x="0" y="5473600"/>
                </a:lnTo>
                <a:lnTo>
                  <a:pt x="0" y="5066356"/>
                </a:lnTo>
                <a:lnTo>
                  <a:pt x="91514" y="5000750"/>
                </a:lnTo>
                <a:cubicBezTo>
                  <a:pt x="268610" y="4854799"/>
                  <a:pt x="358017" y="4678125"/>
                  <a:pt x="307904" y="4528477"/>
                </a:cubicBezTo>
                <a:cubicBezTo>
                  <a:pt x="277836" y="4438689"/>
                  <a:pt x="201811" y="4371380"/>
                  <a:pt x="96279" y="4329768"/>
                </a:cubicBezTo>
                <a:lnTo>
                  <a:pt x="0" y="4302143"/>
                </a:lnTo>
                <a:lnTo>
                  <a:pt x="0" y="2890689"/>
                </a:lnTo>
                <a:lnTo>
                  <a:pt x="1015358" y="2890689"/>
                </a:lnTo>
                <a:lnTo>
                  <a:pt x="1056163" y="2923247"/>
                </a:lnTo>
                <a:cubicBezTo>
                  <a:pt x="1093497" y="2946460"/>
                  <a:pt x="1134544" y="2959296"/>
                  <a:pt x="1177630" y="2959296"/>
                </a:cubicBezTo>
                <a:cubicBezTo>
                  <a:pt x="1349975" y="2959296"/>
                  <a:pt x="1489688" y="2753917"/>
                  <a:pt x="1489688" y="2500570"/>
                </a:cubicBezTo>
                <a:cubicBezTo>
                  <a:pt x="1489688" y="2310560"/>
                  <a:pt x="1411099" y="2147532"/>
                  <a:pt x="1299097" y="2077893"/>
                </a:cubicBezTo>
                <a:lnTo>
                  <a:pt x="1238865" y="2060018"/>
                </a:lnTo>
                <a:close/>
              </a:path>
            </a:pathLst>
          </a:custGeom>
        </p:spPr>
      </p:pic>
      <p:grpSp>
        <p:nvGrpSpPr>
          <p:cNvPr id="37" name="Group 176"/>
          <p:cNvGrpSpPr/>
          <p:nvPr/>
        </p:nvGrpSpPr>
        <p:grpSpPr>
          <a:xfrm>
            <a:off x="3959769" y="4242582"/>
            <a:ext cx="4302295" cy="1667867"/>
            <a:chOff x="2871788" y="3351213"/>
            <a:chExt cx="3398837" cy="1317625"/>
          </a:xfrm>
        </p:grpSpPr>
        <p:grpSp>
          <p:nvGrpSpPr>
            <p:cNvPr id="38" name="Group 173"/>
            <p:cNvGrpSpPr/>
            <p:nvPr/>
          </p:nvGrpSpPr>
          <p:grpSpPr>
            <a:xfrm>
              <a:off x="2871788" y="3430588"/>
              <a:ext cx="3398837" cy="1238250"/>
              <a:chOff x="2871788" y="3430588"/>
              <a:chExt cx="3398837" cy="1238250"/>
            </a:xfrm>
          </p:grpSpPr>
          <p:sp>
            <p:nvSpPr>
              <p:cNvPr id="40" name="Freeform 5"/>
              <p:cNvSpPr/>
              <p:nvPr/>
            </p:nvSpPr>
            <p:spPr bwMode="auto">
              <a:xfrm>
                <a:off x="2871788" y="3848100"/>
                <a:ext cx="1081088" cy="581025"/>
              </a:xfrm>
              <a:custGeom>
                <a:avLst/>
                <a:gdLst/>
                <a:ahLst/>
                <a:cxnLst>
                  <a:cxn ang="0">
                    <a:pos x="0" y="150"/>
                  </a:cxn>
                  <a:cxn ang="0">
                    <a:pos x="549" y="0"/>
                  </a:cxn>
                  <a:cxn ang="0">
                    <a:pos x="681" y="91"/>
                  </a:cxn>
                  <a:cxn ang="0">
                    <a:pos x="560" y="366"/>
                  </a:cxn>
                  <a:cxn ang="0">
                    <a:pos x="488" y="340"/>
                  </a:cxn>
                  <a:cxn ang="0">
                    <a:pos x="70" y="174"/>
                  </a:cxn>
                  <a:cxn ang="0">
                    <a:pos x="0" y="150"/>
                  </a:cxn>
                </a:cxnLst>
                <a:rect l="0" t="0" r="r" b="b"/>
                <a:pathLst>
                  <a:path w="681" h="366">
                    <a:moveTo>
                      <a:pt x="0" y="150"/>
                    </a:moveTo>
                    <a:lnTo>
                      <a:pt x="549" y="0"/>
                    </a:lnTo>
                    <a:lnTo>
                      <a:pt x="681" y="91"/>
                    </a:lnTo>
                    <a:lnTo>
                      <a:pt x="560" y="366"/>
                    </a:lnTo>
                    <a:lnTo>
                      <a:pt x="488" y="340"/>
                    </a:lnTo>
                    <a:lnTo>
                      <a:pt x="70" y="17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999999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6"/>
              <p:cNvSpPr/>
              <p:nvPr/>
            </p:nvSpPr>
            <p:spPr bwMode="auto">
              <a:xfrm>
                <a:off x="2895600" y="4027488"/>
                <a:ext cx="3375025" cy="641350"/>
              </a:xfrm>
              <a:custGeom>
                <a:avLst/>
                <a:gdLst/>
                <a:ahLst/>
                <a:cxnLst>
                  <a:cxn ang="0">
                    <a:pos x="690" y="318"/>
                  </a:cxn>
                  <a:cxn ang="0">
                    <a:pos x="0" y="47"/>
                  </a:cxn>
                  <a:cxn ang="0">
                    <a:pos x="0" y="129"/>
                  </a:cxn>
                  <a:cxn ang="0">
                    <a:pos x="639" y="369"/>
                  </a:cxn>
                  <a:cxn ang="0">
                    <a:pos x="1627" y="507"/>
                  </a:cxn>
                  <a:cxn ang="0">
                    <a:pos x="2665" y="121"/>
                  </a:cxn>
                  <a:cxn ang="0">
                    <a:pos x="2663" y="58"/>
                  </a:cxn>
                  <a:cxn ang="0">
                    <a:pos x="1258" y="56"/>
                  </a:cxn>
                  <a:cxn ang="0">
                    <a:pos x="690" y="318"/>
                  </a:cxn>
                </a:cxnLst>
                <a:rect l="0" t="0" r="r" b="b"/>
                <a:pathLst>
                  <a:path w="2665" h="507">
                    <a:moveTo>
                      <a:pt x="690" y="318"/>
                    </a:moveTo>
                    <a:cubicBezTo>
                      <a:pt x="690" y="318"/>
                      <a:pt x="300" y="0"/>
                      <a:pt x="0" y="47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29"/>
                      <a:pt x="352" y="107"/>
                      <a:pt x="639" y="369"/>
                    </a:cubicBezTo>
                    <a:cubicBezTo>
                      <a:pt x="1627" y="507"/>
                      <a:pt x="1627" y="507"/>
                      <a:pt x="1627" y="507"/>
                    </a:cubicBezTo>
                    <a:cubicBezTo>
                      <a:pt x="2665" y="121"/>
                      <a:pt x="2665" y="121"/>
                      <a:pt x="2665" y="121"/>
                    </a:cubicBezTo>
                    <a:cubicBezTo>
                      <a:pt x="2663" y="58"/>
                      <a:pt x="2663" y="58"/>
                      <a:pt x="2663" y="58"/>
                    </a:cubicBezTo>
                    <a:cubicBezTo>
                      <a:pt x="1258" y="56"/>
                      <a:pt x="1258" y="56"/>
                      <a:pt x="1258" y="56"/>
                    </a:cubicBezTo>
                    <a:lnTo>
                      <a:pt x="690" y="31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 7"/>
              <p:cNvSpPr/>
              <p:nvPr/>
            </p:nvSpPr>
            <p:spPr bwMode="auto">
              <a:xfrm>
                <a:off x="3760788" y="3960813"/>
                <a:ext cx="2506663" cy="619125"/>
              </a:xfrm>
              <a:custGeom>
                <a:avLst/>
                <a:gdLst/>
                <a:ahLst/>
                <a:cxnLst>
                  <a:cxn ang="0">
                    <a:pos x="0" y="295"/>
                  </a:cxn>
                  <a:cxn ang="0">
                    <a:pos x="750" y="390"/>
                  </a:cxn>
                  <a:cxn ang="0">
                    <a:pos x="1579" y="88"/>
                  </a:cxn>
                  <a:cxn ang="0">
                    <a:pos x="837" y="0"/>
                  </a:cxn>
                  <a:cxn ang="0">
                    <a:pos x="0" y="295"/>
                  </a:cxn>
                </a:cxnLst>
                <a:rect l="0" t="0" r="r" b="b"/>
                <a:pathLst>
                  <a:path w="1579" h="390">
                    <a:moveTo>
                      <a:pt x="0" y="295"/>
                    </a:moveTo>
                    <a:lnTo>
                      <a:pt x="750" y="390"/>
                    </a:lnTo>
                    <a:lnTo>
                      <a:pt x="1579" y="88"/>
                    </a:lnTo>
                    <a:lnTo>
                      <a:pt x="837" y="0"/>
                    </a:lnTo>
                    <a:lnTo>
                      <a:pt x="0" y="295"/>
                    </a:lnTo>
                    <a:close/>
                  </a:path>
                </a:pathLst>
              </a:custGeom>
              <a:solidFill>
                <a:srgbClr val="B3B3B3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8"/>
              <p:cNvSpPr/>
              <p:nvPr/>
            </p:nvSpPr>
            <p:spPr bwMode="auto">
              <a:xfrm>
                <a:off x="3760788" y="3960813"/>
                <a:ext cx="2470150" cy="534988"/>
              </a:xfrm>
              <a:custGeom>
                <a:avLst/>
                <a:gdLst/>
                <a:ahLst/>
                <a:cxnLst>
                  <a:cxn ang="0">
                    <a:pos x="0" y="295"/>
                  </a:cxn>
                  <a:cxn ang="0">
                    <a:pos x="728" y="337"/>
                  </a:cxn>
                  <a:cxn ang="0">
                    <a:pos x="1556" y="34"/>
                  </a:cxn>
                  <a:cxn ang="0">
                    <a:pos x="837" y="0"/>
                  </a:cxn>
                  <a:cxn ang="0">
                    <a:pos x="0" y="295"/>
                  </a:cxn>
                </a:cxnLst>
                <a:rect l="0" t="0" r="r" b="b"/>
                <a:pathLst>
                  <a:path w="1556" h="337">
                    <a:moveTo>
                      <a:pt x="0" y="295"/>
                    </a:moveTo>
                    <a:lnTo>
                      <a:pt x="728" y="337"/>
                    </a:lnTo>
                    <a:lnTo>
                      <a:pt x="1556" y="34"/>
                    </a:lnTo>
                    <a:lnTo>
                      <a:pt x="837" y="0"/>
                    </a:lnTo>
                    <a:lnTo>
                      <a:pt x="0" y="295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9"/>
              <p:cNvSpPr/>
              <p:nvPr/>
            </p:nvSpPr>
            <p:spPr bwMode="auto">
              <a:xfrm>
                <a:off x="3776663" y="3929063"/>
                <a:ext cx="2428875" cy="509588"/>
              </a:xfrm>
              <a:custGeom>
                <a:avLst/>
                <a:gdLst/>
                <a:ahLst/>
                <a:cxnLst>
                  <a:cxn ang="0">
                    <a:pos x="1037" y="25"/>
                  </a:cxn>
                  <a:cxn ang="0">
                    <a:pos x="1917" y="0"/>
                  </a:cxn>
                  <a:cxn ang="0">
                    <a:pos x="906" y="402"/>
                  </a:cxn>
                  <a:cxn ang="0">
                    <a:pos x="0" y="390"/>
                  </a:cxn>
                  <a:cxn ang="0">
                    <a:pos x="1037" y="25"/>
                  </a:cxn>
                </a:cxnLst>
                <a:rect l="0" t="0" r="r" b="b"/>
                <a:pathLst>
                  <a:path w="1917" h="402">
                    <a:moveTo>
                      <a:pt x="1037" y="25"/>
                    </a:moveTo>
                    <a:cubicBezTo>
                      <a:pt x="1037" y="25"/>
                      <a:pt x="1703" y="67"/>
                      <a:pt x="1917" y="0"/>
                    </a:cubicBezTo>
                    <a:cubicBezTo>
                      <a:pt x="906" y="402"/>
                      <a:pt x="906" y="402"/>
                      <a:pt x="906" y="402"/>
                    </a:cubicBezTo>
                    <a:cubicBezTo>
                      <a:pt x="0" y="390"/>
                      <a:pt x="0" y="390"/>
                      <a:pt x="0" y="390"/>
                    </a:cubicBezTo>
                    <a:lnTo>
                      <a:pt x="1037" y="25"/>
                    </a:lnTo>
                    <a:close/>
                  </a:path>
                </a:pathLst>
              </a:custGeom>
              <a:solidFill>
                <a:srgbClr val="E6E6E6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 10"/>
              <p:cNvSpPr/>
              <p:nvPr/>
            </p:nvSpPr>
            <p:spPr bwMode="auto">
              <a:xfrm>
                <a:off x="2889250" y="3430588"/>
                <a:ext cx="2200275" cy="998538"/>
              </a:xfrm>
              <a:custGeom>
                <a:avLst/>
                <a:gdLst/>
                <a:ahLst/>
                <a:cxnLst>
                  <a:cxn ang="0">
                    <a:pos x="689" y="789"/>
                  </a:cxn>
                  <a:cxn ang="0">
                    <a:pos x="0" y="465"/>
                  </a:cxn>
                  <a:cxn ang="0">
                    <a:pos x="1250" y="0"/>
                  </a:cxn>
                  <a:cxn ang="0">
                    <a:pos x="1738" y="419"/>
                  </a:cxn>
                  <a:cxn ang="0">
                    <a:pos x="689" y="789"/>
                  </a:cxn>
                </a:cxnLst>
                <a:rect l="0" t="0" r="r" b="b"/>
                <a:pathLst>
                  <a:path w="1738" h="789">
                    <a:moveTo>
                      <a:pt x="689" y="789"/>
                    </a:moveTo>
                    <a:cubicBezTo>
                      <a:pt x="689" y="789"/>
                      <a:pt x="333" y="454"/>
                      <a:pt x="0" y="465"/>
                    </a:cubicBezTo>
                    <a:cubicBezTo>
                      <a:pt x="1250" y="0"/>
                      <a:pt x="1250" y="0"/>
                      <a:pt x="1250" y="0"/>
                    </a:cubicBezTo>
                    <a:cubicBezTo>
                      <a:pt x="1250" y="0"/>
                      <a:pt x="1647" y="17"/>
                      <a:pt x="1738" y="419"/>
                    </a:cubicBezTo>
                    <a:lnTo>
                      <a:pt x="689" y="789"/>
                    </a:lnTo>
                    <a:close/>
                  </a:path>
                </a:pathLst>
              </a:custGeom>
              <a:solidFill>
                <a:srgbClr val="B3B3B3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Freeform 11"/>
            <p:cNvSpPr/>
            <p:nvPr/>
          </p:nvSpPr>
          <p:spPr bwMode="auto">
            <a:xfrm>
              <a:off x="2900363" y="3351213"/>
              <a:ext cx="2189163" cy="1077913"/>
            </a:xfrm>
            <a:custGeom>
              <a:avLst/>
              <a:gdLst/>
              <a:ahLst/>
              <a:cxnLst>
                <a:cxn ang="0">
                  <a:pos x="680" y="851"/>
                </a:cxn>
                <a:cxn ang="0">
                  <a:pos x="0" y="479"/>
                </a:cxn>
                <a:cxn ang="0">
                  <a:pos x="1243" y="0"/>
                </a:cxn>
                <a:cxn ang="0">
                  <a:pos x="1729" y="481"/>
                </a:cxn>
                <a:cxn ang="0">
                  <a:pos x="680" y="851"/>
                </a:cxn>
              </a:cxnLst>
              <a:rect l="0" t="0" r="r" b="b"/>
              <a:pathLst>
                <a:path w="1729" h="851">
                  <a:moveTo>
                    <a:pt x="680" y="851"/>
                  </a:moveTo>
                  <a:cubicBezTo>
                    <a:pt x="680" y="851"/>
                    <a:pt x="420" y="471"/>
                    <a:pt x="0" y="479"/>
                  </a:cubicBezTo>
                  <a:cubicBezTo>
                    <a:pt x="1243" y="0"/>
                    <a:pt x="1243" y="0"/>
                    <a:pt x="1243" y="0"/>
                  </a:cubicBezTo>
                  <a:cubicBezTo>
                    <a:pt x="1243" y="0"/>
                    <a:pt x="1574" y="109"/>
                    <a:pt x="1729" y="481"/>
                  </a:cubicBezTo>
                  <a:lnTo>
                    <a:pt x="680" y="851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p>
              <a:pPr>
                <a:lnSpc>
                  <a:spcPct val="120000"/>
                </a:lnSpc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Group 189"/>
          <p:cNvGrpSpPr/>
          <p:nvPr/>
        </p:nvGrpSpPr>
        <p:grpSpPr>
          <a:xfrm>
            <a:off x="6592189" y="1521748"/>
            <a:ext cx="556626" cy="653082"/>
            <a:chOff x="4913463" y="1279524"/>
            <a:chExt cx="395845" cy="464439"/>
          </a:xfrm>
        </p:grpSpPr>
        <p:grpSp>
          <p:nvGrpSpPr>
            <p:cNvPr id="47" name="Group 149"/>
            <p:cNvGrpSpPr/>
            <p:nvPr/>
          </p:nvGrpSpPr>
          <p:grpSpPr>
            <a:xfrm>
              <a:off x="4913463" y="1279524"/>
              <a:ext cx="395845" cy="464439"/>
              <a:chOff x="4951413" y="1201738"/>
              <a:chExt cx="439738" cy="515938"/>
            </a:xfrm>
            <a:solidFill>
              <a:schemeClr val="accent4"/>
            </a:solidFill>
          </p:grpSpPr>
          <p:sp>
            <p:nvSpPr>
              <p:cNvPr id="58" name="Oval 13"/>
              <p:cNvSpPr>
                <a:spLocks noChangeArrowheads="1"/>
              </p:cNvSpPr>
              <p:nvPr/>
            </p:nvSpPr>
            <p:spPr bwMode="auto">
              <a:xfrm>
                <a:off x="4951413" y="1201738"/>
                <a:ext cx="439738" cy="441325"/>
              </a:xfrm>
              <a:prstGeom prst="ellipse">
                <a:avLst/>
              </a:prstGeom>
              <a:solidFill>
                <a:srgbClr val="DB8E75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14"/>
              <p:cNvSpPr/>
              <p:nvPr/>
            </p:nvSpPr>
            <p:spPr bwMode="auto">
              <a:xfrm>
                <a:off x="5064125" y="1611313"/>
                <a:ext cx="112713" cy="106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67"/>
                  </a:cxn>
                  <a:cxn ang="0">
                    <a:pos x="71" y="12"/>
                  </a:cxn>
                  <a:cxn ang="0">
                    <a:pos x="0" y="0"/>
                  </a:cxn>
                </a:cxnLst>
                <a:rect l="0" t="0" r="r" b="b"/>
                <a:pathLst>
                  <a:path w="71" h="67">
                    <a:moveTo>
                      <a:pt x="0" y="0"/>
                    </a:moveTo>
                    <a:lnTo>
                      <a:pt x="5" y="67"/>
                    </a:lnTo>
                    <a:lnTo>
                      <a:pt x="71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8E75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8" name="Group 148"/>
            <p:cNvGrpSpPr/>
            <p:nvPr/>
          </p:nvGrpSpPr>
          <p:grpSpPr>
            <a:xfrm>
              <a:off x="5042077" y="1345260"/>
              <a:ext cx="142904" cy="275805"/>
              <a:chOff x="5094288" y="1274763"/>
              <a:chExt cx="158750" cy="306387"/>
            </a:xfrm>
          </p:grpSpPr>
          <p:sp>
            <p:nvSpPr>
              <p:cNvPr id="49" name="Freeform 15"/>
              <p:cNvSpPr/>
              <p:nvPr/>
            </p:nvSpPr>
            <p:spPr bwMode="auto">
              <a:xfrm>
                <a:off x="5097463" y="1317625"/>
                <a:ext cx="55563" cy="236538"/>
              </a:xfrm>
              <a:custGeom>
                <a:avLst/>
                <a:gdLst/>
                <a:ahLst/>
                <a:cxnLst>
                  <a:cxn ang="0">
                    <a:pos x="35" y="119"/>
                  </a:cxn>
                  <a:cxn ang="0">
                    <a:pos x="24" y="149"/>
                  </a:cxn>
                  <a:cxn ang="0">
                    <a:pos x="11" y="149"/>
                  </a:cxn>
                  <a:cxn ang="0">
                    <a:pos x="0" y="119"/>
                  </a:cxn>
                  <a:cxn ang="0">
                    <a:pos x="0" y="0"/>
                  </a:cxn>
                  <a:cxn ang="0">
                    <a:pos x="35" y="0"/>
                  </a:cxn>
                  <a:cxn ang="0">
                    <a:pos x="35" y="119"/>
                  </a:cxn>
                </a:cxnLst>
                <a:rect l="0" t="0" r="r" b="b"/>
                <a:pathLst>
                  <a:path w="35" h="149">
                    <a:moveTo>
                      <a:pt x="35" y="119"/>
                    </a:moveTo>
                    <a:lnTo>
                      <a:pt x="24" y="149"/>
                    </a:lnTo>
                    <a:lnTo>
                      <a:pt x="11" y="149"/>
                    </a:lnTo>
                    <a:lnTo>
                      <a:pt x="0" y="119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119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Freeform 16"/>
              <p:cNvSpPr/>
              <p:nvPr/>
            </p:nvSpPr>
            <p:spPr bwMode="auto">
              <a:xfrm>
                <a:off x="5097463" y="1274763"/>
                <a:ext cx="55563" cy="68263"/>
              </a:xfrm>
              <a:custGeom>
                <a:avLst/>
                <a:gdLst/>
                <a:ahLst/>
                <a:cxnLst>
                  <a:cxn ang="0">
                    <a:pos x="44" y="32"/>
                  </a:cxn>
                  <a:cxn ang="0">
                    <a:pos x="22" y="54"/>
                  </a:cxn>
                  <a:cxn ang="0">
                    <a:pos x="22" y="54"/>
                  </a:cxn>
                  <a:cxn ang="0">
                    <a:pos x="0" y="32"/>
                  </a:cxn>
                  <a:cxn ang="0">
                    <a:pos x="0" y="12"/>
                  </a:cxn>
                  <a:cxn ang="0">
                    <a:pos x="22" y="2"/>
                  </a:cxn>
                  <a:cxn ang="0">
                    <a:pos x="22" y="2"/>
                  </a:cxn>
                  <a:cxn ang="0">
                    <a:pos x="44" y="12"/>
                  </a:cxn>
                  <a:cxn ang="0">
                    <a:pos x="44" y="32"/>
                  </a:cxn>
                </a:cxnLst>
                <a:rect l="0" t="0" r="r" b="b"/>
                <a:pathLst>
                  <a:path w="44" h="54">
                    <a:moveTo>
                      <a:pt x="44" y="32"/>
                    </a:moveTo>
                    <a:cubicBezTo>
                      <a:pt x="44" y="44"/>
                      <a:pt x="34" y="54"/>
                      <a:pt x="22" y="54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10" y="54"/>
                      <a:pt x="0" y="44"/>
                      <a:pt x="0" y="3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0"/>
                      <a:pt x="10" y="2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34" y="2"/>
                      <a:pt x="44" y="0"/>
                      <a:pt x="44" y="12"/>
                    </a:cubicBezTo>
                    <a:lnTo>
                      <a:pt x="44" y="32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Rectangle 17"/>
              <p:cNvSpPr>
                <a:spLocks noChangeArrowheads="1"/>
              </p:cNvSpPr>
              <p:nvPr/>
            </p:nvSpPr>
            <p:spPr bwMode="auto">
              <a:xfrm>
                <a:off x="5094288" y="1303338"/>
                <a:ext cx="61913" cy="57150"/>
              </a:xfrm>
              <a:prstGeom prst="rect">
                <a:avLst/>
              </a:prstGeom>
              <a:solidFill>
                <a:srgbClr val="F2F2F2"/>
              </a:solidFill>
              <a:ln w="9525">
                <a:noFill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Freeform 18"/>
              <p:cNvSpPr/>
              <p:nvPr/>
            </p:nvSpPr>
            <p:spPr bwMode="auto">
              <a:xfrm>
                <a:off x="5114925" y="1546225"/>
                <a:ext cx="20638" cy="34925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6" y="21"/>
                  </a:cxn>
                  <a:cxn ang="0">
                    <a:pos x="17" y="6"/>
                  </a:cxn>
                  <a:cxn ang="0">
                    <a:pos x="0" y="5"/>
                  </a:cxn>
                </a:cxnLst>
                <a:rect l="0" t="0" r="r" b="b"/>
                <a:pathLst>
                  <a:path w="17" h="27">
                    <a:moveTo>
                      <a:pt x="0" y="5"/>
                    </a:moveTo>
                    <a:cubicBezTo>
                      <a:pt x="0" y="5"/>
                      <a:pt x="4" y="18"/>
                      <a:pt x="6" y="21"/>
                    </a:cubicBezTo>
                    <a:cubicBezTo>
                      <a:pt x="8" y="25"/>
                      <a:pt x="11" y="27"/>
                      <a:pt x="17" y="6"/>
                    </a:cubicBezTo>
                    <a:cubicBezTo>
                      <a:pt x="17" y="6"/>
                      <a:pt x="10" y="0"/>
                      <a:pt x="0" y="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 19"/>
              <p:cNvSpPr/>
              <p:nvPr/>
            </p:nvSpPr>
            <p:spPr bwMode="auto">
              <a:xfrm>
                <a:off x="5181600" y="1317625"/>
                <a:ext cx="55563" cy="236538"/>
              </a:xfrm>
              <a:custGeom>
                <a:avLst/>
                <a:gdLst/>
                <a:ahLst/>
                <a:cxnLst>
                  <a:cxn ang="0">
                    <a:pos x="35" y="119"/>
                  </a:cxn>
                  <a:cxn ang="0">
                    <a:pos x="24" y="149"/>
                  </a:cxn>
                  <a:cxn ang="0">
                    <a:pos x="11" y="149"/>
                  </a:cxn>
                  <a:cxn ang="0">
                    <a:pos x="0" y="119"/>
                  </a:cxn>
                  <a:cxn ang="0">
                    <a:pos x="0" y="0"/>
                  </a:cxn>
                  <a:cxn ang="0">
                    <a:pos x="35" y="0"/>
                  </a:cxn>
                  <a:cxn ang="0">
                    <a:pos x="35" y="119"/>
                  </a:cxn>
                </a:cxnLst>
                <a:rect l="0" t="0" r="r" b="b"/>
                <a:pathLst>
                  <a:path w="35" h="149">
                    <a:moveTo>
                      <a:pt x="35" y="119"/>
                    </a:moveTo>
                    <a:lnTo>
                      <a:pt x="24" y="149"/>
                    </a:lnTo>
                    <a:lnTo>
                      <a:pt x="11" y="149"/>
                    </a:lnTo>
                    <a:lnTo>
                      <a:pt x="0" y="119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119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20"/>
              <p:cNvSpPr/>
              <p:nvPr/>
            </p:nvSpPr>
            <p:spPr bwMode="auto">
              <a:xfrm>
                <a:off x="5181600" y="1274763"/>
                <a:ext cx="55563" cy="68263"/>
              </a:xfrm>
              <a:custGeom>
                <a:avLst/>
                <a:gdLst/>
                <a:ahLst/>
                <a:cxnLst>
                  <a:cxn ang="0">
                    <a:pos x="44" y="32"/>
                  </a:cxn>
                  <a:cxn ang="0">
                    <a:pos x="22" y="54"/>
                  </a:cxn>
                  <a:cxn ang="0">
                    <a:pos x="22" y="54"/>
                  </a:cxn>
                  <a:cxn ang="0">
                    <a:pos x="0" y="32"/>
                  </a:cxn>
                  <a:cxn ang="0">
                    <a:pos x="0" y="12"/>
                  </a:cxn>
                  <a:cxn ang="0">
                    <a:pos x="22" y="2"/>
                  </a:cxn>
                  <a:cxn ang="0">
                    <a:pos x="22" y="2"/>
                  </a:cxn>
                  <a:cxn ang="0">
                    <a:pos x="44" y="12"/>
                  </a:cxn>
                  <a:cxn ang="0">
                    <a:pos x="44" y="32"/>
                  </a:cxn>
                </a:cxnLst>
                <a:rect l="0" t="0" r="r" b="b"/>
                <a:pathLst>
                  <a:path w="44" h="54">
                    <a:moveTo>
                      <a:pt x="44" y="32"/>
                    </a:moveTo>
                    <a:cubicBezTo>
                      <a:pt x="44" y="44"/>
                      <a:pt x="34" y="54"/>
                      <a:pt x="22" y="54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10" y="54"/>
                      <a:pt x="0" y="44"/>
                      <a:pt x="0" y="3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0"/>
                      <a:pt x="10" y="2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34" y="2"/>
                      <a:pt x="44" y="0"/>
                      <a:pt x="44" y="12"/>
                    </a:cubicBezTo>
                    <a:lnTo>
                      <a:pt x="44" y="32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Rectangle 21"/>
              <p:cNvSpPr>
                <a:spLocks noChangeArrowheads="1"/>
              </p:cNvSpPr>
              <p:nvPr/>
            </p:nvSpPr>
            <p:spPr bwMode="auto">
              <a:xfrm>
                <a:off x="5178425" y="1303338"/>
                <a:ext cx="61913" cy="57150"/>
              </a:xfrm>
              <a:prstGeom prst="rect">
                <a:avLst/>
              </a:prstGeom>
              <a:solidFill>
                <a:srgbClr val="F2F2F2"/>
              </a:solidFill>
              <a:ln w="9525">
                <a:noFill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22"/>
              <p:cNvSpPr/>
              <p:nvPr/>
            </p:nvSpPr>
            <p:spPr bwMode="auto">
              <a:xfrm>
                <a:off x="5197475" y="1546225"/>
                <a:ext cx="22225" cy="34925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6" y="21"/>
                  </a:cxn>
                  <a:cxn ang="0">
                    <a:pos x="17" y="6"/>
                  </a:cxn>
                  <a:cxn ang="0">
                    <a:pos x="0" y="5"/>
                  </a:cxn>
                </a:cxnLst>
                <a:rect l="0" t="0" r="r" b="b"/>
                <a:pathLst>
                  <a:path w="17" h="27">
                    <a:moveTo>
                      <a:pt x="0" y="5"/>
                    </a:moveTo>
                    <a:cubicBezTo>
                      <a:pt x="0" y="5"/>
                      <a:pt x="5" y="18"/>
                      <a:pt x="6" y="21"/>
                    </a:cubicBezTo>
                    <a:cubicBezTo>
                      <a:pt x="8" y="25"/>
                      <a:pt x="11" y="27"/>
                      <a:pt x="17" y="6"/>
                    </a:cubicBezTo>
                    <a:cubicBezTo>
                      <a:pt x="17" y="6"/>
                      <a:pt x="10" y="0"/>
                      <a:pt x="0" y="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23"/>
              <p:cNvSpPr/>
              <p:nvPr/>
            </p:nvSpPr>
            <p:spPr bwMode="auto">
              <a:xfrm>
                <a:off x="5233988" y="1312863"/>
                <a:ext cx="19050" cy="120650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4" y="11"/>
                  </a:cxn>
                  <a:cxn ang="0">
                    <a:pos x="14" y="89"/>
                  </a:cxn>
                  <a:cxn ang="0">
                    <a:pos x="10" y="95"/>
                  </a:cxn>
                  <a:cxn ang="0">
                    <a:pos x="10" y="33"/>
                  </a:cxn>
                  <a:cxn ang="0">
                    <a:pos x="5" y="26"/>
                  </a:cxn>
                  <a:cxn ang="0">
                    <a:pos x="0" y="0"/>
                  </a:cxn>
                </a:cxnLst>
                <a:rect l="0" t="0" r="r" b="b"/>
                <a:pathLst>
                  <a:path w="16" h="95">
                    <a:moveTo>
                      <a:pt x="1" y="1"/>
                    </a:moveTo>
                    <a:cubicBezTo>
                      <a:pt x="1" y="1"/>
                      <a:pt x="13" y="7"/>
                      <a:pt x="14" y="11"/>
                    </a:cubicBezTo>
                    <a:cubicBezTo>
                      <a:pt x="14" y="15"/>
                      <a:pt x="14" y="89"/>
                      <a:pt x="14" y="89"/>
                    </a:cubicBezTo>
                    <a:cubicBezTo>
                      <a:pt x="14" y="89"/>
                      <a:pt x="16" y="95"/>
                      <a:pt x="10" y="95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0" name="Group 179"/>
          <p:cNvGrpSpPr/>
          <p:nvPr/>
        </p:nvGrpSpPr>
        <p:grpSpPr>
          <a:xfrm>
            <a:off x="5840644" y="3995416"/>
            <a:ext cx="942447" cy="1105214"/>
            <a:chOff x="4379002" y="3038673"/>
            <a:chExt cx="670221" cy="785973"/>
          </a:xfrm>
        </p:grpSpPr>
        <p:grpSp>
          <p:nvGrpSpPr>
            <p:cNvPr id="61" name="Group 151"/>
            <p:cNvGrpSpPr/>
            <p:nvPr/>
          </p:nvGrpSpPr>
          <p:grpSpPr>
            <a:xfrm>
              <a:off x="4379002" y="3038673"/>
              <a:ext cx="670221" cy="785973"/>
              <a:chOff x="4357688" y="3155950"/>
              <a:chExt cx="744538" cy="873125"/>
            </a:xfrm>
            <a:solidFill>
              <a:schemeClr val="accent1"/>
            </a:solidFill>
          </p:grpSpPr>
          <p:sp>
            <p:nvSpPr>
              <p:cNvPr id="69" name="Oval 24"/>
              <p:cNvSpPr>
                <a:spLocks noChangeArrowheads="1"/>
              </p:cNvSpPr>
              <p:nvPr/>
            </p:nvSpPr>
            <p:spPr bwMode="auto">
              <a:xfrm>
                <a:off x="4357688" y="3155950"/>
                <a:ext cx="744538" cy="746125"/>
              </a:xfrm>
              <a:prstGeom prst="ellipse">
                <a:avLst/>
              </a:prstGeom>
              <a:solidFill>
                <a:srgbClr val="8FAADC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Freeform 25"/>
              <p:cNvSpPr/>
              <p:nvPr/>
            </p:nvSpPr>
            <p:spPr bwMode="auto">
              <a:xfrm>
                <a:off x="4546600" y="3851275"/>
                <a:ext cx="192088" cy="1778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112"/>
                  </a:cxn>
                  <a:cxn ang="0">
                    <a:pos x="121" y="19"/>
                  </a:cxn>
                  <a:cxn ang="0">
                    <a:pos x="0" y="0"/>
                  </a:cxn>
                </a:cxnLst>
                <a:rect l="0" t="0" r="r" b="b"/>
                <a:pathLst>
                  <a:path w="121" h="112">
                    <a:moveTo>
                      <a:pt x="0" y="0"/>
                    </a:moveTo>
                    <a:lnTo>
                      <a:pt x="10" y="112"/>
                    </a:lnTo>
                    <a:lnTo>
                      <a:pt x="121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FAADC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2" name="Group 152"/>
            <p:cNvGrpSpPr/>
            <p:nvPr/>
          </p:nvGrpSpPr>
          <p:grpSpPr>
            <a:xfrm>
              <a:off x="4486179" y="3178719"/>
              <a:ext cx="484446" cy="368694"/>
              <a:chOff x="4476750" y="3311525"/>
              <a:chExt cx="538163" cy="409576"/>
            </a:xfrm>
          </p:grpSpPr>
          <p:sp>
            <p:nvSpPr>
              <p:cNvPr id="63" name="Freeform 50"/>
              <p:cNvSpPr/>
              <p:nvPr/>
            </p:nvSpPr>
            <p:spPr bwMode="auto">
              <a:xfrm>
                <a:off x="4476750" y="3311525"/>
                <a:ext cx="517525" cy="231775"/>
              </a:xfrm>
              <a:custGeom>
                <a:avLst/>
                <a:gdLst/>
                <a:ahLst/>
                <a:cxnLst>
                  <a:cxn ang="0">
                    <a:pos x="161" y="146"/>
                  </a:cxn>
                  <a:cxn ang="0">
                    <a:pos x="0" y="74"/>
                  </a:cxn>
                  <a:cxn ang="0">
                    <a:pos x="166" y="0"/>
                  </a:cxn>
                  <a:cxn ang="0">
                    <a:pos x="326" y="71"/>
                  </a:cxn>
                  <a:cxn ang="0">
                    <a:pos x="161" y="146"/>
                  </a:cxn>
                </a:cxnLst>
                <a:rect l="0" t="0" r="r" b="b"/>
                <a:pathLst>
                  <a:path w="326" h="146">
                    <a:moveTo>
                      <a:pt x="161" y="146"/>
                    </a:moveTo>
                    <a:lnTo>
                      <a:pt x="0" y="74"/>
                    </a:lnTo>
                    <a:lnTo>
                      <a:pt x="166" y="0"/>
                    </a:lnTo>
                    <a:lnTo>
                      <a:pt x="326" y="71"/>
                    </a:lnTo>
                    <a:lnTo>
                      <a:pt x="161" y="146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Rectangle 51"/>
              <p:cNvSpPr>
                <a:spLocks noChangeArrowheads="1"/>
              </p:cNvSpPr>
              <p:nvPr/>
            </p:nvSpPr>
            <p:spPr bwMode="auto">
              <a:xfrm>
                <a:off x="4972050" y="3421063"/>
                <a:ext cx="17463" cy="171450"/>
              </a:xfrm>
              <a:prstGeom prst="rect">
                <a:avLst/>
              </a:prstGeom>
              <a:solidFill>
                <a:srgbClr val="F2F2F2"/>
              </a:solidFill>
              <a:ln w="9525">
                <a:noFill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Oval 52"/>
              <p:cNvSpPr>
                <a:spLocks noChangeArrowheads="1"/>
              </p:cNvSpPr>
              <p:nvPr/>
            </p:nvSpPr>
            <p:spPr bwMode="auto">
              <a:xfrm>
                <a:off x="4954588" y="3571875"/>
                <a:ext cx="52388" cy="52388"/>
              </a:xfrm>
              <a:prstGeom prst="ellipse">
                <a:avLst/>
              </a:pr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53"/>
              <p:cNvSpPr/>
              <p:nvPr/>
            </p:nvSpPr>
            <p:spPr bwMode="auto">
              <a:xfrm>
                <a:off x="4948238" y="3600450"/>
                <a:ext cx="38100" cy="112713"/>
              </a:xfrm>
              <a:custGeom>
                <a:avLst/>
                <a:gdLst/>
                <a:ahLst/>
                <a:cxnLst>
                  <a:cxn ang="0">
                    <a:pos x="16" y="5"/>
                  </a:cxn>
                  <a:cxn ang="0">
                    <a:pos x="7" y="90"/>
                  </a:cxn>
                  <a:cxn ang="0">
                    <a:pos x="30" y="90"/>
                  </a:cxn>
                  <a:cxn ang="0">
                    <a:pos x="30" y="0"/>
                  </a:cxn>
                  <a:cxn ang="0">
                    <a:pos x="16" y="5"/>
                  </a:cxn>
                </a:cxnLst>
                <a:rect l="0" t="0" r="r" b="b"/>
                <a:pathLst>
                  <a:path w="30" h="90">
                    <a:moveTo>
                      <a:pt x="16" y="5"/>
                    </a:moveTo>
                    <a:cubicBezTo>
                      <a:pt x="16" y="5"/>
                      <a:pt x="0" y="38"/>
                      <a:pt x="7" y="90"/>
                    </a:cubicBezTo>
                    <a:cubicBezTo>
                      <a:pt x="30" y="90"/>
                      <a:pt x="30" y="90"/>
                      <a:pt x="30" y="9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16" y="7"/>
                      <a:pt x="16" y="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54"/>
              <p:cNvSpPr/>
              <p:nvPr/>
            </p:nvSpPr>
            <p:spPr bwMode="auto">
              <a:xfrm>
                <a:off x="4976813" y="3600450"/>
                <a:ext cx="38100" cy="112713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23" y="90"/>
                  </a:cxn>
                  <a:cxn ang="0">
                    <a:pos x="0" y="90"/>
                  </a:cxn>
                  <a:cxn ang="0">
                    <a:pos x="0" y="0"/>
                  </a:cxn>
                  <a:cxn ang="0">
                    <a:pos x="14" y="5"/>
                  </a:cxn>
                </a:cxnLst>
                <a:rect l="0" t="0" r="r" b="b"/>
                <a:pathLst>
                  <a:path w="30" h="90">
                    <a:moveTo>
                      <a:pt x="14" y="5"/>
                    </a:moveTo>
                    <a:cubicBezTo>
                      <a:pt x="14" y="5"/>
                      <a:pt x="30" y="38"/>
                      <a:pt x="23" y="9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4" y="7"/>
                      <a:pt x="14" y="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55"/>
              <p:cNvSpPr/>
              <p:nvPr/>
            </p:nvSpPr>
            <p:spPr bwMode="auto">
              <a:xfrm>
                <a:off x="4579938" y="3497263"/>
                <a:ext cx="298450" cy="223838"/>
              </a:xfrm>
              <a:custGeom>
                <a:avLst/>
                <a:gdLst/>
                <a:ahLst/>
                <a:cxnLst>
                  <a:cxn ang="0">
                    <a:pos x="236" y="0"/>
                  </a:cxn>
                  <a:cxn ang="0">
                    <a:pos x="118" y="56"/>
                  </a:cxn>
                  <a:cxn ang="0">
                    <a:pos x="0" y="0"/>
                  </a:cxn>
                  <a:cxn ang="0">
                    <a:pos x="0" y="136"/>
                  </a:cxn>
                  <a:cxn ang="0">
                    <a:pos x="115" y="177"/>
                  </a:cxn>
                  <a:cxn ang="0">
                    <a:pos x="115" y="177"/>
                  </a:cxn>
                  <a:cxn ang="0">
                    <a:pos x="118" y="177"/>
                  </a:cxn>
                  <a:cxn ang="0">
                    <a:pos x="121" y="177"/>
                  </a:cxn>
                  <a:cxn ang="0">
                    <a:pos x="121" y="177"/>
                  </a:cxn>
                  <a:cxn ang="0">
                    <a:pos x="236" y="136"/>
                  </a:cxn>
                  <a:cxn ang="0">
                    <a:pos x="236" y="0"/>
                  </a:cxn>
                </a:cxnLst>
                <a:rect l="0" t="0" r="r" b="b"/>
                <a:pathLst>
                  <a:path w="236" h="177">
                    <a:moveTo>
                      <a:pt x="236" y="0"/>
                    </a:moveTo>
                    <a:cubicBezTo>
                      <a:pt x="236" y="1"/>
                      <a:pt x="137" y="47"/>
                      <a:pt x="118" y="56"/>
                    </a:cubicBezTo>
                    <a:cubicBezTo>
                      <a:pt x="99" y="47"/>
                      <a:pt x="0" y="1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32" y="170"/>
                      <a:pt x="95" y="176"/>
                      <a:pt x="115" y="177"/>
                    </a:cubicBezTo>
                    <a:cubicBezTo>
                      <a:pt x="115" y="177"/>
                      <a:pt x="115" y="177"/>
                      <a:pt x="115" y="177"/>
                    </a:cubicBezTo>
                    <a:cubicBezTo>
                      <a:pt x="115" y="177"/>
                      <a:pt x="116" y="177"/>
                      <a:pt x="118" y="177"/>
                    </a:cubicBezTo>
                    <a:cubicBezTo>
                      <a:pt x="120" y="177"/>
                      <a:pt x="121" y="177"/>
                      <a:pt x="121" y="177"/>
                    </a:cubicBezTo>
                    <a:cubicBezTo>
                      <a:pt x="121" y="177"/>
                      <a:pt x="121" y="177"/>
                      <a:pt x="121" y="177"/>
                    </a:cubicBezTo>
                    <a:cubicBezTo>
                      <a:pt x="141" y="176"/>
                      <a:pt x="204" y="170"/>
                      <a:pt x="236" y="136"/>
                    </a:cubicBezTo>
                    <a:lnTo>
                      <a:pt x="236" y="0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1" name="Group 180"/>
          <p:cNvGrpSpPr/>
          <p:nvPr/>
        </p:nvGrpSpPr>
        <p:grpSpPr>
          <a:xfrm>
            <a:off x="7020207" y="3808535"/>
            <a:ext cx="616911" cy="721403"/>
            <a:chOff x="5217849" y="2905773"/>
            <a:chExt cx="438716" cy="513026"/>
          </a:xfrm>
        </p:grpSpPr>
        <p:grpSp>
          <p:nvGrpSpPr>
            <p:cNvPr id="72" name="Group 150"/>
            <p:cNvGrpSpPr/>
            <p:nvPr/>
          </p:nvGrpSpPr>
          <p:grpSpPr>
            <a:xfrm>
              <a:off x="5217849" y="2905773"/>
              <a:ext cx="438716" cy="513026"/>
              <a:chOff x="5289550" y="3008313"/>
              <a:chExt cx="487363" cy="569913"/>
            </a:xfrm>
            <a:solidFill>
              <a:schemeClr val="accent3"/>
            </a:solidFill>
          </p:grpSpPr>
          <p:sp>
            <p:nvSpPr>
              <p:cNvPr id="74" name="Oval 26"/>
              <p:cNvSpPr>
                <a:spLocks noChangeArrowheads="1"/>
              </p:cNvSpPr>
              <p:nvPr/>
            </p:nvSpPr>
            <p:spPr bwMode="auto">
              <a:xfrm>
                <a:off x="5289550" y="3008313"/>
                <a:ext cx="487363" cy="4857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27"/>
              <p:cNvSpPr/>
              <p:nvPr/>
            </p:nvSpPr>
            <p:spPr bwMode="auto">
              <a:xfrm>
                <a:off x="5413375" y="3462338"/>
                <a:ext cx="125413" cy="1158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73"/>
                  </a:cxn>
                  <a:cxn ang="0">
                    <a:pos x="79" y="12"/>
                  </a:cxn>
                  <a:cxn ang="0">
                    <a:pos x="0" y="0"/>
                  </a:cxn>
                </a:cxnLst>
                <a:rect l="0" t="0" r="r" b="b"/>
                <a:pathLst>
                  <a:path w="79" h="73">
                    <a:moveTo>
                      <a:pt x="0" y="0"/>
                    </a:moveTo>
                    <a:lnTo>
                      <a:pt x="6" y="73"/>
                    </a:lnTo>
                    <a:lnTo>
                      <a:pt x="79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3" name="Freeform 56"/>
            <p:cNvSpPr>
              <a:spLocks noEditPoints="1"/>
            </p:cNvSpPr>
            <p:nvPr/>
          </p:nvSpPr>
          <p:spPr bwMode="auto">
            <a:xfrm>
              <a:off x="5313595" y="2975796"/>
              <a:ext cx="260086" cy="264373"/>
            </a:xfrm>
            <a:custGeom>
              <a:avLst/>
              <a:gdLst/>
              <a:ahLst/>
              <a:cxnLst>
                <a:cxn ang="0">
                  <a:pos x="147" y="112"/>
                </a:cxn>
                <a:cxn ang="0">
                  <a:pos x="141" y="98"/>
                </a:cxn>
                <a:cxn ang="0">
                  <a:pos x="141" y="44"/>
                </a:cxn>
                <a:cxn ang="0">
                  <a:pos x="147" y="37"/>
                </a:cxn>
                <a:cxn ang="0">
                  <a:pos x="148" y="37"/>
                </a:cxn>
                <a:cxn ang="0">
                  <a:pos x="148" y="13"/>
                </a:cxn>
                <a:cxn ang="0">
                  <a:pos x="147" y="13"/>
                </a:cxn>
                <a:cxn ang="0">
                  <a:pos x="147" y="12"/>
                </a:cxn>
                <a:cxn ang="0">
                  <a:pos x="114" y="0"/>
                </a:cxn>
                <a:cxn ang="0">
                  <a:pos x="81" y="12"/>
                </a:cxn>
                <a:cxn ang="0">
                  <a:pos x="81" y="13"/>
                </a:cxn>
                <a:cxn ang="0">
                  <a:pos x="80" y="13"/>
                </a:cxn>
                <a:cxn ang="0">
                  <a:pos x="80" y="37"/>
                </a:cxn>
                <a:cxn ang="0">
                  <a:pos x="81" y="37"/>
                </a:cxn>
                <a:cxn ang="0">
                  <a:pos x="91" y="44"/>
                </a:cxn>
                <a:cxn ang="0">
                  <a:pos x="91" y="98"/>
                </a:cxn>
                <a:cxn ang="0">
                  <a:pos x="83" y="112"/>
                </a:cxn>
                <a:cxn ang="0">
                  <a:pos x="31" y="212"/>
                </a:cxn>
                <a:cxn ang="0">
                  <a:pos x="115" y="230"/>
                </a:cxn>
                <a:cxn ang="0">
                  <a:pos x="198" y="212"/>
                </a:cxn>
                <a:cxn ang="0">
                  <a:pos x="147" y="112"/>
                </a:cxn>
                <a:cxn ang="0">
                  <a:pos x="145" y="213"/>
                </a:cxn>
                <a:cxn ang="0">
                  <a:pos x="182" y="187"/>
                </a:cxn>
                <a:cxn ang="0">
                  <a:pos x="150" y="134"/>
                </a:cxn>
                <a:cxn ang="0">
                  <a:pos x="193" y="190"/>
                </a:cxn>
                <a:cxn ang="0">
                  <a:pos x="145" y="213"/>
                </a:cxn>
              </a:cxnLst>
              <a:rect l="0" t="0" r="r" b="b"/>
              <a:pathLst>
                <a:path w="229" h="231">
                  <a:moveTo>
                    <a:pt x="147" y="112"/>
                  </a:moveTo>
                  <a:cubicBezTo>
                    <a:pt x="147" y="112"/>
                    <a:pt x="141" y="109"/>
                    <a:pt x="141" y="98"/>
                  </a:cubicBezTo>
                  <a:cubicBezTo>
                    <a:pt x="141" y="89"/>
                    <a:pt x="141" y="55"/>
                    <a:pt x="141" y="44"/>
                  </a:cubicBezTo>
                  <a:cubicBezTo>
                    <a:pt x="145" y="42"/>
                    <a:pt x="147" y="40"/>
                    <a:pt x="147" y="37"/>
                  </a:cubicBezTo>
                  <a:cubicBezTo>
                    <a:pt x="148" y="37"/>
                    <a:pt x="148" y="37"/>
                    <a:pt x="148" y="37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47" y="13"/>
                    <a:pt x="147" y="13"/>
                    <a:pt x="147" y="13"/>
                  </a:cubicBezTo>
                  <a:cubicBezTo>
                    <a:pt x="147" y="13"/>
                    <a:pt x="147" y="13"/>
                    <a:pt x="147" y="12"/>
                  </a:cubicBezTo>
                  <a:cubicBezTo>
                    <a:pt x="147" y="5"/>
                    <a:pt x="132" y="0"/>
                    <a:pt x="114" y="0"/>
                  </a:cubicBezTo>
                  <a:cubicBezTo>
                    <a:pt x="96" y="0"/>
                    <a:pt x="81" y="5"/>
                    <a:pt x="81" y="12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37"/>
                    <a:pt x="80" y="37"/>
                    <a:pt x="80" y="37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2" y="40"/>
                    <a:pt x="84" y="42"/>
                    <a:pt x="91" y="44"/>
                  </a:cubicBezTo>
                  <a:cubicBezTo>
                    <a:pt x="91" y="56"/>
                    <a:pt x="91" y="89"/>
                    <a:pt x="91" y="98"/>
                  </a:cubicBezTo>
                  <a:cubicBezTo>
                    <a:pt x="91" y="109"/>
                    <a:pt x="83" y="112"/>
                    <a:pt x="83" y="112"/>
                  </a:cubicBezTo>
                  <a:cubicBezTo>
                    <a:pt x="71" y="119"/>
                    <a:pt x="0" y="190"/>
                    <a:pt x="31" y="212"/>
                  </a:cubicBezTo>
                  <a:cubicBezTo>
                    <a:pt x="59" y="231"/>
                    <a:pt x="105" y="231"/>
                    <a:pt x="115" y="230"/>
                  </a:cubicBezTo>
                  <a:cubicBezTo>
                    <a:pt x="124" y="231"/>
                    <a:pt x="170" y="231"/>
                    <a:pt x="198" y="212"/>
                  </a:cubicBezTo>
                  <a:cubicBezTo>
                    <a:pt x="229" y="190"/>
                    <a:pt x="159" y="119"/>
                    <a:pt x="147" y="112"/>
                  </a:cubicBezTo>
                  <a:close/>
                  <a:moveTo>
                    <a:pt x="145" y="213"/>
                  </a:moveTo>
                  <a:cubicBezTo>
                    <a:pt x="145" y="213"/>
                    <a:pt x="180" y="206"/>
                    <a:pt x="182" y="187"/>
                  </a:cubicBezTo>
                  <a:cubicBezTo>
                    <a:pt x="183" y="169"/>
                    <a:pt x="150" y="134"/>
                    <a:pt x="150" y="134"/>
                  </a:cubicBezTo>
                  <a:cubicBezTo>
                    <a:pt x="150" y="134"/>
                    <a:pt x="194" y="167"/>
                    <a:pt x="193" y="190"/>
                  </a:cubicBezTo>
                  <a:cubicBezTo>
                    <a:pt x="193" y="213"/>
                    <a:pt x="145" y="213"/>
                    <a:pt x="145" y="213"/>
                  </a:cubicBezTo>
                  <a:close/>
                </a:path>
              </a:pathLst>
            </a:custGeom>
            <a:solidFill>
              <a:srgbClr val="F2F2F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p>
              <a:pPr>
                <a:lnSpc>
                  <a:spcPct val="120000"/>
                </a:lnSpc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Group 182"/>
          <p:cNvGrpSpPr/>
          <p:nvPr/>
        </p:nvGrpSpPr>
        <p:grpSpPr>
          <a:xfrm>
            <a:off x="6681771" y="2993538"/>
            <a:ext cx="745518" cy="863224"/>
            <a:chOff x="4977170" y="2326188"/>
            <a:chExt cx="530175" cy="613882"/>
          </a:xfrm>
        </p:grpSpPr>
        <p:grpSp>
          <p:nvGrpSpPr>
            <p:cNvPr id="77" name="Group 144"/>
            <p:cNvGrpSpPr/>
            <p:nvPr/>
          </p:nvGrpSpPr>
          <p:grpSpPr>
            <a:xfrm>
              <a:off x="4977170" y="2326188"/>
              <a:ext cx="530175" cy="613882"/>
              <a:chOff x="5022183" y="2364461"/>
              <a:chExt cx="588963" cy="681952"/>
            </a:xfrm>
            <a:solidFill>
              <a:schemeClr val="accent4"/>
            </a:solidFill>
          </p:grpSpPr>
          <p:sp>
            <p:nvSpPr>
              <p:cNvPr id="81" name="Oval 28"/>
              <p:cNvSpPr>
                <a:spLocks noChangeArrowheads="1"/>
              </p:cNvSpPr>
              <p:nvPr/>
            </p:nvSpPr>
            <p:spPr bwMode="auto">
              <a:xfrm>
                <a:off x="5022183" y="2364461"/>
                <a:ext cx="588963" cy="588963"/>
              </a:xfrm>
              <a:prstGeom prst="ellipse">
                <a:avLst/>
              </a:prstGeom>
              <a:solidFill>
                <a:srgbClr val="8FAADC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Freeform 29"/>
              <p:cNvSpPr/>
              <p:nvPr/>
            </p:nvSpPr>
            <p:spPr bwMode="auto">
              <a:xfrm>
                <a:off x="5168900" y="2905125"/>
                <a:ext cx="152400" cy="1412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89"/>
                  </a:cxn>
                  <a:cxn ang="0">
                    <a:pos x="96" y="15"/>
                  </a:cxn>
                  <a:cxn ang="0">
                    <a:pos x="0" y="0"/>
                  </a:cxn>
                </a:cxnLst>
                <a:rect l="0" t="0" r="r" b="b"/>
                <a:pathLst>
                  <a:path w="96" h="89">
                    <a:moveTo>
                      <a:pt x="0" y="0"/>
                    </a:moveTo>
                    <a:lnTo>
                      <a:pt x="8" y="89"/>
                    </a:lnTo>
                    <a:lnTo>
                      <a:pt x="96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FAADC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8" name="Group 143"/>
            <p:cNvGrpSpPr/>
            <p:nvPr/>
          </p:nvGrpSpPr>
          <p:grpSpPr>
            <a:xfrm>
              <a:off x="5070658" y="2422757"/>
              <a:ext cx="367264" cy="327250"/>
              <a:chOff x="5126038" y="2471738"/>
              <a:chExt cx="407988" cy="363537"/>
            </a:xfrm>
          </p:grpSpPr>
          <p:sp>
            <p:nvSpPr>
              <p:cNvPr id="79" name="Freeform 57"/>
              <p:cNvSpPr>
                <a:spLocks noEditPoints="1"/>
              </p:cNvSpPr>
              <p:nvPr/>
            </p:nvSpPr>
            <p:spPr bwMode="auto">
              <a:xfrm>
                <a:off x="5135563" y="2471738"/>
                <a:ext cx="361950" cy="361950"/>
              </a:xfrm>
              <a:custGeom>
                <a:avLst/>
                <a:gdLst/>
                <a:ahLst/>
                <a:cxnLst>
                  <a:cxn ang="0">
                    <a:pos x="143" y="0"/>
                  </a:cxn>
                  <a:cxn ang="0">
                    <a:pos x="0" y="143"/>
                  </a:cxn>
                  <a:cxn ang="0">
                    <a:pos x="143" y="286"/>
                  </a:cxn>
                  <a:cxn ang="0">
                    <a:pos x="286" y="143"/>
                  </a:cxn>
                  <a:cxn ang="0">
                    <a:pos x="143" y="0"/>
                  </a:cxn>
                  <a:cxn ang="0">
                    <a:pos x="143" y="279"/>
                  </a:cxn>
                  <a:cxn ang="0">
                    <a:pos x="7" y="143"/>
                  </a:cxn>
                  <a:cxn ang="0">
                    <a:pos x="143" y="6"/>
                  </a:cxn>
                  <a:cxn ang="0">
                    <a:pos x="280" y="143"/>
                  </a:cxn>
                  <a:cxn ang="0">
                    <a:pos x="143" y="279"/>
                  </a:cxn>
                </a:cxnLst>
                <a:rect l="0" t="0" r="r" b="b"/>
                <a:pathLst>
                  <a:path w="286" h="286">
                    <a:moveTo>
                      <a:pt x="143" y="0"/>
                    </a:moveTo>
                    <a:cubicBezTo>
                      <a:pt x="64" y="0"/>
                      <a:pt x="0" y="64"/>
                      <a:pt x="0" y="143"/>
                    </a:cubicBezTo>
                    <a:cubicBezTo>
                      <a:pt x="0" y="222"/>
                      <a:pt x="64" y="286"/>
                      <a:pt x="143" y="286"/>
                    </a:cubicBezTo>
                    <a:cubicBezTo>
                      <a:pt x="222" y="286"/>
                      <a:pt x="286" y="222"/>
                      <a:pt x="286" y="143"/>
                    </a:cubicBezTo>
                    <a:cubicBezTo>
                      <a:pt x="286" y="64"/>
                      <a:pt x="222" y="0"/>
                      <a:pt x="143" y="0"/>
                    </a:cubicBezTo>
                    <a:close/>
                    <a:moveTo>
                      <a:pt x="143" y="279"/>
                    </a:moveTo>
                    <a:cubicBezTo>
                      <a:pt x="68" y="279"/>
                      <a:pt x="7" y="218"/>
                      <a:pt x="7" y="143"/>
                    </a:cubicBezTo>
                    <a:cubicBezTo>
                      <a:pt x="7" y="67"/>
                      <a:pt x="68" y="6"/>
                      <a:pt x="143" y="6"/>
                    </a:cubicBezTo>
                    <a:cubicBezTo>
                      <a:pt x="219" y="6"/>
                      <a:pt x="280" y="67"/>
                      <a:pt x="280" y="143"/>
                    </a:cubicBezTo>
                    <a:cubicBezTo>
                      <a:pt x="280" y="218"/>
                      <a:pt x="219" y="279"/>
                      <a:pt x="143" y="279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Freeform 58"/>
              <p:cNvSpPr/>
              <p:nvPr/>
            </p:nvSpPr>
            <p:spPr bwMode="auto">
              <a:xfrm>
                <a:off x="5126038" y="2476500"/>
                <a:ext cx="407988" cy="358775"/>
              </a:xfrm>
              <a:custGeom>
                <a:avLst/>
                <a:gdLst/>
                <a:ahLst/>
                <a:cxnLst>
                  <a:cxn ang="0">
                    <a:pos x="93" y="22"/>
                  </a:cxn>
                  <a:cxn ang="0">
                    <a:pos x="87" y="33"/>
                  </a:cxn>
                  <a:cxn ang="0">
                    <a:pos x="81" y="41"/>
                  </a:cxn>
                  <a:cxn ang="0">
                    <a:pos x="76" y="37"/>
                  </a:cxn>
                  <a:cxn ang="0">
                    <a:pos x="75" y="46"/>
                  </a:cxn>
                  <a:cxn ang="0">
                    <a:pos x="60" y="49"/>
                  </a:cxn>
                  <a:cxn ang="0">
                    <a:pos x="51" y="58"/>
                  </a:cxn>
                  <a:cxn ang="0">
                    <a:pos x="39" y="76"/>
                  </a:cxn>
                  <a:cxn ang="0">
                    <a:pos x="31" y="87"/>
                  </a:cxn>
                  <a:cxn ang="0">
                    <a:pos x="38" y="95"/>
                  </a:cxn>
                  <a:cxn ang="0">
                    <a:pos x="39" y="99"/>
                  </a:cxn>
                  <a:cxn ang="0">
                    <a:pos x="32" y="93"/>
                  </a:cxn>
                  <a:cxn ang="0">
                    <a:pos x="27" y="85"/>
                  </a:cxn>
                  <a:cxn ang="0">
                    <a:pos x="24" y="97"/>
                  </a:cxn>
                  <a:cxn ang="0">
                    <a:pos x="25" y="118"/>
                  </a:cxn>
                  <a:cxn ang="0">
                    <a:pos x="35" y="113"/>
                  </a:cxn>
                  <a:cxn ang="0">
                    <a:pos x="46" y="125"/>
                  </a:cxn>
                  <a:cxn ang="0">
                    <a:pos x="59" y="138"/>
                  </a:cxn>
                  <a:cxn ang="0">
                    <a:pos x="71" y="149"/>
                  </a:cxn>
                  <a:cxn ang="0">
                    <a:pos x="87" y="166"/>
                  </a:cxn>
                  <a:cxn ang="0">
                    <a:pos x="82" y="190"/>
                  </a:cxn>
                  <a:cxn ang="0">
                    <a:pos x="69" y="219"/>
                  </a:cxn>
                  <a:cxn ang="0">
                    <a:pos x="74" y="240"/>
                  </a:cxn>
                  <a:cxn ang="0">
                    <a:pos x="66" y="241"/>
                  </a:cxn>
                  <a:cxn ang="0">
                    <a:pos x="46" y="209"/>
                  </a:cxn>
                  <a:cxn ang="0">
                    <a:pos x="24" y="159"/>
                  </a:cxn>
                  <a:cxn ang="0">
                    <a:pos x="17" y="123"/>
                  </a:cxn>
                  <a:cxn ang="0">
                    <a:pos x="104" y="259"/>
                  </a:cxn>
                  <a:cxn ang="0">
                    <a:pos x="127" y="255"/>
                  </a:cxn>
                  <a:cxn ang="0">
                    <a:pos x="156" y="252"/>
                  </a:cxn>
                  <a:cxn ang="0">
                    <a:pos x="154" y="264"/>
                  </a:cxn>
                  <a:cxn ang="0">
                    <a:pos x="171" y="263"/>
                  </a:cxn>
                  <a:cxn ang="0">
                    <a:pos x="196" y="260"/>
                  </a:cxn>
                  <a:cxn ang="0">
                    <a:pos x="194" y="4"/>
                  </a:cxn>
                  <a:cxn ang="0">
                    <a:pos x="278" y="91"/>
                  </a:cxn>
                  <a:cxn ang="0">
                    <a:pos x="267" y="82"/>
                  </a:cxn>
                  <a:cxn ang="0">
                    <a:pos x="256" y="105"/>
                  </a:cxn>
                  <a:cxn ang="0">
                    <a:pos x="240" y="84"/>
                  </a:cxn>
                  <a:cxn ang="0">
                    <a:pos x="247" y="106"/>
                  </a:cxn>
                  <a:cxn ang="0">
                    <a:pos x="263" y="112"/>
                  </a:cxn>
                  <a:cxn ang="0">
                    <a:pos x="256" y="142"/>
                  </a:cxn>
                  <a:cxn ang="0">
                    <a:pos x="248" y="173"/>
                  </a:cxn>
                  <a:cxn ang="0">
                    <a:pos x="238" y="194"/>
                  </a:cxn>
                  <a:cxn ang="0">
                    <a:pos x="208" y="218"/>
                  </a:cxn>
                  <a:cxn ang="0">
                    <a:pos x="200" y="197"/>
                  </a:cxn>
                  <a:cxn ang="0">
                    <a:pos x="201" y="171"/>
                  </a:cxn>
                  <a:cxn ang="0">
                    <a:pos x="191" y="143"/>
                  </a:cxn>
                  <a:cxn ang="0">
                    <a:pos x="177" y="127"/>
                  </a:cxn>
                  <a:cxn ang="0">
                    <a:pos x="140" y="128"/>
                  </a:cxn>
                  <a:cxn ang="0">
                    <a:pos x="127" y="108"/>
                  </a:cxn>
                  <a:cxn ang="0">
                    <a:pos x="142" y="70"/>
                  </a:cxn>
                  <a:cxn ang="0">
                    <a:pos x="168" y="59"/>
                  </a:cxn>
                  <a:cxn ang="0">
                    <a:pos x="185" y="66"/>
                  </a:cxn>
                  <a:cxn ang="0">
                    <a:pos x="207" y="66"/>
                  </a:cxn>
                  <a:cxn ang="0">
                    <a:pos x="229" y="62"/>
                  </a:cxn>
                  <a:cxn ang="0">
                    <a:pos x="208" y="53"/>
                  </a:cxn>
                  <a:cxn ang="0">
                    <a:pos x="207" y="46"/>
                  </a:cxn>
                  <a:cxn ang="0">
                    <a:pos x="180" y="46"/>
                  </a:cxn>
                  <a:cxn ang="0">
                    <a:pos x="157" y="53"/>
                  </a:cxn>
                  <a:cxn ang="0">
                    <a:pos x="152" y="30"/>
                  </a:cxn>
                  <a:cxn ang="0">
                    <a:pos x="136" y="16"/>
                  </a:cxn>
                  <a:cxn ang="0">
                    <a:pos x="154" y="5"/>
                  </a:cxn>
                </a:cxnLst>
                <a:rect l="0" t="0" r="r" b="b"/>
                <a:pathLst>
                  <a:path w="322" h="282">
                    <a:moveTo>
                      <a:pt x="131" y="1"/>
                    </a:moveTo>
                    <a:cubicBezTo>
                      <a:pt x="131" y="1"/>
                      <a:pt x="83" y="7"/>
                      <a:pt x="50" y="45"/>
                    </a:cubicBezTo>
                    <a:cubicBezTo>
                      <a:pt x="50" y="45"/>
                      <a:pt x="75" y="19"/>
                      <a:pt x="91" y="19"/>
                    </a:cubicBezTo>
                    <a:cubicBezTo>
                      <a:pt x="94" y="20"/>
                      <a:pt x="94" y="20"/>
                      <a:pt x="94" y="20"/>
                    </a:cubicBezTo>
                    <a:cubicBezTo>
                      <a:pt x="94" y="20"/>
                      <a:pt x="94" y="22"/>
                      <a:pt x="93" y="22"/>
                    </a:cubicBezTo>
                    <a:cubicBezTo>
                      <a:pt x="93" y="23"/>
                      <a:pt x="91" y="25"/>
                      <a:pt x="91" y="26"/>
                    </a:cubicBezTo>
                    <a:cubicBezTo>
                      <a:pt x="91" y="27"/>
                      <a:pt x="91" y="29"/>
                      <a:pt x="91" y="29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90" y="30"/>
                      <a:pt x="88" y="31"/>
                      <a:pt x="88" y="31"/>
                    </a:cubicBezTo>
                    <a:cubicBezTo>
                      <a:pt x="88" y="32"/>
                      <a:pt x="87" y="32"/>
                      <a:pt x="87" y="33"/>
                    </a:cubicBezTo>
                    <a:cubicBezTo>
                      <a:pt x="87" y="34"/>
                      <a:pt x="87" y="36"/>
                      <a:pt x="87" y="36"/>
                    </a:cubicBezTo>
                    <a:cubicBezTo>
                      <a:pt x="88" y="39"/>
                      <a:pt x="88" y="39"/>
                      <a:pt x="88" y="39"/>
                    </a:cubicBezTo>
                    <a:cubicBezTo>
                      <a:pt x="87" y="40"/>
                      <a:pt x="87" y="40"/>
                      <a:pt x="87" y="40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85" y="41"/>
                      <a:pt x="82" y="42"/>
                      <a:pt x="81" y="41"/>
                    </a:cubicBezTo>
                    <a:cubicBezTo>
                      <a:pt x="80" y="41"/>
                      <a:pt x="80" y="39"/>
                      <a:pt x="80" y="39"/>
                    </a:cubicBezTo>
                    <a:cubicBezTo>
                      <a:pt x="83" y="37"/>
                      <a:pt x="83" y="37"/>
                      <a:pt x="83" y="37"/>
                    </a:cubicBezTo>
                    <a:cubicBezTo>
                      <a:pt x="83" y="37"/>
                      <a:pt x="83" y="37"/>
                      <a:pt x="82" y="36"/>
                    </a:cubicBezTo>
                    <a:cubicBezTo>
                      <a:pt x="81" y="36"/>
                      <a:pt x="82" y="34"/>
                      <a:pt x="80" y="34"/>
                    </a:cubicBezTo>
                    <a:cubicBezTo>
                      <a:pt x="79" y="35"/>
                      <a:pt x="76" y="37"/>
                      <a:pt x="76" y="37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4" y="38"/>
                      <a:pt x="73" y="41"/>
                      <a:pt x="73" y="41"/>
                    </a:cubicBezTo>
                    <a:cubicBezTo>
                      <a:pt x="74" y="41"/>
                      <a:pt x="75" y="42"/>
                      <a:pt x="75" y="42"/>
                    </a:cubicBezTo>
                    <a:cubicBezTo>
                      <a:pt x="75" y="42"/>
                      <a:pt x="75" y="43"/>
                      <a:pt x="75" y="44"/>
                    </a:cubicBezTo>
                    <a:cubicBezTo>
                      <a:pt x="75" y="45"/>
                      <a:pt x="75" y="46"/>
                      <a:pt x="75" y="46"/>
                    </a:cubicBezTo>
                    <a:cubicBezTo>
                      <a:pt x="75" y="46"/>
                      <a:pt x="74" y="47"/>
                      <a:pt x="72" y="47"/>
                    </a:cubicBezTo>
                    <a:cubicBezTo>
                      <a:pt x="71" y="46"/>
                      <a:pt x="69" y="46"/>
                      <a:pt x="68" y="46"/>
                    </a:cubicBezTo>
                    <a:cubicBezTo>
                      <a:pt x="67" y="45"/>
                      <a:pt x="66" y="45"/>
                      <a:pt x="65" y="45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64" y="47"/>
                      <a:pt x="60" y="49"/>
                      <a:pt x="60" y="49"/>
                    </a:cubicBezTo>
                    <a:cubicBezTo>
                      <a:pt x="60" y="49"/>
                      <a:pt x="59" y="49"/>
                      <a:pt x="59" y="50"/>
                    </a:cubicBezTo>
                    <a:cubicBezTo>
                      <a:pt x="59" y="51"/>
                      <a:pt x="58" y="53"/>
                      <a:pt x="58" y="53"/>
                    </a:cubicBezTo>
                    <a:cubicBezTo>
                      <a:pt x="58" y="53"/>
                      <a:pt x="57" y="54"/>
                      <a:pt x="55" y="55"/>
                    </a:cubicBezTo>
                    <a:cubicBezTo>
                      <a:pt x="53" y="55"/>
                      <a:pt x="52" y="56"/>
                      <a:pt x="52" y="56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1" y="58"/>
                      <a:pt x="49" y="60"/>
                      <a:pt x="48" y="61"/>
                    </a:cubicBezTo>
                    <a:cubicBezTo>
                      <a:pt x="47" y="62"/>
                      <a:pt x="44" y="65"/>
                      <a:pt x="43" y="65"/>
                    </a:cubicBezTo>
                    <a:cubicBezTo>
                      <a:pt x="43" y="65"/>
                      <a:pt x="41" y="67"/>
                      <a:pt x="41" y="68"/>
                    </a:cubicBezTo>
                    <a:cubicBezTo>
                      <a:pt x="40" y="69"/>
                      <a:pt x="41" y="71"/>
                      <a:pt x="40" y="72"/>
                    </a:cubicBezTo>
                    <a:cubicBezTo>
                      <a:pt x="40" y="73"/>
                      <a:pt x="39" y="74"/>
                      <a:pt x="39" y="76"/>
                    </a:cubicBezTo>
                    <a:cubicBezTo>
                      <a:pt x="39" y="77"/>
                      <a:pt x="38" y="79"/>
                      <a:pt x="37" y="79"/>
                    </a:cubicBezTo>
                    <a:cubicBezTo>
                      <a:pt x="36" y="80"/>
                      <a:pt x="35" y="81"/>
                      <a:pt x="35" y="81"/>
                    </a:cubicBezTo>
                    <a:cubicBezTo>
                      <a:pt x="34" y="81"/>
                      <a:pt x="32" y="82"/>
                      <a:pt x="31" y="83"/>
                    </a:cubicBezTo>
                    <a:cubicBezTo>
                      <a:pt x="30" y="83"/>
                      <a:pt x="29" y="85"/>
                      <a:pt x="29" y="85"/>
                    </a:cubicBezTo>
                    <a:cubicBezTo>
                      <a:pt x="29" y="86"/>
                      <a:pt x="31" y="87"/>
                      <a:pt x="31" y="87"/>
                    </a:cubicBezTo>
                    <a:cubicBezTo>
                      <a:pt x="32" y="87"/>
                      <a:pt x="33" y="88"/>
                      <a:pt x="33" y="88"/>
                    </a:cubicBezTo>
                    <a:cubicBezTo>
                      <a:pt x="33" y="88"/>
                      <a:pt x="33" y="90"/>
                      <a:pt x="33" y="91"/>
                    </a:cubicBezTo>
                    <a:cubicBezTo>
                      <a:pt x="33" y="91"/>
                      <a:pt x="32" y="94"/>
                      <a:pt x="33" y="94"/>
                    </a:cubicBezTo>
                    <a:cubicBezTo>
                      <a:pt x="34" y="94"/>
                      <a:pt x="36" y="94"/>
                      <a:pt x="36" y="94"/>
                    </a:cubicBezTo>
                    <a:cubicBezTo>
                      <a:pt x="38" y="95"/>
                      <a:pt x="38" y="95"/>
                      <a:pt x="38" y="95"/>
                    </a:cubicBezTo>
                    <a:cubicBezTo>
                      <a:pt x="41" y="96"/>
                      <a:pt x="41" y="96"/>
                      <a:pt x="41" y="96"/>
                    </a:cubicBezTo>
                    <a:cubicBezTo>
                      <a:pt x="42" y="97"/>
                      <a:pt x="42" y="97"/>
                      <a:pt x="42" y="97"/>
                    </a:cubicBezTo>
                    <a:cubicBezTo>
                      <a:pt x="42" y="97"/>
                      <a:pt x="42" y="99"/>
                      <a:pt x="41" y="99"/>
                    </a:cubicBezTo>
                    <a:cubicBezTo>
                      <a:pt x="41" y="100"/>
                      <a:pt x="40" y="101"/>
                      <a:pt x="40" y="101"/>
                    </a:cubicBezTo>
                    <a:cubicBezTo>
                      <a:pt x="39" y="100"/>
                      <a:pt x="39" y="100"/>
                      <a:pt x="39" y="99"/>
                    </a:cubicBezTo>
                    <a:cubicBezTo>
                      <a:pt x="38" y="98"/>
                      <a:pt x="39" y="98"/>
                      <a:pt x="37" y="97"/>
                    </a:cubicBezTo>
                    <a:cubicBezTo>
                      <a:pt x="36" y="97"/>
                      <a:pt x="35" y="98"/>
                      <a:pt x="35" y="98"/>
                    </a:cubicBezTo>
                    <a:cubicBezTo>
                      <a:pt x="34" y="97"/>
                      <a:pt x="33" y="97"/>
                      <a:pt x="33" y="97"/>
                    </a:cubicBezTo>
                    <a:cubicBezTo>
                      <a:pt x="32" y="96"/>
                      <a:pt x="32" y="97"/>
                      <a:pt x="32" y="96"/>
                    </a:cubicBezTo>
                    <a:cubicBezTo>
                      <a:pt x="32" y="94"/>
                      <a:pt x="33" y="94"/>
                      <a:pt x="32" y="93"/>
                    </a:cubicBezTo>
                    <a:cubicBezTo>
                      <a:pt x="32" y="92"/>
                      <a:pt x="31" y="91"/>
                      <a:pt x="30" y="91"/>
                    </a:cubicBezTo>
                    <a:cubicBezTo>
                      <a:pt x="30" y="91"/>
                      <a:pt x="31" y="92"/>
                      <a:pt x="30" y="91"/>
                    </a:cubicBezTo>
                    <a:cubicBezTo>
                      <a:pt x="29" y="90"/>
                      <a:pt x="28" y="89"/>
                      <a:pt x="27" y="89"/>
                    </a:cubicBezTo>
                    <a:cubicBezTo>
                      <a:pt x="27" y="89"/>
                      <a:pt x="26" y="90"/>
                      <a:pt x="26" y="89"/>
                    </a:cubicBezTo>
                    <a:cubicBezTo>
                      <a:pt x="26" y="88"/>
                      <a:pt x="27" y="86"/>
                      <a:pt x="27" y="85"/>
                    </a:cubicBezTo>
                    <a:cubicBezTo>
                      <a:pt x="27" y="85"/>
                      <a:pt x="27" y="83"/>
                      <a:pt x="27" y="83"/>
                    </a:cubicBezTo>
                    <a:cubicBezTo>
                      <a:pt x="27" y="82"/>
                      <a:pt x="28" y="78"/>
                      <a:pt x="28" y="78"/>
                    </a:cubicBezTo>
                    <a:cubicBezTo>
                      <a:pt x="28" y="78"/>
                      <a:pt x="24" y="87"/>
                      <a:pt x="22" y="93"/>
                    </a:cubicBezTo>
                    <a:cubicBezTo>
                      <a:pt x="22" y="93"/>
                      <a:pt x="24" y="93"/>
                      <a:pt x="24" y="94"/>
                    </a:cubicBezTo>
                    <a:cubicBezTo>
                      <a:pt x="24" y="95"/>
                      <a:pt x="24" y="96"/>
                      <a:pt x="24" y="97"/>
                    </a:cubicBezTo>
                    <a:cubicBezTo>
                      <a:pt x="24" y="98"/>
                      <a:pt x="24" y="98"/>
                      <a:pt x="24" y="102"/>
                    </a:cubicBezTo>
                    <a:cubicBezTo>
                      <a:pt x="24" y="105"/>
                      <a:pt x="25" y="106"/>
                      <a:pt x="24" y="107"/>
                    </a:cubicBezTo>
                    <a:cubicBezTo>
                      <a:pt x="24" y="108"/>
                      <a:pt x="23" y="110"/>
                      <a:pt x="23" y="111"/>
                    </a:cubicBezTo>
                    <a:cubicBezTo>
                      <a:pt x="23" y="112"/>
                      <a:pt x="24" y="116"/>
                      <a:pt x="24" y="116"/>
                    </a:cubicBezTo>
                    <a:cubicBezTo>
                      <a:pt x="25" y="117"/>
                      <a:pt x="25" y="117"/>
                      <a:pt x="25" y="118"/>
                    </a:cubicBezTo>
                    <a:cubicBezTo>
                      <a:pt x="26" y="119"/>
                      <a:pt x="24" y="121"/>
                      <a:pt x="26" y="119"/>
                    </a:cubicBezTo>
                    <a:cubicBezTo>
                      <a:pt x="28" y="116"/>
                      <a:pt x="28" y="115"/>
                      <a:pt x="28" y="115"/>
                    </a:cubicBezTo>
                    <a:cubicBezTo>
                      <a:pt x="29" y="114"/>
                      <a:pt x="29" y="114"/>
                      <a:pt x="29" y="114"/>
                    </a:cubicBezTo>
                    <a:cubicBezTo>
                      <a:pt x="29" y="114"/>
                      <a:pt x="29" y="112"/>
                      <a:pt x="32" y="112"/>
                    </a:cubicBezTo>
                    <a:cubicBezTo>
                      <a:pt x="34" y="113"/>
                      <a:pt x="34" y="112"/>
                      <a:pt x="35" y="113"/>
                    </a:cubicBezTo>
                    <a:cubicBezTo>
                      <a:pt x="35" y="114"/>
                      <a:pt x="34" y="116"/>
                      <a:pt x="35" y="116"/>
                    </a:cubicBezTo>
                    <a:cubicBezTo>
                      <a:pt x="36" y="117"/>
                      <a:pt x="39" y="115"/>
                      <a:pt x="40" y="115"/>
                    </a:cubicBezTo>
                    <a:cubicBezTo>
                      <a:pt x="41" y="116"/>
                      <a:pt x="42" y="116"/>
                      <a:pt x="43" y="117"/>
                    </a:cubicBezTo>
                    <a:cubicBezTo>
                      <a:pt x="43" y="119"/>
                      <a:pt x="44" y="121"/>
                      <a:pt x="45" y="121"/>
                    </a:cubicBezTo>
                    <a:cubicBezTo>
                      <a:pt x="45" y="122"/>
                      <a:pt x="45" y="124"/>
                      <a:pt x="46" y="125"/>
                    </a:cubicBezTo>
                    <a:cubicBezTo>
                      <a:pt x="46" y="126"/>
                      <a:pt x="49" y="127"/>
                      <a:pt x="50" y="127"/>
                    </a:cubicBezTo>
                    <a:cubicBezTo>
                      <a:pt x="50" y="127"/>
                      <a:pt x="54" y="128"/>
                      <a:pt x="54" y="128"/>
                    </a:cubicBezTo>
                    <a:cubicBezTo>
                      <a:pt x="55" y="129"/>
                      <a:pt x="54" y="130"/>
                      <a:pt x="56" y="131"/>
                    </a:cubicBezTo>
                    <a:cubicBezTo>
                      <a:pt x="58" y="131"/>
                      <a:pt x="58" y="135"/>
                      <a:pt x="58" y="135"/>
                    </a:cubicBezTo>
                    <a:cubicBezTo>
                      <a:pt x="58" y="135"/>
                      <a:pt x="59" y="138"/>
                      <a:pt x="59" y="138"/>
                    </a:cubicBezTo>
                    <a:cubicBezTo>
                      <a:pt x="58" y="139"/>
                      <a:pt x="58" y="141"/>
                      <a:pt x="59" y="141"/>
                    </a:cubicBezTo>
                    <a:cubicBezTo>
                      <a:pt x="61" y="141"/>
                      <a:pt x="63" y="142"/>
                      <a:pt x="63" y="142"/>
                    </a:cubicBezTo>
                    <a:cubicBezTo>
                      <a:pt x="63" y="142"/>
                      <a:pt x="62" y="144"/>
                      <a:pt x="64" y="145"/>
                    </a:cubicBezTo>
                    <a:cubicBezTo>
                      <a:pt x="67" y="146"/>
                      <a:pt x="69" y="147"/>
                      <a:pt x="70" y="147"/>
                    </a:cubicBezTo>
                    <a:cubicBezTo>
                      <a:pt x="70" y="147"/>
                      <a:pt x="68" y="149"/>
                      <a:pt x="71" y="149"/>
                    </a:cubicBezTo>
                    <a:cubicBezTo>
                      <a:pt x="74" y="149"/>
                      <a:pt x="76" y="149"/>
                      <a:pt x="78" y="150"/>
                    </a:cubicBezTo>
                    <a:cubicBezTo>
                      <a:pt x="79" y="151"/>
                      <a:pt x="78" y="152"/>
                      <a:pt x="82" y="154"/>
                    </a:cubicBezTo>
                    <a:cubicBezTo>
                      <a:pt x="85" y="156"/>
                      <a:pt x="86" y="157"/>
                      <a:pt x="87" y="157"/>
                    </a:cubicBezTo>
                    <a:cubicBezTo>
                      <a:pt x="88" y="158"/>
                      <a:pt x="90" y="157"/>
                      <a:pt x="89" y="160"/>
                    </a:cubicBezTo>
                    <a:cubicBezTo>
                      <a:pt x="89" y="163"/>
                      <a:pt x="88" y="165"/>
                      <a:pt x="87" y="166"/>
                    </a:cubicBezTo>
                    <a:cubicBezTo>
                      <a:pt x="86" y="167"/>
                      <a:pt x="84" y="170"/>
                      <a:pt x="83" y="171"/>
                    </a:cubicBezTo>
                    <a:cubicBezTo>
                      <a:pt x="82" y="172"/>
                      <a:pt x="81" y="174"/>
                      <a:pt x="82" y="176"/>
                    </a:cubicBezTo>
                    <a:cubicBezTo>
                      <a:pt x="83" y="178"/>
                      <a:pt x="84" y="180"/>
                      <a:pt x="84" y="181"/>
                    </a:cubicBezTo>
                    <a:cubicBezTo>
                      <a:pt x="84" y="182"/>
                      <a:pt x="85" y="185"/>
                      <a:pt x="84" y="187"/>
                    </a:cubicBezTo>
                    <a:cubicBezTo>
                      <a:pt x="83" y="188"/>
                      <a:pt x="82" y="190"/>
                      <a:pt x="82" y="190"/>
                    </a:cubicBezTo>
                    <a:cubicBezTo>
                      <a:pt x="82" y="190"/>
                      <a:pt x="84" y="192"/>
                      <a:pt x="83" y="194"/>
                    </a:cubicBezTo>
                    <a:cubicBezTo>
                      <a:pt x="81" y="196"/>
                      <a:pt x="78" y="198"/>
                      <a:pt x="77" y="198"/>
                    </a:cubicBezTo>
                    <a:cubicBezTo>
                      <a:pt x="76" y="199"/>
                      <a:pt x="73" y="201"/>
                      <a:pt x="73" y="201"/>
                    </a:cubicBezTo>
                    <a:cubicBezTo>
                      <a:pt x="73" y="201"/>
                      <a:pt x="73" y="207"/>
                      <a:pt x="73" y="208"/>
                    </a:cubicBezTo>
                    <a:cubicBezTo>
                      <a:pt x="73" y="209"/>
                      <a:pt x="68" y="217"/>
                      <a:pt x="69" y="219"/>
                    </a:cubicBezTo>
                    <a:cubicBezTo>
                      <a:pt x="71" y="221"/>
                      <a:pt x="71" y="224"/>
                      <a:pt x="71" y="225"/>
                    </a:cubicBezTo>
                    <a:cubicBezTo>
                      <a:pt x="71" y="226"/>
                      <a:pt x="70" y="226"/>
                      <a:pt x="69" y="227"/>
                    </a:cubicBezTo>
                    <a:cubicBezTo>
                      <a:pt x="69" y="228"/>
                      <a:pt x="66" y="227"/>
                      <a:pt x="68" y="230"/>
                    </a:cubicBezTo>
                    <a:cubicBezTo>
                      <a:pt x="70" y="233"/>
                      <a:pt x="71" y="234"/>
                      <a:pt x="72" y="236"/>
                    </a:cubicBezTo>
                    <a:cubicBezTo>
                      <a:pt x="73" y="238"/>
                      <a:pt x="72" y="238"/>
                      <a:pt x="74" y="240"/>
                    </a:cubicBezTo>
                    <a:cubicBezTo>
                      <a:pt x="75" y="242"/>
                      <a:pt x="76" y="243"/>
                      <a:pt x="77" y="245"/>
                    </a:cubicBezTo>
                    <a:cubicBezTo>
                      <a:pt x="79" y="246"/>
                      <a:pt x="80" y="247"/>
                      <a:pt x="80" y="248"/>
                    </a:cubicBezTo>
                    <a:cubicBezTo>
                      <a:pt x="80" y="250"/>
                      <a:pt x="84" y="254"/>
                      <a:pt x="80" y="251"/>
                    </a:cubicBezTo>
                    <a:cubicBezTo>
                      <a:pt x="76" y="248"/>
                      <a:pt x="79" y="251"/>
                      <a:pt x="74" y="247"/>
                    </a:cubicBezTo>
                    <a:cubicBezTo>
                      <a:pt x="69" y="242"/>
                      <a:pt x="68" y="244"/>
                      <a:pt x="66" y="241"/>
                    </a:cubicBezTo>
                    <a:cubicBezTo>
                      <a:pt x="64" y="239"/>
                      <a:pt x="67" y="248"/>
                      <a:pt x="63" y="237"/>
                    </a:cubicBezTo>
                    <a:cubicBezTo>
                      <a:pt x="59" y="226"/>
                      <a:pt x="57" y="227"/>
                      <a:pt x="56" y="225"/>
                    </a:cubicBezTo>
                    <a:cubicBezTo>
                      <a:pt x="55" y="223"/>
                      <a:pt x="56" y="225"/>
                      <a:pt x="53" y="220"/>
                    </a:cubicBezTo>
                    <a:cubicBezTo>
                      <a:pt x="50" y="214"/>
                      <a:pt x="53" y="218"/>
                      <a:pt x="50" y="214"/>
                    </a:cubicBezTo>
                    <a:cubicBezTo>
                      <a:pt x="47" y="211"/>
                      <a:pt x="47" y="216"/>
                      <a:pt x="46" y="209"/>
                    </a:cubicBezTo>
                    <a:cubicBezTo>
                      <a:pt x="45" y="203"/>
                      <a:pt x="44" y="207"/>
                      <a:pt x="43" y="200"/>
                    </a:cubicBezTo>
                    <a:cubicBezTo>
                      <a:pt x="41" y="193"/>
                      <a:pt x="44" y="192"/>
                      <a:pt x="40" y="189"/>
                    </a:cubicBezTo>
                    <a:cubicBezTo>
                      <a:pt x="36" y="186"/>
                      <a:pt x="36" y="187"/>
                      <a:pt x="35" y="185"/>
                    </a:cubicBezTo>
                    <a:cubicBezTo>
                      <a:pt x="34" y="182"/>
                      <a:pt x="35" y="185"/>
                      <a:pt x="32" y="179"/>
                    </a:cubicBezTo>
                    <a:cubicBezTo>
                      <a:pt x="28" y="172"/>
                      <a:pt x="24" y="170"/>
                      <a:pt x="24" y="159"/>
                    </a:cubicBezTo>
                    <a:cubicBezTo>
                      <a:pt x="24" y="149"/>
                      <a:pt x="24" y="147"/>
                      <a:pt x="24" y="147"/>
                    </a:cubicBezTo>
                    <a:cubicBezTo>
                      <a:pt x="24" y="147"/>
                      <a:pt x="19" y="143"/>
                      <a:pt x="20" y="137"/>
                    </a:cubicBezTo>
                    <a:cubicBezTo>
                      <a:pt x="22" y="131"/>
                      <a:pt x="23" y="133"/>
                      <a:pt x="22" y="131"/>
                    </a:cubicBezTo>
                    <a:cubicBezTo>
                      <a:pt x="22" y="129"/>
                      <a:pt x="21" y="129"/>
                      <a:pt x="19" y="127"/>
                    </a:cubicBezTo>
                    <a:cubicBezTo>
                      <a:pt x="17" y="124"/>
                      <a:pt x="17" y="125"/>
                      <a:pt x="17" y="123"/>
                    </a:cubicBezTo>
                    <a:cubicBezTo>
                      <a:pt x="16" y="122"/>
                      <a:pt x="16" y="118"/>
                      <a:pt x="16" y="118"/>
                    </a:cubicBezTo>
                    <a:cubicBezTo>
                      <a:pt x="14" y="119"/>
                      <a:pt x="14" y="119"/>
                      <a:pt x="14" y="119"/>
                    </a:cubicBezTo>
                    <a:cubicBezTo>
                      <a:pt x="14" y="119"/>
                      <a:pt x="0" y="258"/>
                      <a:pt x="138" y="278"/>
                    </a:cubicBezTo>
                    <a:cubicBezTo>
                      <a:pt x="138" y="278"/>
                      <a:pt x="106" y="271"/>
                      <a:pt x="104" y="265"/>
                    </a:cubicBezTo>
                    <a:cubicBezTo>
                      <a:pt x="104" y="265"/>
                      <a:pt x="103" y="259"/>
                      <a:pt x="104" y="259"/>
                    </a:cubicBezTo>
                    <a:cubicBezTo>
                      <a:pt x="106" y="259"/>
                      <a:pt x="108" y="260"/>
                      <a:pt x="110" y="258"/>
                    </a:cubicBezTo>
                    <a:cubicBezTo>
                      <a:pt x="112" y="257"/>
                      <a:pt x="114" y="255"/>
                      <a:pt x="114" y="255"/>
                    </a:cubicBezTo>
                    <a:cubicBezTo>
                      <a:pt x="114" y="257"/>
                      <a:pt x="114" y="257"/>
                      <a:pt x="114" y="257"/>
                    </a:cubicBezTo>
                    <a:cubicBezTo>
                      <a:pt x="114" y="257"/>
                      <a:pt x="112" y="258"/>
                      <a:pt x="118" y="257"/>
                    </a:cubicBezTo>
                    <a:cubicBezTo>
                      <a:pt x="125" y="256"/>
                      <a:pt x="125" y="256"/>
                      <a:pt x="127" y="255"/>
                    </a:cubicBezTo>
                    <a:cubicBezTo>
                      <a:pt x="129" y="254"/>
                      <a:pt x="132" y="249"/>
                      <a:pt x="133" y="252"/>
                    </a:cubicBezTo>
                    <a:cubicBezTo>
                      <a:pt x="135" y="255"/>
                      <a:pt x="132" y="254"/>
                      <a:pt x="135" y="255"/>
                    </a:cubicBezTo>
                    <a:cubicBezTo>
                      <a:pt x="137" y="257"/>
                      <a:pt x="143" y="255"/>
                      <a:pt x="143" y="255"/>
                    </a:cubicBezTo>
                    <a:cubicBezTo>
                      <a:pt x="143" y="255"/>
                      <a:pt x="153" y="255"/>
                      <a:pt x="154" y="254"/>
                    </a:cubicBezTo>
                    <a:cubicBezTo>
                      <a:pt x="155" y="253"/>
                      <a:pt x="155" y="252"/>
                      <a:pt x="156" y="252"/>
                    </a:cubicBezTo>
                    <a:cubicBezTo>
                      <a:pt x="158" y="252"/>
                      <a:pt x="159" y="255"/>
                      <a:pt x="159" y="255"/>
                    </a:cubicBezTo>
                    <a:cubicBezTo>
                      <a:pt x="154" y="258"/>
                      <a:pt x="154" y="258"/>
                      <a:pt x="154" y="258"/>
                    </a:cubicBezTo>
                    <a:cubicBezTo>
                      <a:pt x="149" y="262"/>
                      <a:pt x="149" y="262"/>
                      <a:pt x="149" y="262"/>
                    </a:cubicBezTo>
                    <a:cubicBezTo>
                      <a:pt x="149" y="262"/>
                      <a:pt x="146" y="262"/>
                      <a:pt x="148" y="263"/>
                    </a:cubicBezTo>
                    <a:cubicBezTo>
                      <a:pt x="150" y="264"/>
                      <a:pt x="151" y="264"/>
                      <a:pt x="154" y="264"/>
                    </a:cubicBezTo>
                    <a:cubicBezTo>
                      <a:pt x="156" y="265"/>
                      <a:pt x="161" y="269"/>
                      <a:pt x="163" y="266"/>
                    </a:cubicBezTo>
                    <a:cubicBezTo>
                      <a:pt x="164" y="264"/>
                      <a:pt x="164" y="263"/>
                      <a:pt x="165" y="262"/>
                    </a:cubicBezTo>
                    <a:cubicBezTo>
                      <a:pt x="166" y="260"/>
                      <a:pt x="166" y="258"/>
                      <a:pt x="168" y="258"/>
                    </a:cubicBezTo>
                    <a:cubicBezTo>
                      <a:pt x="171" y="258"/>
                      <a:pt x="173" y="259"/>
                      <a:pt x="173" y="259"/>
                    </a:cubicBezTo>
                    <a:cubicBezTo>
                      <a:pt x="171" y="263"/>
                      <a:pt x="171" y="263"/>
                      <a:pt x="171" y="263"/>
                    </a:cubicBezTo>
                    <a:cubicBezTo>
                      <a:pt x="171" y="263"/>
                      <a:pt x="175" y="263"/>
                      <a:pt x="177" y="263"/>
                    </a:cubicBezTo>
                    <a:cubicBezTo>
                      <a:pt x="178" y="263"/>
                      <a:pt x="179" y="265"/>
                      <a:pt x="181" y="263"/>
                    </a:cubicBezTo>
                    <a:cubicBezTo>
                      <a:pt x="183" y="261"/>
                      <a:pt x="183" y="261"/>
                      <a:pt x="186" y="260"/>
                    </a:cubicBezTo>
                    <a:cubicBezTo>
                      <a:pt x="188" y="260"/>
                      <a:pt x="191" y="259"/>
                      <a:pt x="192" y="259"/>
                    </a:cubicBezTo>
                    <a:cubicBezTo>
                      <a:pt x="193" y="260"/>
                      <a:pt x="195" y="260"/>
                      <a:pt x="196" y="260"/>
                    </a:cubicBezTo>
                    <a:cubicBezTo>
                      <a:pt x="197" y="260"/>
                      <a:pt x="202" y="264"/>
                      <a:pt x="203" y="263"/>
                    </a:cubicBezTo>
                    <a:cubicBezTo>
                      <a:pt x="204" y="262"/>
                      <a:pt x="210" y="263"/>
                      <a:pt x="210" y="263"/>
                    </a:cubicBezTo>
                    <a:cubicBezTo>
                      <a:pt x="210" y="263"/>
                      <a:pt x="194" y="277"/>
                      <a:pt x="160" y="278"/>
                    </a:cubicBezTo>
                    <a:cubicBezTo>
                      <a:pt x="160" y="278"/>
                      <a:pt x="236" y="282"/>
                      <a:pt x="279" y="207"/>
                    </a:cubicBezTo>
                    <a:cubicBezTo>
                      <a:pt x="322" y="133"/>
                      <a:pt x="292" y="37"/>
                      <a:pt x="194" y="4"/>
                    </a:cubicBezTo>
                    <a:cubicBezTo>
                      <a:pt x="194" y="4"/>
                      <a:pt x="267" y="31"/>
                      <a:pt x="287" y="102"/>
                    </a:cubicBezTo>
                    <a:cubicBezTo>
                      <a:pt x="286" y="103"/>
                      <a:pt x="286" y="103"/>
                      <a:pt x="286" y="103"/>
                    </a:cubicBezTo>
                    <a:cubicBezTo>
                      <a:pt x="284" y="101"/>
                      <a:pt x="284" y="102"/>
                      <a:pt x="283" y="99"/>
                    </a:cubicBezTo>
                    <a:cubicBezTo>
                      <a:pt x="281" y="95"/>
                      <a:pt x="282" y="96"/>
                      <a:pt x="281" y="94"/>
                    </a:cubicBezTo>
                    <a:cubicBezTo>
                      <a:pt x="280" y="91"/>
                      <a:pt x="280" y="93"/>
                      <a:pt x="278" y="91"/>
                    </a:cubicBezTo>
                    <a:cubicBezTo>
                      <a:pt x="277" y="88"/>
                      <a:pt x="276" y="89"/>
                      <a:pt x="275" y="87"/>
                    </a:cubicBezTo>
                    <a:cubicBezTo>
                      <a:pt x="274" y="86"/>
                      <a:pt x="272" y="82"/>
                      <a:pt x="271" y="81"/>
                    </a:cubicBezTo>
                    <a:cubicBezTo>
                      <a:pt x="270" y="79"/>
                      <a:pt x="267" y="79"/>
                      <a:pt x="266" y="79"/>
                    </a:cubicBezTo>
                    <a:cubicBezTo>
                      <a:pt x="265" y="78"/>
                      <a:pt x="265" y="77"/>
                      <a:pt x="265" y="78"/>
                    </a:cubicBezTo>
                    <a:cubicBezTo>
                      <a:pt x="264" y="80"/>
                      <a:pt x="267" y="82"/>
                      <a:pt x="267" y="82"/>
                    </a:cubicBezTo>
                    <a:cubicBezTo>
                      <a:pt x="267" y="88"/>
                      <a:pt x="267" y="88"/>
                      <a:pt x="267" y="88"/>
                    </a:cubicBezTo>
                    <a:cubicBezTo>
                      <a:pt x="267" y="88"/>
                      <a:pt x="269" y="93"/>
                      <a:pt x="269" y="94"/>
                    </a:cubicBezTo>
                    <a:cubicBezTo>
                      <a:pt x="269" y="95"/>
                      <a:pt x="267" y="99"/>
                      <a:pt x="267" y="99"/>
                    </a:cubicBezTo>
                    <a:cubicBezTo>
                      <a:pt x="267" y="99"/>
                      <a:pt x="266" y="103"/>
                      <a:pt x="265" y="103"/>
                    </a:cubicBezTo>
                    <a:cubicBezTo>
                      <a:pt x="264" y="104"/>
                      <a:pt x="256" y="105"/>
                      <a:pt x="256" y="105"/>
                    </a:cubicBezTo>
                    <a:cubicBezTo>
                      <a:pt x="256" y="105"/>
                      <a:pt x="254" y="103"/>
                      <a:pt x="253" y="101"/>
                    </a:cubicBezTo>
                    <a:cubicBezTo>
                      <a:pt x="251" y="98"/>
                      <a:pt x="247" y="98"/>
                      <a:pt x="246" y="97"/>
                    </a:cubicBezTo>
                    <a:cubicBezTo>
                      <a:pt x="246" y="96"/>
                      <a:pt x="247" y="94"/>
                      <a:pt x="245" y="91"/>
                    </a:cubicBezTo>
                    <a:cubicBezTo>
                      <a:pt x="243" y="88"/>
                      <a:pt x="245" y="89"/>
                      <a:pt x="243" y="87"/>
                    </a:cubicBezTo>
                    <a:cubicBezTo>
                      <a:pt x="240" y="84"/>
                      <a:pt x="240" y="84"/>
                      <a:pt x="240" y="84"/>
                    </a:cubicBezTo>
                    <a:cubicBezTo>
                      <a:pt x="240" y="84"/>
                      <a:pt x="234" y="82"/>
                      <a:pt x="236" y="86"/>
                    </a:cubicBezTo>
                    <a:cubicBezTo>
                      <a:pt x="238" y="89"/>
                      <a:pt x="236" y="93"/>
                      <a:pt x="238" y="93"/>
                    </a:cubicBezTo>
                    <a:cubicBezTo>
                      <a:pt x="239" y="93"/>
                      <a:pt x="240" y="92"/>
                      <a:pt x="242" y="95"/>
                    </a:cubicBezTo>
                    <a:cubicBezTo>
                      <a:pt x="243" y="98"/>
                      <a:pt x="243" y="99"/>
                      <a:pt x="244" y="100"/>
                    </a:cubicBezTo>
                    <a:cubicBezTo>
                      <a:pt x="245" y="101"/>
                      <a:pt x="245" y="105"/>
                      <a:pt x="247" y="106"/>
                    </a:cubicBezTo>
                    <a:cubicBezTo>
                      <a:pt x="248" y="106"/>
                      <a:pt x="252" y="106"/>
                      <a:pt x="251" y="107"/>
                    </a:cubicBezTo>
                    <a:cubicBezTo>
                      <a:pt x="251" y="109"/>
                      <a:pt x="249" y="111"/>
                      <a:pt x="251" y="112"/>
                    </a:cubicBezTo>
                    <a:cubicBezTo>
                      <a:pt x="254" y="113"/>
                      <a:pt x="254" y="114"/>
                      <a:pt x="255" y="113"/>
                    </a:cubicBezTo>
                    <a:cubicBezTo>
                      <a:pt x="257" y="113"/>
                      <a:pt x="256" y="114"/>
                      <a:pt x="258" y="113"/>
                    </a:cubicBezTo>
                    <a:cubicBezTo>
                      <a:pt x="261" y="112"/>
                      <a:pt x="263" y="112"/>
                      <a:pt x="263" y="112"/>
                    </a:cubicBezTo>
                    <a:cubicBezTo>
                      <a:pt x="263" y="112"/>
                      <a:pt x="266" y="114"/>
                      <a:pt x="266" y="115"/>
                    </a:cubicBezTo>
                    <a:cubicBezTo>
                      <a:pt x="266" y="116"/>
                      <a:pt x="265" y="122"/>
                      <a:pt x="265" y="122"/>
                    </a:cubicBezTo>
                    <a:cubicBezTo>
                      <a:pt x="262" y="127"/>
                      <a:pt x="262" y="127"/>
                      <a:pt x="262" y="127"/>
                    </a:cubicBezTo>
                    <a:cubicBezTo>
                      <a:pt x="262" y="127"/>
                      <a:pt x="262" y="137"/>
                      <a:pt x="261" y="137"/>
                    </a:cubicBezTo>
                    <a:cubicBezTo>
                      <a:pt x="259" y="137"/>
                      <a:pt x="257" y="141"/>
                      <a:pt x="256" y="142"/>
                    </a:cubicBezTo>
                    <a:cubicBezTo>
                      <a:pt x="255" y="143"/>
                      <a:pt x="255" y="149"/>
                      <a:pt x="255" y="149"/>
                    </a:cubicBezTo>
                    <a:cubicBezTo>
                      <a:pt x="252" y="153"/>
                      <a:pt x="252" y="153"/>
                      <a:pt x="252" y="153"/>
                    </a:cubicBezTo>
                    <a:cubicBezTo>
                      <a:pt x="252" y="153"/>
                      <a:pt x="252" y="158"/>
                      <a:pt x="252" y="159"/>
                    </a:cubicBezTo>
                    <a:cubicBezTo>
                      <a:pt x="252" y="160"/>
                      <a:pt x="253" y="165"/>
                      <a:pt x="252" y="168"/>
                    </a:cubicBezTo>
                    <a:cubicBezTo>
                      <a:pt x="252" y="171"/>
                      <a:pt x="248" y="173"/>
                      <a:pt x="248" y="173"/>
                    </a:cubicBezTo>
                    <a:cubicBezTo>
                      <a:pt x="248" y="173"/>
                      <a:pt x="253" y="178"/>
                      <a:pt x="250" y="179"/>
                    </a:cubicBezTo>
                    <a:cubicBezTo>
                      <a:pt x="248" y="179"/>
                      <a:pt x="245" y="183"/>
                      <a:pt x="244" y="184"/>
                    </a:cubicBezTo>
                    <a:cubicBezTo>
                      <a:pt x="244" y="185"/>
                      <a:pt x="244" y="187"/>
                      <a:pt x="242" y="187"/>
                    </a:cubicBezTo>
                    <a:cubicBezTo>
                      <a:pt x="241" y="188"/>
                      <a:pt x="238" y="188"/>
                      <a:pt x="238" y="189"/>
                    </a:cubicBezTo>
                    <a:cubicBezTo>
                      <a:pt x="238" y="190"/>
                      <a:pt x="238" y="194"/>
                      <a:pt x="238" y="194"/>
                    </a:cubicBezTo>
                    <a:cubicBezTo>
                      <a:pt x="233" y="202"/>
                      <a:pt x="233" y="202"/>
                      <a:pt x="233" y="202"/>
                    </a:cubicBezTo>
                    <a:cubicBezTo>
                      <a:pt x="226" y="207"/>
                      <a:pt x="226" y="207"/>
                      <a:pt x="226" y="207"/>
                    </a:cubicBezTo>
                    <a:cubicBezTo>
                      <a:pt x="226" y="207"/>
                      <a:pt x="227" y="210"/>
                      <a:pt x="225" y="211"/>
                    </a:cubicBezTo>
                    <a:cubicBezTo>
                      <a:pt x="223" y="211"/>
                      <a:pt x="217" y="214"/>
                      <a:pt x="216" y="215"/>
                    </a:cubicBezTo>
                    <a:cubicBezTo>
                      <a:pt x="215" y="216"/>
                      <a:pt x="210" y="218"/>
                      <a:pt x="208" y="218"/>
                    </a:cubicBezTo>
                    <a:cubicBezTo>
                      <a:pt x="206" y="218"/>
                      <a:pt x="209" y="223"/>
                      <a:pt x="206" y="218"/>
                    </a:cubicBezTo>
                    <a:cubicBezTo>
                      <a:pt x="204" y="213"/>
                      <a:pt x="206" y="216"/>
                      <a:pt x="203" y="211"/>
                    </a:cubicBezTo>
                    <a:cubicBezTo>
                      <a:pt x="201" y="206"/>
                      <a:pt x="201" y="210"/>
                      <a:pt x="201" y="206"/>
                    </a:cubicBezTo>
                    <a:cubicBezTo>
                      <a:pt x="201" y="202"/>
                      <a:pt x="201" y="206"/>
                      <a:pt x="201" y="202"/>
                    </a:cubicBezTo>
                    <a:cubicBezTo>
                      <a:pt x="201" y="198"/>
                      <a:pt x="202" y="201"/>
                      <a:pt x="200" y="197"/>
                    </a:cubicBezTo>
                    <a:cubicBezTo>
                      <a:pt x="198" y="192"/>
                      <a:pt x="199" y="194"/>
                      <a:pt x="196" y="191"/>
                    </a:cubicBezTo>
                    <a:cubicBezTo>
                      <a:pt x="193" y="188"/>
                      <a:pt x="191" y="191"/>
                      <a:pt x="193" y="187"/>
                    </a:cubicBezTo>
                    <a:cubicBezTo>
                      <a:pt x="195" y="183"/>
                      <a:pt x="194" y="187"/>
                      <a:pt x="195" y="183"/>
                    </a:cubicBezTo>
                    <a:cubicBezTo>
                      <a:pt x="196" y="178"/>
                      <a:pt x="194" y="178"/>
                      <a:pt x="197" y="176"/>
                    </a:cubicBezTo>
                    <a:cubicBezTo>
                      <a:pt x="200" y="174"/>
                      <a:pt x="202" y="173"/>
                      <a:pt x="201" y="171"/>
                    </a:cubicBezTo>
                    <a:cubicBezTo>
                      <a:pt x="201" y="168"/>
                      <a:pt x="201" y="167"/>
                      <a:pt x="201" y="165"/>
                    </a:cubicBezTo>
                    <a:cubicBezTo>
                      <a:pt x="200" y="164"/>
                      <a:pt x="197" y="161"/>
                      <a:pt x="197" y="160"/>
                    </a:cubicBezTo>
                    <a:cubicBezTo>
                      <a:pt x="197" y="159"/>
                      <a:pt x="197" y="160"/>
                      <a:pt x="195" y="157"/>
                    </a:cubicBezTo>
                    <a:cubicBezTo>
                      <a:pt x="193" y="154"/>
                      <a:pt x="191" y="152"/>
                      <a:pt x="191" y="152"/>
                    </a:cubicBezTo>
                    <a:cubicBezTo>
                      <a:pt x="191" y="152"/>
                      <a:pt x="191" y="145"/>
                      <a:pt x="191" y="143"/>
                    </a:cubicBezTo>
                    <a:cubicBezTo>
                      <a:pt x="191" y="140"/>
                      <a:pt x="190" y="144"/>
                      <a:pt x="191" y="140"/>
                    </a:cubicBezTo>
                    <a:cubicBezTo>
                      <a:pt x="192" y="136"/>
                      <a:pt x="192" y="133"/>
                      <a:pt x="192" y="133"/>
                    </a:cubicBezTo>
                    <a:cubicBezTo>
                      <a:pt x="192" y="133"/>
                      <a:pt x="187" y="130"/>
                      <a:pt x="185" y="130"/>
                    </a:cubicBezTo>
                    <a:cubicBezTo>
                      <a:pt x="183" y="131"/>
                      <a:pt x="183" y="134"/>
                      <a:pt x="180" y="131"/>
                    </a:cubicBezTo>
                    <a:cubicBezTo>
                      <a:pt x="178" y="129"/>
                      <a:pt x="178" y="127"/>
                      <a:pt x="177" y="127"/>
                    </a:cubicBezTo>
                    <a:cubicBezTo>
                      <a:pt x="176" y="126"/>
                      <a:pt x="174" y="126"/>
                      <a:pt x="173" y="127"/>
                    </a:cubicBezTo>
                    <a:cubicBezTo>
                      <a:pt x="171" y="128"/>
                      <a:pt x="167" y="128"/>
                      <a:pt x="164" y="130"/>
                    </a:cubicBezTo>
                    <a:cubicBezTo>
                      <a:pt x="161" y="131"/>
                      <a:pt x="160" y="131"/>
                      <a:pt x="157" y="131"/>
                    </a:cubicBezTo>
                    <a:cubicBezTo>
                      <a:pt x="153" y="131"/>
                      <a:pt x="148" y="132"/>
                      <a:pt x="145" y="130"/>
                    </a:cubicBezTo>
                    <a:cubicBezTo>
                      <a:pt x="142" y="129"/>
                      <a:pt x="142" y="131"/>
                      <a:pt x="140" y="128"/>
                    </a:cubicBezTo>
                    <a:cubicBezTo>
                      <a:pt x="139" y="124"/>
                      <a:pt x="140" y="125"/>
                      <a:pt x="137" y="123"/>
                    </a:cubicBezTo>
                    <a:cubicBezTo>
                      <a:pt x="135" y="122"/>
                      <a:pt x="134" y="123"/>
                      <a:pt x="134" y="120"/>
                    </a:cubicBezTo>
                    <a:cubicBezTo>
                      <a:pt x="133" y="117"/>
                      <a:pt x="135" y="118"/>
                      <a:pt x="133" y="115"/>
                    </a:cubicBezTo>
                    <a:cubicBezTo>
                      <a:pt x="130" y="112"/>
                      <a:pt x="134" y="116"/>
                      <a:pt x="130" y="112"/>
                    </a:cubicBezTo>
                    <a:cubicBezTo>
                      <a:pt x="127" y="108"/>
                      <a:pt x="125" y="112"/>
                      <a:pt x="127" y="108"/>
                    </a:cubicBezTo>
                    <a:cubicBezTo>
                      <a:pt x="128" y="105"/>
                      <a:pt x="129" y="107"/>
                      <a:pt x="129" y="103"/>
                    </a:cubicBezTo>
                    <a:cubicBezTo>
                      <a:pt x="129" y="99"/>
                      <a:pt x="135" y="105"/>
                      <a:pt x="131" y="97"/>
                    </a:cubicBezTo>
                    <a:cubicBezTo>
                      <a:pt x="128" y="89"/>
                      <a:pt x="127" y="91"/>
                      <a:pt x="130" y="85"/>
                    </a:cubicBezTo>
                    <a:cubicBezTo>
                      <a:pt x="134" y="79"/>
                      <a:pt x="138" y="77"/>
                      <a:pt x="138" y="76"/>
                    </a:cubicBezTo>
                    <a:cubicBezTo>
                      <a:pt x="139" y="74"/>
                      <a:pt x="140" y="71"/>
                      <a:pt x="142" y="70"/>
                    </a:cubicBezTo>
                    <a:cubicBezTo>
                      <a:pt x="143" y="69"/>
                      <a:pt x="142" y="68"/>
                      <a:pt x="145" y="68"/>
                    </a:cubicBezTo>
                    <a:cubicBezTo>
                      <a:pt x="148" y="69"/>
                      <a:pt x="151" y="67"/>
                      <a:pt x="153" y="65"/>
                    </a:cubicBezTo>
                    <a:cubicBezTo>
                      <a:pt x="155" y="63"/>
                      <a:pt x="158" y="61"/>
                      <a:pt x="159" y="60"/>
                    </a:cubicBezTo>
                    <a:cubicBezTo>
                      <a:pt x="160" y="60"/>
                      <a:pt x="160" y="61"/>
                      <a:pt x="163" y="60"/>
                    </a:cubicBezTo>
                    <a:cubicBezTo>
                      <a:pt x="166" y="59"/>
                      <a:pt x="166" y="59"/>
                      <a:pt x="168" y="59"/>
                    </a:cubicBezTo>
                    <a:cubicBezTo>
                      <a:pt x="170" y="59"/>
                      <a:pt x="166" y="60"/>
                      <a:pt x="172" y="59"/>
                    </a:cubicBezTo>
                    <a:cubicBezTo>
                      <a:pt x="178" y="58"/>
                      <a:pt x="176" y="58"/>
                      <a:pt x="178" y="58"/>
                    </a:cubicBezTo>
                    <a:cubicBezTo>
                      <a:pt x="179" y="58"/>
                      <a:pt x="178" y="58"/>
                      <a:pt x="180" y="58"/>
                    </a:cubicBezTo>
                    <a:cubicBezTo>
                      <a:pt x="183" y="59"/>
                      <a:pt x="182" y="54"/>
                      <a:pt x="183" y="59"/>
                    </a:cubicBezTo>
                    <a:cubicBezTo>
                      <a:pt x="183" y="63"/>
                      <a:pt x="181" y="66"/>
                      <a:pt x="185" y="66"/>
                    </a:cubicBezTo>
                    <a:cubicBezTo>
                      <a:pt x="189" y="66"/>
                      <a:pt x="185" y="66"/>
                      <a:pt x="189" y="66"/>
                    </a:cubicBezTo>
                    <a:cubicBezTo>
                      <a:pt x="193" y="66"/>
                      <a:pt x="192" y="67"/>
                      <a:pt x="194" y="68"/>
                    </a:cubicBezTo>
                    <a:cubicBezTo>
                      <a:pt x="196" y="69"/>
                      <a:pt x="197" y="70"/>
                      <a:pt x="200" y="70"/>
                    </a:cubicBezTo>
                    <a:cubicBezTo>
                      <a:pt x="202" y="70"/>
                      <a:pt x="198" y="75"/>
                      <a:pt x="202" y="70"/>
                    </a:cubicBezTo>
                    <a:cubicBezTo>
                      <a:pt x="207" y="66"/>
                      <a:pt x="199" y="65"/>
                      <a:pt x="207" y="66"/>
                    </a:cubicBezTo>
                    <a:cubicBezTo>
                      <a:pt x="214" y="67"/>
                      <a:pt x="215" y="68"/>
                      <a:pt x="217" y="68"/>
                    </a:cubicBezTo>
                    <a:cubicBezTo>
                      <a:pt x="218" y="67"/>
                      <a:pt x="218" y="68"/>
                      <a:pt x="221" y="67"/>
                    </a:cubicBezTo>
                    <a:cubicBezTo>
                      <a:pt x="225" y="65"/>
                      <a:pt x="225" y="65"/>
                      <a:pt x="226" y="66"/>
                    </a:cubicBezTo>
                    <a:cubicBezTo>
                      <a:pt x="228" y="66"/>
                      <a:pt x="228" y="69"/>
                      <a:pt x="229" y="66"/>
                    </a:cubicBezTo>
                    <a:cubicBezTo>
                      <a:pt x="230" y="63"/>
                      <a:pt x="233" y="64"/>
                      <a:pt x="229" y="62"/>
                    </a:cubicBezTo>
                    <a:cubicBezTo>
                      <a:pt x="225" y="61"/>
                      <a:pt x="224" y="63"/>
                      <a:pt x="223" y="60"/>
                    </a:cubicBezTo>
                    <a:cubicBezTo>
                      <a:pt x="222" y="58"/>
                      <a:pt x="226" y="58"/>
                      <a:pt x="222" y="58"/>
                    </a:cubicBezTo>
                    <a:cubicBezTo>
                      <a:pt x="219" y="57"/>
                      <a:pt x="219" y="57"/>
                      <a:pt x="216" y="56"/>
                    </a:cubicBezTo>
                    <a:cubicBezTo>
                      <a:pt x="213" y="55"/>
                      <a:pt x="210" y="59"/>
                      <a:pt x="209" y="56"/>
                    </a:cubicBezTo>
                    <a:cubicBezTo>
                      <a:pt x="208" y="53"/>
                      <a:pt x="203" y="58"/>
                      <a:pt x="208" y="53"/>
                    </a:cubicBezTo>
                    <a:cubicBezTo>
                      <a:pt x="214" y="48"/>
                      <a:pt x="212" y="46"/>
                      <a:pt x="215" y="47"/>
                    </a:cubicBezTo>
                    <a:cubicBezTo>
                      <a:pt x="219" y="48"/>
                      <a:pt x="218" y="51"/>
                      <a:pt x="220" y="49"/>
                    </a:cubicBezTo>
                    <a:cubicBezTo>
                      <a:pt x="222" y="47"/>
                      <a:pt x="227" y="46"/>
                      <a:pt x="222" y="43"/>
                    </a:cubicBezTo>
                    <a:cubicBezTo>
                      <a:pt x="218" y="40"/>
                      <a:pt x="221" y="41"/>
                      <a:pt x="217" y="40"/>
                    </a:cubicBezTo>
                    <a:cubicBezTo>
                      <a:pt x="213" y="38"/>
                      <a:pt x="209" y="47"/>
                      <a:pt x="207" y="46"/>
                    </a:cubicBezTo>
                    <a:cubicBezTo>
                      <a:pt x="205" y="44"/>
                      <a:pt x="204" y="43"/>
                      <a:pt x="202" y="44"/>
                    </a:cubicBezTo>
                    <a:cubicBezTo>
                      <a:pt x="201" y="45"/>
                      <a:pt x="201" y="48"/>
                      <a:pt x="201" y="51"/>
                    </a:cubicBezTo>
                    <a:cubicBezTo>
                      <a:pt x="201" y="54"/>
                      <a:pt x="203" y="54"/>
                      <a:pt x="199" y="52"/>
                    </a:cubicBezTo>
                    <a:cubicBezTo>
                      <a:pt x="195" y="50"/>
                      <a:pt x="203" y="51"/>
                      <a:pt x="194" y="48"/>
                    </a:cubicBezTo>
                    <a:cubicBezTo>
                      <a:pt x="184" y="44"/>
                      <a:pt x="181" y="45"/>
                      <a:pt x="180" y="46"/>
                    </a:cubicBezTo>
                    <a:cubicBezTo>
                      <a:pt x="179" y="48"/>
                      <a:pt x="177" y="47"/>
                      <a:pt x="176" y="48"/>
                    </a:cubicBezTo>
                    <a:cubicBezTo>
                      <a:pt x="175" y="49"/>
                      <a:pt x="179" y="52"/>
                      <a:pt x="175" y="49"/>
                    </a:cubicBezTo>
                    <a:cubicBezTo>
                      <a:pt x="171" y="47"/>
                      <a:pt x="167" y="51"/>
                      <a:pt x="167" y="51"/>
                    </a:cubicBezTo>
                    <a:cubicBezTo>
                      <a:pt x="167" y="51"/>
                      <a:pt x="165" y="50"/>
                      <a:pt x="164" y="51"/>
                    </a:cubicBezTo>
                    <a:cubicBezTo>
                      <a:pt x="162" y="53"/>
                      <a:pt x="159" y="54"/>
                      <a:pt x="157" y="53"/>
                    </a:cubicBezTo>
                    <a:cubicBezTo>
                      <a:pt x="155" y="52"/>
                      <a:pt x="151" y="54"/>
                      <a:pt x="154" y="49"/>
                    </a:cubicBezTo>
                    <a:cubicBezTo>
                      <a:pt x="158" y="44"/>
                      <a:pt x="155" y="47"/>
                      <a:pt x="161" y="45"/>
                    </a:cubicBezTo>
                    <a:cubicBezTo>
                      <a:pt x="166" y="42"/>
                      <a:pt x="175" y="42"/>
                      <a:pt x="167" y="40"/>
                    </a:cubicBezTo>
                    <a:cubicBezTo>
                      <a:pt x="160" y="39"/>
                      <a:pt x="171" y="39"/>
                      <a:pt x="162" y="34"/>
                    </a:cubicBezTo>
                    <a:cubicBezTo>
                      <a:pt x="152" y="30"/>
                      <a:pt x="152" y="36"/>
                      <a:pt x="152" y="30"/>
                    </a:cubicBezTo>
                    <a:cubicBezTo>
                      <a:pt x="153" y="23"/>
                      <a:pt x="152" y="23"/>
                      <a:pt x="150" y="23"/>
                    </a:cubicBezTo>
                    <a:cubicBezTo>
                      <a:pt x="148" y="24"/>
                      <a:pt x="142" y="25"/>
                      <a:pt x="139" y="25"/>
                    </a:cubicBezTo>
                    <a:cubicBezTo>
                      <a:pt x="137" y="26"/>
                      <a:pt x="140" y="28"/>
                      <a:pt x="136" y="25"/>
                    </a:cubicBezTo>
                    <a:cubicBezTo>
                      <a:pt x="131" y="22"/>
                      <a:pt x="130" y="26"/>
                      <a:pt x="131" y="22"/>
                    </a:cubicBezTo>
                    <a:cubicBezTo>
                      <a:pt x="133" y="19"/>
                      <a:pt x="133" y="18"/>
                      <a:pt x="136" y="16"/>
                    </a:cubicBezTo>
                    <a:cubicBezTo>
                      <a:pt x="138" y="13"/>
                      <a:pt x="138" y="5"/>
                      <a:pt x="144" y="8"/>
                    </a:cubicBezTo>
                    <a:cubicBezTo>
                      <a:pt x="151" y="11"/>
                      <a:pt x="148" y="10"/>
                      <a:pt x="154" y="11"/>
                    </a:cubicBezTo>
                    <a:cubicBezTo>
                      <a:pt x="159" y="11"/>
                      <a:pt x="161" y="10"/>
                      <a:pt x="161" y="9"/>
                    </a:cubicBezTo>
                    <a:cubicBezTo>
                      <a:pt x="161" y="8"/>
                      <a:pt x="155" y="5"/>
                      <a:pt x="155" y="5"/>
                    </a:cubicBezTo>
                    <a:cubicBezTo>
                      <a:pt x="155" y="5"/>
                      <a:pt x="153" y="6"/>
                      <a:pt x="154" y="5"/>
                    </a:cubicBezTo>
                    <a:cubicBezTo>
                      <a:pt x="155" y="4"/>
                      <a:pt x="156" y="2"/>
                      <a:pt x="156" y="2"/>
                    </a:cubicBezTo>
                    <a:cubicBezTo>
                      <a:pt x="154" y="0"/>
                      <a:pt x="154" y="0"/>
                      <a:pt x="154" y="0"/>
                    </a:cubicBezTo>
                    <a:cubicBezTo>
                      <a:pt x="154" y="0"/>
                      <a:pt x="136" y="0"/>
                      <a:pt x="131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3" name="Group 181"/>
          <p:cNvGrpSpPr/>
          <p:nvPr/>
        </p:nvGrpSpPr>
        <p:grpSpPr>
          <a:xfrm>
            <a:off x="7602957" y="3010770"/>
            <a:ext cx="630976" cy="691261"/>
            <a:chOff x="5632271" y="2338443"/>
            <a:chExt cx="448719" cy="491590"/>
          </a:xfrm>
        </p:grpSpPr>
        <p:grpSp>
          <p:nvGrpSpPr>
            <p:cNvPr id="84" name="Group 145"/>
            <p:cNvGrpSpPr/>
            <p:nvPr/>
          </p:nvGrpSpPr>
          <p:grpSpPr>
            <a:xfrm>
              <a:off x="5660852" y="2338443"/>
              <a:ext cx="420138" cy="491590"/>
              <a:chOff x="5781675" y="2378075"/>
              <a:chExt cx="466725" cy="546100"/>
            </a:xfrm>
            <a:solidFill>
              <a:schemeClr val="accent6"/>
            </a:solidFill>
          </p:grpSpPr>
          <p:sp>
            <p:nvSpPr>
              <p:cNvPr id="86" name="Oval 32"/>
              <p:cNvSpPr>
                <a:spLocks noChangeArrowheads="1"/>
              </p:cNvSpPr>
              <p:nvPr/>
            </p:nvSpPr>
            <p:spPr bwMode="auto">
              <a:xfrm>
                <a:off x="5781675" y="2378075"/>
                <a:ext cx="466725" cy="466725"/>
              </a:xfrm>
              <a:prstGeom prst="ellipse">
                <a:avLst/>
              </a:prstGeom>
              <a:solidFill>
                <a:srgbClr val="8FAADC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33"/>
              <p:cNvSpPr/>
              <p:nvPr/>
            </p:nvSpPr>
            <p:spPr bwMode="auto">
              <a:xfrm>
                <a:off x="5899150" y="2813050"/>
                <a:ext cx="120650" cy="1111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" y="70"/>
                  </a:cxn>
                  <a:cxn ang="0">
                    <a:pos x="76" y="11"/>
                  </a:cxn>
                  <a:cxn ang="0">
                    <a:pos x="0" y="0"/>
                  </a:cxn>
                </a:cxnLst>
                <a:rect l="0" t="0" r="r" b="b"/>
                <a:pathLst>
                  <a:path w="76" h="70">
                    <a:moveTo>
                      <a:pt x="0" y="0"/>
                    </a:moveTo>
                    <a:lnTo>
                      <a:pt x="7" y="70"/>
                    </a:lnTo>
                    <a:lnTo>
                      <a:pt x="76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FAADC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5" name="Freeform 59"/>
            <p:cNvSpPr>
              <a:spLocks noEditPoints="1"/>
            </p:cNvSpPr>
            <p:nvPr/>
          </p:nvSpPr>
          <p:spPr bwMode="auto">
            <a:xfrm>
              <a:off x="5632271" y="2412753"/>
              <a:ext cx="398703" cy="262944"/>
            </a:xfrm>
            <a:custGeom>
              <a:avLst/>
              <a:gdLst/>
              <a:ahLst/>
              <a:cxnLst>
                <a:cxn ang="0">
                  <a:pos x="333" y="51"/>
                </a:cxn>
                <a:cxn ang="0">
                  <a:pos x="259" y="0"/>
                </a:cxn>
                <a:cxn ang="0">
                  <a:pos x="170" y="225"/>
                </a:cxn>
                <a:cxn ang="0">
                  <a:pos x="269" y="133"/>
                </a:cxn>
                <a:cxn ang="0">
                  <a:pos x="333" y="51"/>
                </a:cxn>
                <a:cxn ang="0">
                  <a:pos x="140" y="41"/>
                </a:cxn>
                <a:cxn ang="0">
                  <a:pos x="155" y="56"/>
                </a:cxn>
                <a:cxn ang="0">
                  <a:pos x="140" y="71"/>
                </a:cxn>
                <a:cxn ang="0">
                  <a:pos x="125" y="56"/>
                </a:cxn>
                <a:cxn ang="0">
                  <a:pos x="140" y="41"/>
                </a:cxn>
                <a:cxn ang="0">
                  <a:pos x="105" y="101"/>
                </a:cxn>
                <a:cxn ang="0">
                  <a:pos x="125" y="81"/>
                </a:cxn>
                <a:cxn ang="0">
                  <a:pos x="145" y="101"/>
                </a:cxn>
                <a:cxn ang="0">
                  <a:pos x="125" y="121"/>
                </a:cxn>
                <a:cxn ang="0">
                  <a:pos x="105" y="101"/>
                </a:cxn>
                <a:cxn ang="0">
                  <a:pos x="139" y="174"/>
                </a:cxn>
                <a:cxn ang="0">
                  <a:pos x="116" y="151"/>
                </a:cxn>
                <a:cxn ang="0">
                  <a:pos x="139" y="128"/>
                </a:cxn>
                <a:cxn ang="0">
                  <a:pos x="162" y="151"/>
                </a:cxn>
                <a:cxn ang="0">
                  <a:pos x="139" y="174"/>
                </a:cxn>
                <a:cxn ang="0">
                  <a:pos x="180" y="213"/>
                </a:cxn>
                <a:cxn ang="0">
                  <a:pos x="155" y="188"/>
                </a:cxn>
                <a:cxn ang="0">
                  <a:pos x="180" y="163"/>
                </a:cxn>
                <a:cxn ang="0">
                  <a:pos x="205" y="188"/>
                </a:cxn>
                <a:cxn ang="0">
                  <a:pos x="180" y="213"/>
                </a:cxn>
                <a:cxn ang="0">
                  <a:pos x="282" y="98"/>
                </a:cxn>
                <a:cxn ang="0">
                  <a:pos x="252" y="68"/>
                </a:cxn>
                <a:cxn ang="0">
                  <a:pos x="282" y="38"/>
                </a:cxn>
                <a:cxn ang="0">
                  <a:pos x="312" y="68"/>
                </a:cxn>
                <a:cxn ang="0">
                  <a:pos x="282" y="98"/>
                </a:cxn>
              </a:cxnLst>
              <a:rect l="0" t="0" r="r" b="b"/>
              <a:pathLst>
                <a:path w="349" h="230">
                  <a:moveTo>
                    <a:pt x="333" y="51"/>
                  </a:moveTo>
                  <a:cubicBezTo>
                    <a:pt x="317" y="6"/>
                    <a:pt x="259" y="0"/>
                    <a:pt x="259" y="0"/>
                  </a:cubicBezTo>
                  <a:cubicBezTo>
                    <a:pt x="0" y="4"/>
                    <a:pt x="103" y="220"/>
                    <a:pt x="170" y="225"/>
                  </a:cubicBezTo>
                  <a:cubicBezTo>
                    <a:pt x="237" y="230"/>
                    <a:pt x="227" y="150"/>
                    <a:pt x="269" y="133"/>
                  </a:cubicBezTo>
                  <a:cubicBezTo>
                    <a:pt x="312" y="116"/>
                    <a:pt x="349" y="96"/>
                    <a:pt x="333" y="51"/>
                  </a:cubicBezTo>
                  <a:close/>
                  <a:moveTo>
                    <a:pt x="140" y="41"/>
                  </a:moveTo>
                  <a:cubicBezTo>
                    <a:pt x="148" y="41"/>
                    <a:pt x="155" y="48"/>
                    <a:pt x="155" y="56"/>
                  </a:cubicBezTo>
                  <a:cubicBezTo>
                    <a:pt x="155" y="65"/>
                    <a:pt x="148" y="71"/>
                    <a:pt x="140" y="71"/>
                  </a:cubicBezTo>
                  <a:cubicBezTo>
                    <a:pt x="131" y="71"/>
                    <a:pt x="125" y="65"/>
                    <a:pt x="125" y="56"/>
                  </a:cubicBezTo>
                  <a:cubicBezTo>
                    <a:pt x="125" y="48"/>
                    <a:pt x="131" y="41"/>
                    <a:pt x="140" y="41"/>
                  </a:cubicBezTo>
                  <a:close/>
                  <a:moveTo>
                    <a:pt x="105" y="101"/>
                  </a:moveTo>
                  <a:cubicBezTo>
                    <a:pt x="105" y="90"/>
                    <a:pt x="114" y="81"/>
                    <a:pt x="125" y="81"/>
                  </a:cubicBezTo>
                  <a:cubicBezTo>
                    <a:pt x="136" y="81"/>
                    <a:pt x="145" y="90"/>
                    <a:pt x="145" y="101"/>
                  </a:cubicBezTo>
                  <a:cubicBezTo>
                    <a:pt x="145" y="112"/>
                    <a:pt x="136" y="121"/>
                    <a:pt x="125" y="121"/>
                  </a:cubicBezTo>
                  <a:cubicBezTo>
                    <a:pt x="114" y="121"/>
                    <a:pt x="105" y="112"/>
                    <a:pt x="105" y="101"/>
                  </a:cubicBezTo>
                  <a:close/>
                  <a:moveTo>
                    <a:pt x="139" y="174"/>
                  </a:moveTo>
                  <a:cubicBezTo>
                    <a:pt x="126" y="174"/>
                    <a:pt x="116" y="164"/>
                    <a:pt x="116" y="151"/>
                  </a:cubicBezTo>
                  <a:cubicBezTo>
                    <a:pt x="116" y="138"/>
                    <a:pt x="126" y="128"/>
                    <a:pt x="139" y="128"/>
                  </a:cubicBezTo>
                  <a:cubicBezTo>
                    <a:pt x="151" y="128"/>
                    <a:pt x="162" y="138"/>
                    <a:pt x="162" y="151"/>
                  </a:cubicBezTo>
                  <a:cubicBezTo>
                    <a:pt x="162" y="164"/>
                    <a:pt x="151" y="174"/>
                    <a:pt x="139" y="174"/>
                  </a:cubicBezTo>
                  <a:close/>
                  <a:moveTo>
                    <a:pt x="180" y="213"/>
                  </a:moveTo>
                  <a:cubicBezTo>
                    <a:pt x="166" y="213"/>
                    <a:pt x="155" y="202"/>
                    <a:pt x="155" y="188"/>
                  </a:cubicBezTo>
                  <a:cubicBezTo>
                    <a:pt x="155" y="175"/>
                    <a:pt x="166" y="163"/>
                    <a:pt x="180" y="163"/>
                  </a:cubicBezTo>
                  <a:cubicBezTo>
                    <a:pt x="194" y="163"/>
                    <a:pt x="205" y="175"/>
                    <a:pt x="205" y="188"/>
                  </a:cubicBezTo>
                  <a:cubicBezTo>
                    <a:pt x="205" y="202"/>
                    <a:pt x="194" y="213"/>
                    <a:pt x="180" y="213"/>
                  </a:cubicBezTo>
                  <a:close/>
                  <a:moveTo>
                    <a:pt x="282" y="98"/>
                  </a:moveTo>
                  <a:cubicBezTo>
                    <a:pt x="265" y="98"/>
                    <a:pt x="252" y="84"/>
                    <a:pt x="252" y="68"/>
                  </a:cubicBezTo>
                  <a:cubicBezTo>
                    <a:pt x="252" y="51"/>
                    <a:pt x="265" y="38"/>
                    <a:pt x="282" y="38"/>
                  </a:cubicBezTo>
                  <a:cubicBezTo>
                    <a:pt x="298" y="38"/>
                    <a:pt x="312" y="51"/>
                    <a:pt x="312" y="68"/>
                  </a:cubicBezTo>
                  <a:cubicBezTo>
                    <a:pt x="312" y="84"/>
                    <a:pt x="298" y="98"/>
                    <a:pt x="282" y="98"/>
                  </a:cubicBezTo>
                  <a:close/>
                </a:path>
              </a:pathLst>
            </a:custGeom>
            <a:solidFill>
              <a:srgbClr val="F2F2F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p>
              <a:pPr>
                <a:lnSpc>
                  <a:spcPct val="120000"/>
                </a:lnSpc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Group 190"/>
          <p:cNvGrpSpPr/>
          <p:nvPr/>
        </p:nvGrpSpPr>
        <p:grpSpPr>
          <a:xfrm>
            <a:off x="7082502" y="2090430"/>
            <a:ext cx="707337" cy="827905"/>
            <a:chOff x="5262149" y="1683942"/>
            <a:chExt cx="503023" cy="588765"/>
          </a:xfrm>
        </p:grpSpPr>
        <p:grpSp>
          <p:nvGrpSpPr>
            <p:cNvPr id="89" name="Group 146"/>
            <p:cNvGrpSpPr/>
            <p:nvPr/>
          </p:nvGrpSpPr>
          <p:grpSpPr>
            <a:xfrm>
              <a:off x="5262149" y="1683944"/>
              <a:ext cx="503023" cy="588766"/>
              <a:chOff x="5338763" y="1651000"/>
              <a:chExt cx="558800" cy="654050"/>
            </a:xfrm>
            <a:solidFill>
              <a:schemeClr val="accent3"/>
            </a:solidFill>
          </p:grpSpPr>
          <p:sp>
            <p:nvSpPr>
              <p:cNvPr id="2" name="Oval 48"/>
              <p:cNvSpPr>
                <a:spLocks noChangeArrowheads="1"/>
              </p:cNvSpPr>
              <p:nvPr/>
            </p:nvSpPr>
            <p:spPr bwMode="auto">
              <a:xfrm>
                <a:off x="5338763" y="1651000"/>
                <a:ext cx="558800" cy="5588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Freeform 49"/>
              <p:cNvSpPr/>
              <p:nvPr/>
            </p:nvSpPr>
            <p:spPr bwMode="auto">
              <a:xfrm>
                <a:off x="5480050" y="2171700"/>
                <a:ext cx="142875" cy="1333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" y="84"/>
                  </a:cxn>
                  <a:cxn ang="0">
                    <a:pos x="90" y="14"/>
                  </a:cxn>
                  <a:cxn ang="0">
                    <a:pos x="0" y="0"/>
                  </a:cxn>
                </a:cxnLst>
                <a:rect l="0" t="0" r="r" b="b"/>
                <a:pathLst>
                  <a:path w="90" h="84">
                    <a:moveTo>
                      <a:pt x="0" y="0"/>
                    </a:moveTo>
                    <a:lnTo>
                      <a:pt x="7" y="84"/>
                    </a:lnTo>
                    <a:lnTo>
                      <a:pt x="90" y="1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0" name="Group 147"/>
            <p:cNvGrpSpPr/>
            <p:nvPr/>
          </p:nvGrpSpPr>
          <p:grpSpPr>
            <a:xfrm>
              <a:off x="5403626" y="1752531"/>
              <a:ext cx="235792" cy="347256"/>
              <a:chOff x="5495925" y="1727200"/>
              <a:chExt cx="261938" cy="385763"/>
            </a:xfrm>
          </p:grpSpPr>
          <p:sp>
            <p:nvSpPr>
              <p:cNvPr id="91" name="Oval 60"/>
              <p:cNvSpPr>
                <a:spLocks noChangeArrowheads="1"/>
              </p:cNvSpPr>
              <p:nvPr/>
            </p:nvSpPr>
            <p:spPr bwMode="auto">
              <a:xfrm>
                <a:off x="5586413" y="1757363"/>
                <a:ext cx="88900" cy="88900"/>
              </a:xfrm>
              <a:prstGeom prst="ellipse">
                <a:avLst/>
              </a:pr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61"/>
              <p:cNvSpPr/>
              <p:nvPr/>
            </p:nvSpPr>
            <p:spPr bwMode="auto">
              <a:xfrm>
                <a:off x="5618163" y="1824038"/>
                <a:ext cx="139700" cy="288925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73" y="198"/>
                  </a:cxn>
                  <a:cxn ang="0">
                    <a:pos x="107" y="229"/>
                  </a:cxn>
                  <a:cxn ang="0">
                    <a:pos x="24" y="0"/>
                  </a:cxn>
                  <a:cxn ang="0">
                    <a:pos x="0" y="6"/>
                  </a:cxn>
                </a:cxnLst>
                <a:rect l="0" t="0" r="r" b="b"/>
                <a:pathLst>
                  <a:path w="110" h="229">
                    <a:moveTo>
                      <a:pt x="0" y="6"/>
                    </a:moveTo>
                    <a:cubicBezTo>
                      <a:pt x="0" y="8"/>
                      <a:pt x="73" y="198"/>
                      <a:pt x="73" y="198"/>
                    </a:cubicBezTo>
                    <a:cubicBezTo>
                      <a:pt x="73" y="198"/>
                      <a:pt x="103" y="229"/>
                      <a:pt x="107" y="229"/>
                    </a:cubicBezTo>
                    <a:cubicBezTo>
                      <a:pt x="110" y="229"/>
                      <a:pt x="24" y="0"/>
                      <a:pt x="24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Freeform 62"/>
              <p:cNvSpPr/>
              <p:nvPr/>
            </p:nvSpPr>
            <p:spPr bwMode="auto">
              <a:xfrm>
                <a:off x="5495925" y="1824038"/>
                <a:ext cx="149225" cy="285750"/>
              </a:xfrm>
              <a:custGeom>
                <a:avLst/>
                <a:gdLst/>
                <a:ahLst/>
                <a:cxnLst>
                  <a:cxn ang="0">
                    <a:pos x="93" y="8"/>
                  </a:cxn>
                  <a:cxn ang="0">
                    <a:pos x="25" y="155"/>
                  </a:cxn>
                  <a:cxn ang="0">
                    <a:pos x="0" y="180"/>
                  </a:cxn>
                  <a:cxn ang="0">
                    <a:pos x="8" y="146"/>
                  </a:cxn>
                  <a:cxn ang="0">
                    <a:pos x="73" y="0"/>
                  </a:cxn>
                  <a:cxn ang="0">
                    <a:pos x="94" y="6"/>
                  </a:cxn>
                  <a:cxn ang="0">
                    <a:pos x="93" y="8"/>
                  </a:cxn>
                </a:cxnLst>
                <a:rect l="0" t="0" r="r" b="b"/>
                <a:pathLst>
                  <a:path w="94" h="180">
                    <a:moveTo>
                      <a:pt x="93" y="8"/>
                    </a:moveTo>
                    <a:lnTo>
                      <a:pt x="25" y="155"/>
                    </a:lnTo>
                    <a:lnTo>
                      <a:pt x="0" y="180"/>
                    </a:lnTo>
                    <a:lnTo>
                      <a:pt x="8" y="146"/>
                    </a:lnTo>
                    <a:lnTo>
                      <a:pt x="73" y="0"/>
                    </a:lnTo>
                    <a:lnTo>
                      <a:pt x="94" y="6"/>
                    </a:lnTo>
                    <a:lnTo>
                      <a:pt x="93" y="8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 63"/>
              <p:cNvSpPr/>
              <p:nvPr/>
            </p:nvSpPr>
            <p:spPr bwMode="auto">
              <a:xfrm>
                <a:off x="5495925" y="1824038"/>
                <a:ext cx="149225" cy="285750"/>
              </a:xfrm>
              <a:custGeom>
                <a:avLst/>
                <a:gdLst/>
                <a:ahLst/>
                <a:cxnLst>
                  <a:cxn ang="0">
                    <a:pos x="93" y="8"/>
                  </a:cxn>
                  <a:cxn ang="0">
                    <a:pos x="25" y="155"/>
                  </a:cxn>
                  <a:cxn ang="0">
                    <a:pos x="0" y="180"/>
                  </a:cxn>
                  <a:cxn ang="0">
                    <a:pos x="8" y="146"/>
                  </a:cxn>
                  <a:cxn ang="0">
                    <a:pos x="73" y="0"/>
                  </a:cxn>
                  <a:cxn ang="0">
                    <a:pos x="94" y="6"/>
                  </a:cxn>
                </a:cxnLst>
                <a:rect l="0" t="0" r="r" b="b"/>
                <a:pathLst>
                  <a:path w="94" h="180">
                    <a:moveTo>
                      <a:pt x="93" y="8"/>
                    </a:moveTo>
                    <a:lnTo>
                      <a:pt x="25" y="155"/>
                    </a:lnTo>
                    <a:lnTo>
                      <a:pt x="0" y="180"/>
                    </a:lnTo>
                    <a:lnTo>
                      <a:pt x="8" y="146"/>
                    </a:lnTo>
                    <a:lnTo>
                      <a:pt x="73" y="0"/>
                    </a:lnTo>
                    <a:lnTo>
                      <a:pt x="94" y="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64"/>
              <p:cNvSpPr/>
              <p:nvPr/>
            </p:nvSpPr>
            <p:spPr bwMode="auto">
              <a:xfrm>
                <a:off x="5626100" y="1727200"/>
                <a:ext cx="15875" cy="47625"/>
              </a:xfrm>
              <a:custGeom>
                <a:avLst/>
                <a:gdLst/>
                <a:ahLst/>
                <a:cxnLst>
                  <a:cxn ang="0">
                    <a:pos x="13" y="32"/>
                  </a:cxn>
                  <a:cxn ang="0">
                    <a:pos x="7" y="38"/>
                  </a:cxn>
                  <a:cxn ang="0">
                    <a:pos x="7" y="38"/>
                  </a:cxn>
                  <a:cxn ang="0">
                    <a:pos x="0" y="32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13" y="6"/>
                  </a:cxn>
                  <a:cxn ang="0">
                    <a:pos x="13" y="32"/>
                  </a:cxn>
                </a:cxnLst>
                <a:rect l="0" t="0" r="r" b="b"/>
                <a:pathLst>
                  <a:path w="13" h="38">
                    <a:moveTo>
                      <a:pt x="13" y="32"/>
                    </a:moveTo>
                    <a:cubicBezTo>
                      <a:pt x="13" y="35"/>
                      <a:pt x="10" y="38"/>
                      <a:pt x="7" y="38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3" y="38"/>
                      <a:pt x="0" y="35"/>
                      <a:pt x="0" y="3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0" y="0"/>
                      <a:pt x="13" y="2"/>
                      <a:pt x="13" y="6"/>
                    </a:cubicBezTo>
                    <a:lnTo>
                      <a:pt x="13" y="32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Group 191"/>
          <p:cNvGrpSpPr/>
          <p:nvPr/>
        </p:nvGrpSpPr>
        <p:grpSpPr>
          <a:xfrm>
            <a:off x="5981308" y="2202961"/>
            <a:ext cx="745518" cy="872114"/>
            <a:chOff x="4479035" y="1763969"/>
            <a:chExt cx="530175" cy="620204"/>
          </a:xfrm>
        </p:grpSpPr>
        <p:grpSp>
          <p:nvGrpSpPr>
            <p:cNvPr id="7" name="Group 140"/>
            <p:cNvGrpSpPr/>
            <p:nvPr/>
          </p:nvGrpSpPr>
          <p:grpSpPr>
            <a:xfrm>
              <a:off x="4479035" y="1763969"/>
              <a:ext cx="530175" cy="620204"/>
              <a:chOff x="4468813" y="1739900"/>
              <a:chExt cx="588963" cy="688975"/>
            </a:xfrm>
            <a:solidFill>
              <a:schemeClr val="accent2"/>
            </a:solidFill>
          </p:grpSpPr>
          <p:sp>
            <p:nvSpPr>
              <p:cNvPr id="8" name="Oval 30"/>
              <p:cNvSpPr>
                <a:spLocks noChangeArrowheads="1"/>
              </p:cNvSpPr>
              <p:nvPr/>
            </p:nvSpPr>
            <p:spPr bwMode="auto">
              <a:xfrm>
                <a:off x="4468813" y="1739900"/>
                <a:ext cx="588963" cy="588963"/>
              </a:xfrm>
              <a:prstGeom prst="ellipse">
                <a:avLst/>
              </a:prstGeom>
              <a:solidFill>
                <a:srgbClr val="DB8E75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Freeform 31"/>
              <p:cNvSpPr/>
              <p:nvPr/>
            </p:nvSpPr>
            <p:spPr bwMode="auto">
              <a:xfrm>
                <a:off x="4618038" y="2289175"/>
                <a:ext cx="150813" cy="1397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88"/>
                  </a:cxn>
                  <a:cxn ang="0">
                    <a:pos x="95" y="15"/>
                  </a:cxn>
                  <a:cxn ang="0">
                    <a:pos x="0" y="0"/>
                  </a:cxn>
                </a:cxnLst>
                <a:rect l="0" t="0" r="r" b="b"/>
                <a:pathLst>
                  <a:path w="95" h="88">
                    <a:moveTo>
                      <a:pt x="0" y="0"/>
                    </a:moveTo>
                    <a:lnTo>
                      <a:pt x="8" y="88"/>
                    </a:lnTo>
                    <a:lnTo>
                      <a:pt x="95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8E75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Group 139"/>
            <p:cNvGrpSpPr/>
            <p:nvPr/>
          </p:nvGrpSpPr>
          <p:grpSpPr>
            <a:xfrm>
              <a:off x="4534767" y="1825418"/>
              <a:ext cx="394416" cy="392987"/>
              <a:chOff x="4530725" y="1808163"/>
              <a:chExt cx="438150" cy="436563"/>
            </a:xfrm>
          </p:grpSpPr>
          <p:sp>
            <p:nvSpPr>
              <p:cNvPr id="11" name="Freeform 65"/>
              <p:cNvSpPr>
                <a:spLocks noEditPoints="1"/>
              </p:cNvSpPr>
              <p:nvPr/>
            </p:nvSpPr>
            <p:spPr bwMode="auto">
              <a:xfrm>
                <a:off x="4668838" y="1808163"/>
                <a:ext cx="160338" cy="436563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0" y="172"/>
                  </a:cxn>
                  <a:cxn ang="0">
                    <a:pos x="64" y="345"/>
                  </a:cxn>
                  <a:cxn ang="0">
                    <a:pos x="127" y="172"/>
                  </a:cxn>
                  <a:cxn ang="0">
                    <a:pos x="64" y="0"/>
                  </a:cxn>
                  <a:cxn ang="0">
                    <a:pos x="64" y="317"/>
                  </a:cxn>
                  <a:cxn ang="0">
                    <a:pos x="10" y="172"/>
                  </a:cxn>
                  <a:cxn ang="0">
                    <a:pos x="64" y="28"/>
                  </a:cxn>
                  <a:cxn ang="0">
                    <a:pos x="117" y="172"/>
                  </a:cxn>
                  <a:cxn ang="0">
                    <a:pos x="64" y="317"/>
                  </a:cxn>
                </a:cxnLst>
                <a:rect l="0" t="0" r="r" b="b"/>
                <a:pathLst>
                  <a:path w="127" h="345">
                    <a:moveTo>
                      <a:pt x="64" y="0"/>
                    </a:moveTo>
                    <a:cubicBezTo>
                      <a:pt x="29" y="0"/>
                      <a:pt x="0" y="77"/>
                      <a:pt x="0" y="172"/>
                    </a:cubicBezTo>
                    <a:cubicBezTo>
                      <a:pt x="0" y="268"/>
                      <a:pt x="29" y="345"/>
                      <a:pt x="64" y="345"/>
                    </a:cubicBezTo>
                    <a:cubicBezTo>
                      <a:pt x="99" y="345"/>
                      <a:pt x="127" y="268"/>
                      <a:pt x="127" y="172"/>
                    </a:cubicBezTo>
                    <a:cubicBezTo>
                      <a:pt x="127" y="77"/>
                      <a:pt x="99" y="0"/>
                      <a:pt x="64" y="0"/>
                    </a:cubicBezTo>
                    <a:close/>
                    <a:moveTo>
                      <a:pt x="64" y="317"/>
                    </a:moveTo>
                    <a:cubicBezTo>
                      <a:pt x="34" y="317"/>
                      <a:pt x="10" y="252"/>
                      <a:pt x="10" y="172"/>
                    </a:cubicBezTo>
                    <a:cubicBezTo>
                      <a:pt x="10" y="92"/>
                      <a:pt x="34" y="28"/>
                      <a:pt x="64" y="28"/>
                    </a:cubicBezTo>
                    <a:cubicBezTo>
                      <a:pt x="93" y="28"/>
                      <a:pt x="117" y="92"/>
                      <a:pt x="117" y="172"/>
                    </a:cubicBezTo>
                    <a:cubicBezTo>
                      <a:pt x="117" y="252"/>
                      <a:pt x="93" y="317"/>
                      <a:pt x="64" y="31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Freeform 66"/>
              <p:cNvSpPr>
                <a:spLocks noEditPoints="1"/>
              </p:cNvSpPr>
              <p:nvPr/>
            </p:nvSpPr>
            <p:spPr bwMode="auto">
              <a:xfrm>
                <a:off x="4530725" y="1946275"/>
                <a:ext cx="438150" cy="160338"/>
              </a:xfrm>
              <a:custGeom>
                <a:avLst/>
                <a:gdLst/>
                <a:ahLst/>
                <a:cxnLst>
                  <a:cxn ang="0">
                    <a:pos x="346" y="63"/>
                  </a:cxn>
                  <a:cxn ang="0">
                    <a:pos x="173" y="0"/>
                  </a:cxn>
                  <a:cxn ang="0">
                    <a:pos x="0" y="63"/>
                  </a:cxn>
                  <a:cxn ang="0">
                    <a:pos x="173" y="127"/>
                  </a:cxn>
                  <a:cxn ang="0">
                    <a:pos x="346" y="63"/>
                  </a:cxn>
                  <a:cxn ang="0">
                    <a:pos x="28" y="63"/>
                  </a:cxn>
                  <a:cxn ang="0">
                    <a:pos x="173" y="10"/>
                  </a:cxn>
                  <a:cxn ang="0">
                    <a:pos x="317" y="63"/>
                  </a:cxn>
                  <a:cxn ang="0">
                    <a:pos x="173" y="117"/>
                  </a:cxn>
                  <a:cxn ang="0">
                    <a:pos x="28" y="63"/>
                  </a:cxn>
                </a:cxnLst>
                <a:rect l="0" t="0" r="r" b="b"/>
                <a:pathLst>
                  <a:path w="346" h="127">
                    <a:moveTo>
                      <a:pt x="346" y="63"/>
                    </a:moveTo>
                    <a:cubicBezTo>
                      <a:pt x="346" y="28"/>
                      <a:pt x="268" y="0"/>
                      <a:pt x="173" y="0"/>
                    </a:cubicBezTo>
                    <a:cubicBezTo>
                      <a:pt x="77" y="0"/>
                      <a:pt x="0" y="28"/>
                      <a:pt x="0" y="63"/>
                    </a:cubicBezTo>
                    <a:cubicBezTo>
                      <a:pt x="0" y="99"/>
                      <a:pt x="77" y="127"/>
                      <a:pt x="173" y="127"/>
                    </a:cubicBezTo>
                    <a:cubicBezTo>
                      <a:pt x="268" y="127"/>
                      <a:pt x="346" y="99"/>
                      <a:pt x="346" y="63"/>
                    </a:cubicBezTo>
                    <a:close/>
                    <a:moveTo>
                      <a:pt x="28" y="63"/>
                    </a:moveTo>
                    <a:cubicBezTo>
                      <a:pt x="28" y="34"/>
                      <a:pt x="93" y="10"/>
                      <a:pt x="173" y="10"/>
                    </a:cubicBezTo>
                    <a:cubicBezTo>
                      <a:pt x="253" y="10"/>
                      <a:pt x="317" y="34"/>
                      <a:pt x="317" y="63"/>
                    </a:cubicBezTo>
                    <a:cubicBezTo>
                      <a:pt x="317" y="93"/>
                      <a:pt x="253" y="117"/>
                      <a:pt x="173" y="117"/>
                    </a:cubicBezTo>
                    <a:cubicBezTo>
                      <a:pt x="93" y="117"/>
                      <a:pt x="28" y="93"/>
                      <a:pt x="28" y="63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Freeform 67"/>
              <p:cNvSpPr>
                <a:spLocks noEditPoints="1"/>
              </p:cNvSpPr>
              <p:nvPr/>
            </p:nvSpPr>
            <p:spPr bwMode="auto">
              <a:xfrm>
                <a:off x="4562475" y="1839913"/>
                <a:ext cx="373063" cy="373063"/>
              </a:xfrm>
              <a:custGeom>
                <a:avLst/>
                <a:gdLst/>
                <a:ahLst/>
                <a:cxnLst>
                  <a:cxn ang="0">
                    <a:pos x="269" y="25"/>
                  </a:cxn>
                  <a:cxn ang="0">
                    <a:pos x="102" y="102"/>
                  </a:cxn>
                  <a:cxn ang="0">
                    <a:pos x="25" y="270"/>
                  </a:cxn>
                  <a:cxn ang="0">
                    <a:pos x="192" y="192"/>
                  </a:cxn>
                  <a:cxn ang="0">
                    <a:pos x="269" y="25"/>
                  </a:cxn>
                  <a:cxn ang="0">
                    <a:pos x="44" y="250"/>
                  </a:cxn>
                  <a:cxn ang="0">
                    <a:pos x="109" y="110"/>
                  </a:cxn>
                  <a:cxn ang="0">
                    <a:pos x="249" y="45"/>
                  </a:cxn>
                  <a:cxn ang="0">
                    <a:pos x="184" y="185"/>
                  </a:cxn>
                  <a:cxn ang="0">
                    <a:pos x="44" y="250"/>
                  </a:cxn>
                </a:cxnLst>
                <a:rect l="0" t="0" r="r" b="b"/>
                <a:pathLst>
                  <a:path w="294" h="294">
                    <a:moveTo>
                      <a:pt x="269" y="25"/>
                    </a:moveTo>
                    <a:cubicBezTo>
                      <a:pt x="244" y="0"/>
                      <a:pt x="169" y="35"/>
                      <a:pt x="102" y="102"/>
                    </a:cubicBezTo>
                    <a:cubicBezTo>
                      <a:pt x="34" y="170"/>
                      <a:pt x="0" y="245"/>
                      <a:pt x="25" y="270"/>
                    </a:cubicBezTo>
                    <a:cubicBezTo>
                      <a:pt x="49" y="294"/>
                      <a:pt x="124" y="260"/>
                      <a:pt x="192" y="192"/>
                    </a:cubicBezTo>
                    <a:cubicBezTo>
                      <a:pt x="259" y="125"/>
                      <a:pt x="294" y="50"/>
                      <a:pt x="269" y="25"/>
                    </a:cubicBezTo>
                    <a:close/>
                    <a:moveTo>
                      <a:pt x="44" y="250"/>
                    </a:moveTo>
                    <a:cubicBezTo>
                      <a:pt x="24" y="229"/>
                      <a:pt x="53" y="166"/>
                      <a:pt x="109" y="110"/>
                    </a:cubicBezTo>
                    <a:cubicBezTo>
                      <a:pt x="166" y="53"/>
                      <a:pt x="228" y="24"/>
                      <a:pt x="249" y="45"/>
                    </a:cubicBezTo>
                    <a:cubicBezTo>
                      <a:pt x="270" y="66"/>
                      <a:pt x="241" y="129"/>
                      <a:pt x="184" y="185"/>
                    </a:cubicBezTo>
                    <a:cubicBezTo>
                      <a:pt x="128" y="242"/>
                      <a:pt x="65" y="271"/>
                      <a:pt x="44" y="250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 68"/>
              <p:cNvSpPr>
                <a:spLocks noEditPoints="1"/>
              </p:cNvSpPr>
              <p:nvPr/>
            </p:nvSpPr>
            <p:spPr bwMode="auto">
              <a:xfrm>
                <a:off x="4562475" y="1839913"/>
                <a:ext cx="373063" cy="373063"/>
              </a:xfrm>
              <a:custGeom>
                <a:avLst/>
                <a:gdLst/>
                <a:ahLst/>
                <a:cxnLst>
                  <a:cxn ang="0">
                    <a:pos x="269" y="270"/>
                  </a:cxn>
                  <a:cxn ang="0">
                    <a:pos x="192" y="102"/>
                  </a:cxn>
                  <a:cxn ang="0">
                    <a:pos x="25" y="25"/>
                  </a:cxn>
                  <a:cxn ang="0">
                    <a:pos x="102" y="192"/>
                  </a:cxn>
                  <a:cxn ang="0">
                    <a:pos x="269" y="270"/>
                  </a:cxn>
                  <a:cxn ang="0">
                    <a:pos x="44" y="45"/>
                  </a:cxn>
                  <a:cxn ang="0">
                    <a:pos x="184" y="110"/>
                  </a:cxn>
                  <a:cxn ang="0">
                    <a:pos x="249" y="250"/>
                  </a:cxn>
                  <a:cxn ang="0">
                    <a:pos x="109" y="185"/>
                  </a:cxn>
                  <a:cxn ang="0">
                    <a:pos x="44" y="45"/>
                  </a:cxn>
                </a:cxnLst>
                <a:rect l="0" t="0" r="r" b="b"/>
                <a:pathLst>
                  <a:path w="294" h="294">
                    <a:moveTo>
                      <a:pt x="269" y="270"/>
                    </a:moveTo>
                    <a:cubicBezTo>
                      <a:pt x="294" y="245"/>
                      <a:pt x="259" y="170"/>
                      <a:pt x="192" y="102"/>
                    </a:cubicBezTo>
                    <a:cubicBezTo>
                      <a:pt x="124" y="35"/>
                      <a:pt x="49" y="0"/>
                      <a:pt x="25" y="25"/>
                    </a:cubicBezTo>
                    <a:cubicBezTo>
                      <a:pt x="0" y="50"/>
                      <a:pt x="34" y="125"/>
                      <a:pt x="102" y="192"/>
                    </a:cubicBezTo>
                    <a:cubicBezTo>
                      <a:pt x="169" y="260"/>
                      <a:pt x="244" y="294"/>
                      <a:pt x="269" y="270"/>
                    </a:cubicBezTo>
                    <a:close/>
                    <a:moveTo>
                      <a:pt x="44" y="45"/>
                    </a:moveTo>
                    <a:cubicBezTo>
                      <a:pt x="65" y="24"/>
                      <a:pt x="128" y="53"/>
                      <a:pt x="184" y="110"/>
                    </a:cubicBezTo>
                    <a:cubicBezTo>
                      <a:pt x="241" y="166"/>
                      <a:pt x="270" y="229"/>
                      <a:pt x="249" y="250"/>
                    </a:cubicBezTo>
                    <a:cubicBezTo>
                      <a:pt x="228" y="271"/>
                      <a:pt x="166" y="242"/>
                      <a:pt x="109" y="185"/>
                    </a:cubicBezTo>
                    <a:cubicBezTo>
                      <a:pt x="53" y="129"/>
                      <a:pt x="24" y="66"/>
                      <a:pt x="44" y="4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Oval 69"/>
              <p:cNvSpPr>
                <a:spLocks noChangeArrowheads="1"/>
              </p:cNvSpPr>
              <p:nvPr/>
            </p:nvSpPr>
            <p:spPr bwMode="auto">
              <a:xfrm>
                <a:off x="4714875" y="1993900"/>
                <a:ext cx="68263" cy="66675"/>
              </a:xfrm>
              <a:prstGeom prst="ellipse">
                <a:avLst/>
              </a:pr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8" name="Group 188"/>
          <p:cNvGrpSpPr/>
          <p:nvPr/>
        </p:nvGrpSpPr>
        <p:grpSpPr>
          <a:xfrm>
            <a:off x="5354348" y="1531794"/>
            <a:ext cx="590787" cy="691261"/>
            <a:chOff x="4033173" y="1286669"/>
            <a:chExt cx="420138" cy="491590"/>
          </a:xfrm>
        </p:grpSpPr>
        <p:grpSp>
          <p:nvGrpSpPr>
            <p:cNvPr id="109" name="Group 153"/>
            <p:cNvGrpSpPr/>
            <p:nvPr/>
          </p:nvGrpSpPr>
          <p:grpSpPr>
            <a:xfrm>
              <a:off x="4033173" y="1286669"/>
              <a:ext cx="420138" cy="491590"/>
              <a:chOff x="3973513" y="1209675"/>
              <a:chExt cx="466725" cy="546100"/>
            </a:xfrm>
            <a:solidFill>
              <a:schemeClr val="accent6"/>
            </a:solidFill>
          </p:grpSpPr>
          <p:sp>
            <p:nvSpPr>
              <p:cNvPr id="114" name="Oval 34"/>
              <p:cNvSpPr>
                <a:spLocks noChangeArrowheads="1"/>
              </p:cNvSpPr>
              <p:nvPr/>
            </p:nvSpPr>
            <p:spPr bwMode="auto">
              <a:xfrm>
                <a:off x="3973513" y="1209675"/>
                <a:ext cx="466725" cy="466725"/>
              </a:xfrm>
              <a:prstGeom prst="ellipse">
                <a:avLst/>
              </a:prstGeom>
              <a:solidFill>
                <a:srgbClr val="8FAADC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Freeform 35"/>
              <p:cNvSpPr/>
              <p:nvPr/>
            </p:nvSpPr>
            <p:spPr bwMode="auto">
              <a:xfrm>
                <a:off x="4202113" y="1644650"/>
                <a:ext cx="119063" cy="111125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69" y="70"/>
                  </a:cxn>
                  <a:cxn ang="0">
                    <a:pos x="0" y="12"/>
                  </a:cxn>
                  <a:cxn ang="0">
                    <a:pos x="75" y="0"/>
                  </a:cxn>
                </a:cxnLst>
                <a:rect l="0" t="0" r="r" b="b"/>
                <a:pathLst>
                  <a:path w="75" h="70">
                    <a:moveTo>
                      <a:pt x="75" y="0"/>
                    </a:moveTo>
                    <a:lnTo>
                      <a:pt x="69" y="70"/>
                    </a:lnTo>
                    <a:lnTo>
                      <a:pt x="0" y="12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8FAADC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0" name="Group 154"/>
            <p:cNvGrpSpPr/>
            <p:nvPr/>
          </p:nvGrpSpPr>
          <p:grpSpPr>
            <a:xfrm>
              <a:off x="4173220" y="1398134"/>
              <a:ext cx="142904" cy="255799"/>
              <a:chOff x="4129088" y="1333500"/>
              <a:chExt cx="158750" cy="284163"/>
            </a:xfrm>
          </p:grpSpPr>
          <p:sp>
            <p:nvSpPr>
              <p:cNvPr id="111" name="Freeform 70"/>
              <p:cNvSpPr>
                <a:spLocks noEditPoints="1"/>
              </p:cNvSpPr>
              <p:nvPr/>
            </p:nvSpPr>
            <p:spPr bwMode="auto">
              <a:xfrm>
                <a:off x="4129088" y="1333500"/>
                <a:ext cx="158750" cy="158750"/>
              </a:xfrm>
              <a:custGeom>
                <a:avLst/>
                <a:gdLst/>
                <a:ahLst/>
                <a:cxnLst>
                  <a:cxn ang="0">
                    <a:pos x="63" y="0"/>
                  </a:cxn>
                  <a:cxn ang="0">
                    <a:pos x="0" y="63"/>
                  </a:cxn>
                  <a:cxn ang="0">
                    <a:pos x="63" y="126"/>
                  </a:cxn>
                  <a:cxn ang="0">
                    <a:pos x="126" y="63"/>
                  </a:cxn>
                  <a:cxn ang="0">
                    <a:pos x="63" y="0"/>
                  </a:cxn>
                  <a:cxn ang="0">
                    <a:pos x="63" y="114"/>
                  </a:cxn>
                  <a:cxn ang="0">
                    <a:pos x="12" y="63"/>
                  </a:cxn>
                  <a:cxn ang="0">
                    <a:pos x="63" y="12"/>
                  </a:cxn>
                  <a:cxn ang="0">
                    <a:pos x="115" y="63"/>
                  </a:cxn>
                  <a:cxn ang="0">
                    <a:pos x="63" y="114"/>
                  </a:cxn>
                </a:cxnLst>
                <a:rect l="0" t="0" r="r" b="b"/>
                <a:pathLst>
                  <a:path w="126" h="126">
                    <a:moveTo>
                      <a:pt x="63" y="0"/>
                    </a:moveTo>
                    <a:cubicBezTo>
                      <a:pt x="29" y="0"/>
                      <a:pt x="0" y="28"/>
                      <a:pt x="0" y="63"/>
                    </a:cubicBezTo>
                    <a:cubicBezTo>
                      <a:pt x="0" y="98"/>
                      <a:pt x="29" y="126"/>
                      <a:pt x="63" y="126"/>
                    </a:cubicBezTo>
                    <a:cubicBezTo>
                      <a:pt x="98" y="126"/>
                      <a:pt x="126" y="98"/>
                      <a:pt x="126" y="63"/>
                    </a:cubicBezTo>
                    <a:cubicBezTo>
                      <a:pt x="126" y="28"/>
                      <a:pt x="98" y="0"/>
                      <a:pt x="63" y="0"/>
                    </a:cubicBezTo>
                    <a:close/>
                    <a:moveTo>
                      <a:pt x="63" y="114"/>
                    </a:moveTo>
                    <a:cubicBezTo>
                      <a:pt x="35" y="114"/>
                      <a:pt x="12" y="91"/>
                      <a:pt x="12" y="63"/>
                    </a:cubicBezTo>
                    <a:cubicBezTo>
                      <a:pt x="12" y="35"/>
                      <a:pt x="35" y="12"/>
                      <a:pt x="63" y="12"/>
                    </a:cubicBezTo>
                    <a:cubicBezTo>
                      <a:pt x="92" y="12"/>
                      <a:pt x="115" y="35"/>
                      <a:pt x="115" y="63"/>
                    </a:cubicBezTo>
                    <a:cubicBezTo>
                      <a:pt x="115" y="91"/>
                      <a:pt x="92" y="114"/>
                      <a:pt x="63" y="114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Rectangle 71"/>
              <p:cNvSpPr>
                <a:spLocks noChangeArrowheads="1"/>
              </p:cNvSpPr>
              <p:nvPr/>
            </p:nvSpPr>
            <p:spPr bwMode="auto">
              <a:xfrm>
                <a:off x="4198938" y="1484313"/>
                <a:ext cx="20638" cy="77788"/>
              </a:xfrm>
              <a:prstGeom prst="rect">
                <a:avLst/>
              </a:prstGeom>
              <a:solidFill>
                <a:srgbClr val="F2F2F2"/>
              </a:solidFill>
              <a:ln w="9525">
                <a:noFill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Freeform 72"/>
              <p:cNvSpPr/>
              <p:nvPr/>
            </p:nvSpPr>
            <p:spPr bwMode="auto">
              <a:xfrm>
                <a:off x="4192588" y="1509713"/>
                <a:ext cx="33338" cy="107950"/>
              </a:xfrm>
              <a:custGeom>
                <a:avLst/>
                <a:gdLst/>
                <a:ahLst/>
                <a:cxnLst>
                  <a:cxn ang="0">
                    <a:pos x="27" y="71"/>
                  </a:cxn>
                  <a:cxn ang="0">
                    <a:pos x="13" y="85"/>
                  </a:cxn>
                  <a:cxn ang="0">
                    <a:pos x="13" y="85"/>
                  </a:cxn>
                  <a:cxn ang="0">
                    <a:pos x="0" y="71"/>
                  </a:cxn>
                  <a:cxn ang="0">
                    <a:pos x="0" y="13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27" y="13"/>
                  </a:cxn>
                  <a:cxn ang="0">
                    <a:pos x="27" y="71"/>
                  </a:cxn>
                </a:cxnLst>
                <a:rect l="0" t="0" r="r" b="b"/>
                <a:pathLst>
                  <a:path w="27" h="85">
                    <a:moveTo>
                      <a:pt x="27" y="71"/>
                    </a:moveTo>
                    <a:cubicBezTo>
                      <a:pt x="27" y="79"/>
                      <a:pt x="21" y="85"/>
                      <a:pt x="13" y="85"/>
                    </a:cubicBezTo>
                    <a:cubicBezTo>
                      <a:pt x="13" y="85"/>
                      <a:pt x="13" y="85"/>
                      <a:pt x="13" y="85"/>
                    </a:cubicBezTo>
                    <a:cubicBezTo>
                      <a:pt x="6" y="85"/>
                      <a:pt x="0" y="79"/>
                      <a:pt x="0" y="71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21" y="0"/>
                      <a:pt x="27" y="6"/>
                      <a:pt x="27" y="13"/>
                    </a:cubicBezTo>
                    <a:lnTo>
                      <a:pt x="27" y="7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6" name="Group 192"/>
          <p:cNvGrpSpPr/>
          <p:nvPr/>
        </p:nvGrpSpPr>
        <p:grpSpPr>
          <a:xfrm>
            <a:off x="5093116" y="2484288"/>
            <a:ext cx="681215" cy="799773"/>
            <a:chOff x="3847398" y="1964034"/>
            <a:chExt cx="484446" cy="568759"/>
          </a:xfrm>
        </p:grpSpPr>
        <p:grpSp>
          <p:nvGrpSpPr>
            <p:cNvPr id="117" name="Group 138"/>
            <p:cNvGrpSpPr/>
            <p:nvPr/>
          </p:nvGrpSpPr>
          <p:grpSpPr>
            <a:xfrm>
              <a:off x="3847398" y="1964034"/>
              <a:ext cx="484446" cy="568759"/>
              <a:chOff x="3767138" y="1962150"/>
              <a:chExt cx="538163" cy="631826"/>
            </a:xfrm>
            <a:solidFill>
              <a:schemeClr val="accent1"/>
            </a:solidFill>
          </p:grpSpPr>
          <p:sp>
            <p:nvSpPr>
              <p:cNvPr id="121" name="Oval 46"/>
              <p:cNvSpPr>
                <a:spLocks noChangeArrowheads="1"/>
              </p:cNvSpPr>
              <p:nvPr/>
            </p:nvSpPr>
            <p:spPr bwMode="auto">
              <a:xfrm>
                <a:off x="3767138" y="1962150"/>
                <a:ext cx="538163" cy="539750"/>
              </a:xfrm>
              <a:prstGeom prst="ellipse">
                <a:avLst/>
              </a:prstGeom>
              <a:solidFill>
                <a:srgbClr val="8FAADC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Freeform 47"/>
              <p:cNvSpPr/>
              <p:nvPr/>
            </p:nvSpPr>
            <p:spPr bwMode="auto">
              <a:xfrm>
                <a:off x="4030663" y="2465388"/>
                <a:ext cx="138113" cy="128588"/>
              </a:xfrm>
              <a:custGeom>
                <a:avLst/>
                <a:gdLst/>
                <a:ahLst/>
                <a:cxnLst>
                  <a:cxn ang="0">
                    <a:pos x="87" y="0"/>
                  </a:cxn>
                  <a:cxn ang="0">
                    <a:pos x="80" y="81"/>
                  </a:cxn>
                  <a:cxn ang="0">
                    <a:pos x="0" y="13"/>
                  </a:cxn>
                  <a:cxn ang="0">
                    <a:pos x="87" y="0"/>
                  </a:cxn>
                </a:cxnLst>
                <a:rect l="0" t="0" r="r" b="b"/>
                <a:pathLst>
                  <a:path w="87" h="81">
                    <a:moveTo>
                      <a:pt x="87" y="0"/>
                    </a:moveTo>
                    <a:lnTo>
                      <a:pt x="80" y="81"/>
                    </a:lnTo>
                    <a:lnTo>
                      <a:pt x="0" y="13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8FAADC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8" name="Group 137"/>
            <p:cNvGrpSpPr/>
            <p:nvPr/>
          </p:nvGrpSpPr>
          <p:grpSpPr>
            <a:xfrm>
              <a:off x="4003147" y="2066925"/>
              <a:ext cx="218643" cy="275805"/>
              <a:chOff x="3940175" y="2076450"/>
              <a:chExt cx="242888" cy="306388"/>
            </a:xfrm>
          </p:grpSpPr>
          <p:sp>
            <p:nvSpPr>
              <p:cNvPr id="119" name="Freeform 73"/>
              <p:cNvSpPr>
                <a:spLocks noEditPoints="1"/>
              </p:cNvSpPr>
              <p:nvPr/>
            </p:nvSpPr>
            <p:spPr bwMode="auto">
              <a:xfrm>
                <a:off x="4021138" y="2078038"/>
                <a:ext cx="161925" cy="3048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92"/>
                  </a:cxn>
                  <a:cxn ang="0">
                    <a:pos x="102" y="192"/>
                  </a:cxn>
                  <a:cxn ang="0">
                    <a:pos x="0" y="0"/>
                  </a:cxn>
                  <a:cxn ang="0">
                    <a:pos x="15" y="74"/>
                  </a:cxn>
                  <a:cxn ang="0">
                    <a:pos x="69" y="167"/>
                  </a:cxn>
                  <a:cxn ang="0">
                    <a:pos x="15" y="167"/>
                  </a:cxn>
                  <a:cxn ang="0">
                    <a:pos x="15" y="74"/>
                  </a:cxn>
                </a:cxnLst>
                <a:rect l="0" t="0" r="r" b="b"/>
                <a:pathLst>
                  <a:path w="102" h="192">
                    <a:moveTo>
                      <a:pt x="0" y="0"/>
                    </a:moveTo>
                    <a:lnTo>
                      <a:pt x="0" y="192"/>
                    </a:lnTo>
                    <a:lnTo>
                      <a:pt x="102" y="192"/>
                    </a:lnTo>
                    <a:lnTo>
                      <a:pt x="0" y="0"/>
                    </a:lnTo>
                    <a:close/>
                    <a:moveTo>
                      <a:pt x="15" y="74"/>
                    </a:moveTo>
                    <a:lnTo>
                      <a:pt x="69" y="167"/>
                    </a:lnTo>
                    <a:lnTo>
                      <a:pt x="15" y="167"/>
                    </a:lnTo>
                    <a:lnTo>
                      <a:pt x="15" y="74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0" name="Rectangle 74"/>
              <p:cNvSpPr>
                <a:spLocks noChangeArrowheads="1"/>
              </p:cNvSpPr>
              <p:nvPr/>
            </p:nvSpPr>
            <p:spPr bwMode="auto">
              <a:xfrm>
                <a:off x="3940175" y="2076450"/>
                <a:ext cx="39688" cy="300038"/>
              </a:xfrm>
              <a:prstGeom prst="rect">
                <a:avLst/>
              </a:prstGeom>
              <a:solidFill>
                <a:srgbClr val="F2F2F2"/>
              </a:solidFill>
              <a:ln w="9525">
                <a:noFill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23" name="Group 187"/>
          <p:cNvGrpSpPr/>
          <p:nvPr/>
        </p:nvGrpSpPr>
        <p:grpSpPr>
          <a:xfrm>
            <a:off x="4512375" y="1841255"/>
            <a:ext cx="590787" cy="691262"/>
            <a:chOff x="3434404" y="1506741"/>
            <a:chExt cx="420138" cy="491591"/>
          </a:xfrm>
        </p:grpSpPr>
        <p:grpSp>
          <p:nvGrpSpPr>
            <p:cNvPr id="124" name="Group 132"/>
            <p:cNvGrpSpPr/>
            <p:nvPr/>
          </p:nvGrpSpPr>
          <p:grpSpPr>
            <a:xfrm>
              <a:off x="3434404" y="1506739"/>
              <a:ext cx="420138" cy="491590"/>
              <a:chOff x="3308350" y="1454150"/>
              <a:chExt cx="466725" cy="546101"/>
            </a:xfrm>
            <a:solidFill>
              <a:schemeClr val="accent2"/>
            </a:solidFill>
          </p:grpSpPr>
          <p:sp>
            <p:nvSpPr>
              <p:cNvPr id="126" name="Oval 36"/>
              <p:cNvSpPr>
                <a:spLocks noChangeArrowheads="1"/>
              </p:cNvSpPr>
              <p:nvPr/>
            </p:nvSpPr>
            <p:spPr bwMode="auto">
              <a:xfrm>
                <a:off x="3308350" y="1454150"/>
                <a:ext cx="466725" cy="465138"/>
              </a:xfrm>
              <a:prstGeom prst="ellipse">
                <a:avLst/>
              </a:prstGeom>
              <a:solidFill>
                <a:srgbClr val="88A79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Freeform 37"/>
              <p:cNvSpPr/>
              <p:nvPr/>
            </p:nvSpPr>
            <p:spPr bwMode="auto">
              <a:xfrm>
                <a:off x="3536950" y="1887538"/>
                <a:ext cx="120650" cy="112713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70" y="71"/>
                  </a:cxn>
                  <a:cxn ang="0">
                    <a:pos x="0" y="12"/>
                  </a:cxn>
                  <a:cxn ang="0">
                    <a:pos x="76" y="0"/>
                  </a:cxn>
                </a:cxnLst>
                <a:rect l="0" t="0" r="r" b="b"/>
                <a:pathLst>
                  <a:path w="76" h="71">
                    <a:moveTo>
                      <a:pt x="76" y="0"/>
                    </a:moveTo>
                    <a:lnTo>
                      <a:pt x="70" y="71"/>
                    </a:lnTo>
                    <a:lnTo>
                      <a:pt x="0" y="12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88A79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5" name="Freeform 75"/>
            <p:cNvSpPr>
              <a:spLocks noEditPoints="1"/>
            </p:cNvSpPr>
            <p:nvPr/>
          </p:nvSpPr>
          <p:spPr bwMode="auto">
            <a:xfrm>
              <a:off x="3530151" y="1589625"/>
              <a:ext cx="247225" cy="250083"/>
            </a:xfrm>
            <a:custGeom>
              <a:avLst/>
              <a:gdLst/>
              <a:ahLst/>
              <a:cxnLst>
                <a:cxn ang="0">
                  <a:pos x="139" y="105"/>
                </a:cxn>
                <a:cxn ang="0">
                  <a:pos x="134" y="93"/>
                </a:cxn>
                <a:cxn ang="0">
                  <a:pos x="134" y="42"/>
                </a:cxn>
                <a:cxn ang="0">
                  <a:pos x="139" y="35"/>
                </a:cxn>
                <a:cxn ang="0">
                  <a:pos x="140" y="35"/>
                </a:cxn>
                <a:cxn ang="0">
                  <a:pos x="140" y="12"/>
                </a:cxn>
                <a:cxn ang="0">
                  <a:pos x="139" y="12"/>
                </a:cxn>
                <a:cxn ang="0">
                  <a:pos x="139" y="12"/>
                </a:cxn>
                <a:cxn ang="0">
                  <a:pos x="108" y="0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76" y="12"/>
                </a:cxn>
                <a:cxn ang="0">
                  <a:pos x="76" y="35"/>
                </a:cxn>
                <a:cxn ang="0">
                  <a:pos x="77" y="35"/>
                </a:cxn>
                <a:cxn ang="0">
                  <a:pos x="86" y="42"/>
                </a:cxn>
                <a:cxn ang="0">
                  <a:pos x="86" y="93"/>
                </a:cxn>
                <a:cxn ang="0">
                  <a:pos x="79" y="105"/>
                </a:cxn>
                <a:cxn ang="0">
                  <a:pos x="29" y="200"/>
                </a:cxn>
                <a:cxn ang="0">
                  <a:pos x="108" y="218"/>
                </a:cxn>
                <a:cxn ang="0">
                  <a:pos x="187" y="200"/>
                </a:cxn>
                <a:cxn ang="0">
                  <a:pos x="139" y="105"/>
                </a:cxn>
                <a:cxn ang="0">
                  <a:pos x="137" y="201"/>
                </a:cxn>
                <a:cxn ang="0">
                  <a:pos x="172" y="177"/>
                </a:cxn>
                <a:cxn ang="0">
                  <a:pos x="142" y="126"/>
                </a:cxn>
                <a:cxn ang="0">
                  <a:pos x="183" y="179"/>
                </a:cxn>
                <a:cxn ang="0">
                  <a:pos x="137" y="201"/>
                </a:cxn>
              </a:cxnLst>
              <a:rect l="0" t="0" r="r" b="b"/>
              <a:pathLst>
                <a:path w="217" h="219">
                  <a:moveTo>
                    <a:pt x="139" y="105"/>
                  </a:moveTo>
                  <a:cubicBezTo>
                    <a:pt x="139" y="105"/>
                    <a:pt x="134" y="103"/>
                    <a:pt x="134" y="93"/>
                  </a:cubicBezTo>
                  <a:cubicBezTo>
                    <a:pt x="134" y="84"/>
                    <a:pt x="134" y="52"/>
                    <a:pt x="134" y="42"/>
                  </a:cubicBezTo>
                  <a:cubicBezTo>
                    <a:pt x="137" y="40"/>
                    <a:pt x="139" y="37"/>
                    <a:pt x="139" y="35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39" y="12"/>
                    <a:pt x="139" y="12"/>
                    <a:pt x="139" y="12"/>
                  </a:cubicBezTo>
                  <a:cubicBezTo>
                    <a:pt x="139" y="12"/>
                    <a:pt x="139" y="12"/>
                    <a:pt x="139" y="12"/>
                  </a:cubicBezTo>
                  <a:cubicBezTo>
                    <a:pt x="139" y="5"/>
                    <a:pt x="125" y="0"/>
                    <a:pt x="108" y="0"/>
                  </a:cubicBezTo>
                  <a:cubicBezTo>
                    <a:pt x="91" y="0"/>
                    <a:pt x="77" y="5"/>
                    <a:pt x="77" y="12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77" y="38"/>
                    <a:pt x="79" y="40"/>
                    <a:pt x="86" y="42"/>
                  </a:cubicBezTo>
                  <a:cubicBezTo>
                    <a:pt x="86" y="53"/>
                    <a:pt x="86" y="85"/>
                    <a:pt x="86" y="93"/>
                  </a:cubicBezTo>
                  <a:cubicBezTo>
                    <a:pt x="86" y="103"/>
                    <a:pt x="79" y="105"/>
                    <a:pt x="79" y="105"/>
                  </a:cubicBezTo>
                  <a:cubicBezTo>
                    <a:pt x="67" y="112"/>
                    <a:pt x="0" y="180"/>
                    <a:pt x="29" y="200"/>
                  </a:cubicBezTo>
                  <a:cubicBezTo>
                    <a:pt x="56" y="219"/>
                    <a:pt x="100" y="218"/>
                    <a:pt x="108" y="218"/>
                  </a:cubicBezTo>
                  <a:cubicBezTo>
                    <a:pt x="117" y="218"/>
                    <a:pt x="161" y="219"/>
                    <a:pt x="187" y="200"/>
                  </a:cubicBezTo>
                  <a:cubicBezTo>
                    <a:pt x="217" y="180"/>
                    <a:pt x="150" y="112"/>
                    <a:pt x="139" y="105"/>
                  </a:cubicBezTo>
                  <a:close/>
                  <a:moveTo>
                    <a:pt x="137" y="201"/>
                  </a:moveTo>
                  <a:cubicBezTo>
                    <a:pt x="137" y="201"/>
                    <a:pt x="170" y="195"/>
                    <a:pt x="172" y="177"/>
                  </a:cubicBezTo>
                  <a:cubicBezTo>
                    <a:pt x="173" y="159"/>
                    <a:pt x="142" y="126"/>
                    <a:pt x="142" y="126"/>
                  </a:cubicBezTo>
                  <a:cubicBezTo>
                    <a:pt x="142" y="126"/>
                    <a:pt x="183" y="158"/>
                    <a:pt x="183" y="179"/>
                  </a:cubicBezTo>
                  <a:cubicBezTo>
                    <a:pt x="182" y="201"/>
                    <a:pt x="137" y="201"/>
                    <a:pt x="137" y="201"/>
                  </a:cubicBezTo>
                  <a:close/>
                </a:path>
              </a:pathLst>
            </a:custGeom>
            <a:solidFill>
              <a:srgbClr val="F2F2F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p>
              <a:pPr>
                <a:lnSpc>
                  <a:spcPct val="120000"/>
                </a:lnSpc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8" name="Group 186"/>
          <p:cNvGrpSpPr/>
          <p:nvPr/>
        </p:nvGrpSpPr>
        <p:grpSpPr>
          <a:xfrm>
            <a:off x="4084358" y="2610884"/>
            <a:ext cx="639014" cy="691261"/>
            <a:chOff x="3130019" y="2054064"/>
            <a:chExt cx="454435" cy="491590"/>
          </a:xfrm>
        </p:grpSpPr>
        <p:grpSp>
          <p:nvGrpSpPr>
            <p:cNvPr id="129" name="Group 133"/>
            <p:cNvGrpSpPr/>
            <p:nvPr/>
          </p:nvGrpSpPr>
          <p:grpSpPr>
            <a:xfrm>
              <a:off x="3164316" y="2054064"/>
              <a:ext cx="420138" cy="491590"/>
              <a:chOff x="3008313" y="2062163"/>
              <a:chExt cx="466725" cy="546100"/>
            </a:xfrm>
            <a:solidFill>
              <a:schemeClr val="accent6"/>
            </a:solidFill>
          </p:grpSpPr>
          <p:sp>
            <p:nvSpPr>
              <p:cNvPr id="131" name="Oval 38"/>
              <p:cNvSpPr>
                <a:spLocks noChangeArrowheads="1"/>
              </p:cNvSpPr>
              <p:nvPr/>
            </p:nvSpPr>
            <p:spPr bwMode="auto">
              <a:xfrm>
                <a:off x="3008313" y="2062163"/>
                <a:ext cx="466725" cy="465138"/>
              </a:xfrm>
              <a:prstGeom prst="ellipse">
                <a:avLst/>
              </a:prstGeom>
              <a:solidFill>
                <a:srgbClr val="DB8E75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" name="Freeform 39"/>
              <p:cNvSpPr/>
              <p:nvPr/>
            </p:nvSpPr>
            <p:spPr bwMode="auto">
              <a:xfrm>
                <a:off x="3236913" y="2495550"/>
                <a:ext cx="120650" cy="112713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69" y="71"/>
                  </a:cxn>
                  <a:cxn ang="0">
                    <a:pos x="0" y="12"/>
                  </a:cxn>
                  <a:cxn ang="0">
                    <a:pos x="76" y="0"/>
                  </a:cxn>
                </a:cxnLst>
                <a:rect l="0" t="0" r="r" b="b"/>
                <a:pathLst>
                  <a:path w="76" h="71">
                    <a:moveTo>
                      <a:pt x="76" y="0"/>
                    </a:moveTo>
                    <a:lnTo>
                      <a:pt x="69" y="71"/>
                    </a:lnTo>
                    <a:lnTo>
                      <a:pt x="0" y="12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DB8E75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0" name="Freeform 76"/>
            <p:cNvSpPr>
              <a:spLocks noEditPoints="1"/>
            </p:cNvSpPr>
            <p:nvPr/>
          </p:nvSpPr>
          <p:spPr bwMode="auto">
            <a:xfrm>
              <a:off x="3130019" y="2151239"/>
              <a:ext cx="398703" cy="261515"/>
            </a:xfrm>
            <a:custGeom>
              <a:avLst/>
              <a:gdLst/>
              <a:ahLst/>
              <a:cxnLst>
                <a:cxn ang="0">
                  <a:pos x="333" y="51"/>
                </a:cxn>
                <a:cxn ang="0">
                  <a:pos x="259" y="0"/>
                </a:cxn>
                <a:cxn ang="0">
                  <a:pos x="170" y="224"/>
                </a:cxn>
                <a:cxn ang="0">
                  <a:pos x="269" y="132"/>
                </a:cxn>
                <a:cxn ang="0">
                  <a:pos x="333" y="51"/>
                </a:cxn>
                <a:cxn ang="0">
                  <a:pos x="140" y="41"/>
                </a:cxn>
                <a:cxn ang="0">
                  <a:pos x="155" y="56"/>
                </a:cxn>
                <a:cxn ang="0">
                  <a:pos x="140" y="71"/>
                </a:cxn>
                <a:cxn ang="0">
                  <a:pos x="125" y="56"/>
                </a:cxn>
                <a:cxn ang="0">
                  <a:pos x="140" y="41"/>
                </a:cxn>
                <a:cxn ang="0">
                  <a:pos x="105" y="101"/>
                </a:cxn>
                <a:cxn ang="0">
                  <a:pos x="125" y="81"/>
                </a:cxn>
                <a:cxn ang="0">
                  <a:pos x="145" y="101"/>
                </a:cxn>
                <a:cxn ang="0">
                  <a:pos x="125" y="121"/>
                </a:cxn>
                <a:cxn ang="0">
                  <a:pos x="105" y="101"/>
                </a:cxn>
                <a:cxn ang="0">
                  <a:pos x="139" y="174"/>
                </a:cxn>
                <a:cxn ang="0">
                  <a:pos x="116" y="151"/>
                </a:cxn>
                <a:cxn ang="0">
                  <a:pos x="139" y="127"/>
                </a:cxn>
                <a:cxn ang="0">
                  <a:pos x="161" y="151"/>
                </a:cxn>
                <a:cxn ang="0">
                  <a:pos x="139" y="174"/>
                </a:cxn>
                <a:cxn ang="0">
                  <a:pos x="180" y="213"/>
                </a:cxn>
                <a:cxn ang="0">
                  <a:pos x="155" y="188"/>
                </a:cxn>
                <a:cxn ang="0">
                  <a:pos x="180" y="163"/>
                </a:cxn>
                <a:cxn ang="0">
                  <a:pos x="205" y="188"/>
                </a:cxn>
                <a:cxn ang="0">
                  <a:pos x="180" y="213"/>
                </a:cxn>
                <a:cxn ang="0">
                  <a:pos x="281" y="97"/>
                </a:cxn>
                <a:cxn ang="0">
                  <a:pos x="251" y="67"/>
                </a:cxn>
                <a:cxn ang="0">
                  <a:pos x="281" y="37"/>
                </a:cxn>
                <a:cxn ang="0">
                  <a:pos x="311" y="67"/>
                </a:cxn>
                <a:cxn ang="0">
                  <a:pos x="281" y="97"/>
                </a:cxn>
              </a:cxnLst>
              <a:rect l="0" t="0" r="r" b="b"/>
              <a:pathLst>
                <a:path w="349" h="229">
                  <a:moveTo>
                    <a:pt x="333" y="51"/>
                  </a:moveTo>
                  <a:cubicBezTo>
                    <a:pt x="316" y="6"/>
                    <a:pt x="259" y="0"/>
                    <a:pt x="259" y="0"/>
                  </a:cubicBezTo>
                  <a:cubicBezTo>
                    <a:pt x="0" y="4"/>
                    <a:pt x="103" y="219"/>
                    <a:pt x="170" y="224"/>
                  </a:cubicBezTo>
                  <a:cubicBezTo>
                    <a:pt x="236" y="229"/>
                    <a:pt x="226" y="149"/>
                    <a:pt x="269" y="132"/>
                  </a:cubicBezTo>
                  <a:cubicBezTo>
                    <a:pt x="311" y="116"/>
                    <a:pt x="349" y="96"/>
                    <a:pt x="333" y="51"/>
                  </a:cubicBezTo>
                  <a:close/>
                  <a:moveTo>
                    <a:pt x="140" y="41"/>
                  </a:moveTo>
                  <a:cubicBezTo>
                    <a:pt x="148" y="41"/>
                    <a:pt x="155" y="47"/>
                    <a:pt x="155" y="56"/>
                  </a:cubicBezTo>
                  <a:cubicBezTo>
                    <a:pt x="155" y="64"/>
                    <a:pt x="148" y="71"/>
                    <a:pt x="140" y="71"/>
                  </a:cubicBezTo>
                  <a:cubicBezTo>
                    <a:pt x="131" y="71"/>
                    <a:pt x="125" y="64"/>
                    <a:pt x="125" y="56"/>
                  </a:cubicBezTo>
                  <a:cubicBezTo>
                    <a:pt x="125" y="47"/>
                    <a:pt x="131" y="41"/>
                    <a:pt x="140" y="41"/>
                  </a:cubicBezTo>
                  <a:close/>
                  <a:moveTo>
                    <a:pt x="105" y="101"/>
                  </a:moveTo>
                  <a:cubicBezTo>
                    <a:pt x="105" y="90"/>
                    <a:pt x="114" y="81"/>
                    <a:pt x="125" y="81"/>
                  </a:cubicBezTo>
                  <a:cubicBezTo>
                    <a:pt x="136" y="81"/>
                    <a:pt x="145" y="90"/>
                    <a:pt x="145" y="101"/>
                  </a:cubicBezTo>
                  <a:cubicBezTo>
                    <a:pt x="145" y="112"/>
                    <a:pt x="136" y="121"/>
                    <a:pt x="125" y="121"/>
                  </a:cubicBezTo>
                  <a:cubicBezTo>
                    <a:pt x="114" y="121"/>
                    <a:pt x="105" y="112"/>
                    <a:pt x="105" y="101"/>
                  </a:cubicBezTo>
                  <a:close/>
                  <a:moveTo>
                    <a:pt x="139" y="174"/>
                  </a:moveTo>
                  <a:cubicBezTo>
                    <a:pt x="126" y="174"/>
                    <a:pt x="116" y="163"/>
                    <a:pt x="116" y="151"/>
                  </a:cubicBezTo>
                  <a:cubicBezTo>
                    <a:pt x="116" y="138"/>
                    <a:pt x="126" y="127"/>
                    <a:pt x="139" y="127"/>
                  </a:cubicBezTo>
                  <a:cubicBezTo>
                    <a:pt x="151" y="127"/>
                    <a:pt x="161" y="138"/>
                    <a:pt x="161" y="151"/>
                  </a:cubicBezTo>
                  <a:cubicBezTo>
                    <a:pt x="161" y="163"/>
                    <a:pt x="151" y="174"/>
                    <a:pt x="139" y="174"/>
                  </a:cubicBezTo>
                  <a:close/>
                  <a:moveTo>
                    <a:pt x="180" y="213"/>
                  </a:moveTo>
                  <a:cubicBezTo>
                    <a:pt x="166" y="213"/>
                    <a:pt x="155" y="202"/>
                    <a:pt x="155" y="188"/>
                  </a:cubicBezTo>
                  <a:cubicBezTo>
                    <a:pt x="155" y="174"/>
                    <a:pt x="166" y="163"/>
                    <a:pt x="180" y="163"/>
                  </a:cubicBezTo>
                  <a:cubicBezTo>
                    <a:pt x="193" y="163"/>
                    <a:pt x="205" y="174"/>
                    <a:pt x="205" y="188"/>
                  </a:cubicBezTo>
                  <a:cubicBezTo>
                    <a:pt x="205" y="202"/>
                    <a:pt x="193" y="213"/>
                    <a:pt x="180" y="213"/>
                  </a:cubicBezTo>
                  <a:close/>
                  <a:moveTo>
                    <a:pt x="281" y="97"/>
                  </a:moveTo>
                  <a:cubicBezTo>
                    <a:pt x="265" y="97"/>
                    <a:pt x="251" y="84"/>
                    <a:pt x="251" y="67"/>
                  </a:cubicBezTo>
                  <a:cubicBezTo>
                    <a:pt x="251" y="51"/>
                    <a:pt x="265" y="37"/>
                    <a:pt x="281" y="37"/>
                  </a:cubicBezTo>
                  <a:cubicBezTo>
                    <a:pt x="298" y="37"/>
                    <a:pt x="311" y="51"/>
                    <a:pt x="311" y="67"/>
                  </a:cubicBezTo>
                  <a:cubicBezTo>
                    <a:pt x="311" y="84"/>
                    <a:pt x="298" y="97"/>
                    <a:pt x="281" y="97"/>
                  </a:cubicBezTo>
                  <a:close/>
                </a:path>
              </a:pathLst>
            </a:custGeom>
            <a:solidFill>
              <a:srgbClr val="F2F2F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p>
              <a:pPr>
                <a:lnSpc>
                  <a:spcPct val="120000"/>
                </a:lnSpc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" name="Group 185"/>
          <p:cNvGrpSpPr/>
          <p:nvPr/>
        </p:nvGrpSpPr>
        <p:grpSpPr>
          <a:xfrm>
            <a:off x="4132585" y="3400609"/>
            <a:ext cx="590787" cy="691261"/>
            <a:chOff x="3164316" y="2615677"/>
            <a:chExt cx="420138" cy="491590"/>
          </a:xfrm>
        </p:grpSpPr>
        <p:grpSp>
          <p:nvGrpSpPr>
            <p:cNvPr id="134" name="Group 134"/>
            <p:cNvGrpSpPr/>
            <p:nvPr/>
          </p:nvGrpSpPr>
          <p:grpSpPr>
            <a:xfrm>
              <a:off x="3164316" y="2615677"/>
              <a:ext cx="420138" cy="491590"/>
              <a:chOff x="3008313" y="2686050"/>
              <a:chExt cx="466725" cy="546100"/>
            </a:xfrm>
            <a:solidFill>
              <a:schemeClr val="accent3"/>
            </a:solidFill>
          </p:grpSpPr>
          <p:sp>
            <p:nvSpPr>
              <p:cNvPr id="136" name="Oval 42"/>
              <p:cNvSpPr>
                <a:spLocks noChangeArrowheads="1"/>
              </p:cNvSpPr>
              <p:nvPr/>
            </p:nvSpPr>
            <p:spPr bwMode="auto">
              <a:xfrm>
                <a:off x="3008313" y="2686050"/>
                <a:ext cx="466725" cy="4667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7" name="Freeform 43"/>
              <p:cNvSpPr/>
              <p:nvPr/>
            </p:nvSpPr>
            <p:spPr bwMode="auto">
              <a:xfrm>
                <a:off x="3236913" y="3121025"/>
                <a:ext cx="120650" cy="111125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69" y="70"/>
                  </a:cxn>
                  <a:cxn ang="0">
                    <a:pos x="0" y="11"/>
                  </a:cxn>
                  <a:cxn ang="0">
                    <a:pos x="76" y="0"/>
                  </a:cxn>
                </a:cxnLst>
                <a:rect l="0" t="0" r="r" b="b"/>
                <a:pathLst>
                  <a:path w="76" h="70">
                    <a:moveTo>
                      <a:pt x="76" y="0"/>
                    </a:moveTo>
                    <a:lnTo>
                      <a:pt x="69" y="70"/>
                    </a:lnTo>
                    <a:lnTo>
                      <a:pt x="0" y="11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5" name="Freeform 77"/>
            <p:cNvSpPr/>
            <p:nvPr/>
          </p:nvSpPr>
          <p:spPr bwMode="auto">
            <a:xfrm>
              <a:off x="3270065" y="2715710"/>
              <a:ext cx="222931" cy="205782"/>
            </a:xfrm>
            <a:custGeom>
              <a:avLst/>
              <a:gdLst/>
              <a:ahLst/>
              <a:cxnLst>
                <a:cxn ang="0">
                  <a:pos x="96" y="181"/>
                </a:cxn>
                <a:cxn ang="0">
                  <a:pos x="0" y="180"/>
                </a:cxn>
                <a:cxn ang="0">
                  <a:pos x="0" y="36"/>
                </a:cxn>
                <a:cxn ang="0">
                  <a:pos x="98" y="36"/>
                </a:cxn>
                <a:cxn ang="0">
                  <a:pos x="196" y="36"/>
                </a:cxn>
                <a:cxn ang="0">
                  <a:pos x="196" y="180"/>
                </a:cxn>
                <a:cxn ang="0">
                  <a:pos x="96" y="181"/>
                </a:cxn>
              </a:cxnLst>
              <a:rect l="0" t="0" r="r" b="b"/>
              <a:pathLst>
                <a:path w="196" h="181">
                  <a:moveTo>
                    <a:pt x="96" y="181"/>
                  </a:moveTo>
                  <a:cubicBezTo>
                    <a:pt x="96" y="181"/>
                    <a:pt x="62" y="147"/>
                    <a:pt x="0" y="18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63" y="0"/>
                    <a:pt x="98" y="36"/>
                  </a:cubicBezTo>
                  <a:cubicBezTo>
                    <a:pt x="196" y="36"/>
                    <a:pt x="196" y="36"/>
                    <a:pt x="196" y="36"/>
                  </a:cubicBezTo>
                  <a:cubicBezTo>
                    <a:pt x="196" y="180"/>
                    <a:pt x="196" y="180"/>
                    <a:pt x="196" y="180"/>
                  </a:cubicBezTo>
                  <a:lnTo>
                    <a:pt x="96" y="181"/>
                  </a:lnTo>
                  <a:close/>
                </a:path>
              </a:pathLst>
            </a:custGeom>
            <a:solidFill>
              <a:srgbClr val="F2F2F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p>
              <a:pPr>
                <a:lnSpc>
                  <a:spcPct val="120000"/>
                </a:lnSpc>
              </a:pP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8" name="Group 184"/>
          <p:cNvGrpSpPr/>
          <p:nvPr/>
        </p:nvGrpSpPr>
        <p:grpSpPr>
          <a:xfrm>
            <a:off x="4850388" y="3355566"/>
            <a:ext cx="823887" cy="949312"/>
            <a:chOff x="3674781" y="2583644"/>
            <a:chExt cx="585907" cy="675103"/>
          </a:xfrm>
        </p:grpSpPr>
        <p:grpSp>
          <p:nvGrpSpPr>
            <p:cNvPr id="139" name="Group 136"/>
            <p:cNvGrpSpPr/>
            <p:nvPr/>
          </p:nvGrpSpPr>
          <p:grpSpPr>
            <a:xfrm>
              <a:off x="3674781" y="2583644"/>
              <a:ext cx="585907" cy="675103"/>
              <a:chOff x="3575380" y="2650465"/>
              <a:chExt cx="650875" cy="749961"/>
            </a:xfrm>
            <a:solidFill>
              <a:schemeClr val="accent2"/>
            </a:solidFill>
          </p:grpSpPr>
          <p:sp>
            <p:nvSpPr>
              <p:cNvPr id="145" name="Oval 44"/>
              <p:cNvSpPr>
                <a:spLocks noChangeArrowheads="1"/>
              </p:cNvSpPr>
              <p:nvPr/>
            </p:nvSpPr>
            <p:spPr bwMode="auto">
              <a:xfrm>
                <a:off x="3575380" y="2650465"/>
                <a:ext cx="650875" cy="650875"/>
              </a:xfrm>
              <a:prstGeom prst="ellipse">
                <a:avLst/>
              </a:prstGeom>
              <a:solidFill>
                <a:srgbClr val="8FAADC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6" name="Freeform 45"/>
              <p:cNvSpPr/>
              <p:nvPr/>
            </p:nvSpPr>
            <p:spPr bwMode="auto">
              <a:xfrm>
                <a:off x="3898900" y="3243263"/>
                <a:ext cx="168275" cy="157163"/>
              </a:xfrm>
              <a:custGeom>
                <a:avLst/>
                <a:gdLst/>
                <a:ahLst/>
                <a:cxnLst>
                  <a:cxn ang="0">
                    <a:pos x="106" y="0"/>
                  </a:cxn>
                  <a:cxn ang="0">
                    <a:pos x="97" y="99"/>
                  </a:cxn>
                  <a:cxn ang="0">
                    <a:pos x="0" y="17"/>
                  </a:cxn>
                  <a:cxn ang="0">
                    <a:pos x="106" y="0"/>
                  </a:cxn>
                </a:cxnLst>
                <a:rect l="0" t="0" r="r" b="b"/>
                <a:pathLst>
                  <a:path w="106" h="99">
                    <a:moveTo>
                      <a:pt x="106" y="0"/>
                    </a:moveTo>
                    <a:lnTo>
                      <a:pt x="97" y="99"/>
                    </a:lnTo>
                    <a:lnTo>
                      <a:pt x="0" y="17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8FAADC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0" name="Group 135"/>
            <p:cNvGrpSpPr/>
            <p:nvPr/>
          </p:nvGrpSpPr>
          <p:grpSpPr>
            <a:xfrm>
              <a:off x="3813101" y="2709950"/>
              <a:ext cx="320105" cy="344393"/>
              <a:chOff x="3729038" y="2790825"/>
              <a:chExt cx="355600" cy="382588"/>
            </a:xfrm>
          </p:grpSpPr>
          <p:sp>
            <p:nvSpPr>
              <p:cNvPr id="141" name="Freeform 78"/>
              <p:cNvSpPr/>
              <p:nvPr/>
            </p:nvSpPr>
            <p:spPr bwMode="auto">
              <a:xfrm>
                <a:off x="3867150" y="3111500"/>
                <a:ext cx="82550" cy="19050"/>
              </a:xfrm>
              <a:custGeom>
                <a:avLst/>
                <a:gdLst/>
                <a:ahLst/>
                <a:cxnLst>
                  <a:cxn ang="0">
                    <a:pos x="66" y="7"/>
                  </a:cxn>
                  <a:cxn ang="0">
                    <a:pos x="55" y="15"/>
                  </a:cxn>
                  <a:cxn ang="0">
                    <a:pos x="11" y="15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11" y="0"/>
                  </a:cxn>
                  <a:cxn ang="0">
                    <a:pos x="55" y="0"/>
                  </a:cxn>
                  <a:cxn ang="0">
                    <a:pos x="66" y="7"/>
                  </a:cxn>
                </a:cxnLst>
                <a:rect l="0" t="0" r="r" b="b"/>
                <a:pathLst>
                  <a:path w="66" h="15">
                    <a:moveTo>
                      <a:pt x="66" y="7"/>
                    </a:moveTo>
                    <a:cubicBezTo>
                      <a:pt x="66" y="12"/>
                      <a:pt x="61" y="15"/>
                      <a:pt x="55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5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5" y="0"/>
                      <a:pt x="11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61" y="0"/>
                      <a:pt x="66" y="3"/>
                      <a:pt x="66" y="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2" name="Freeform 79"/>
              <p:cNvSpPr/>
              <p:nvPr/>
            </p:nvSpPr>
            <p:spPr bwMode="auto">
              <a:xfrm>
                <a:off x="3867150" y="3132138"/>
                <a:ext cx="82550" cy="20638"/>
              </a:xfrm>
              <a:custGeom>
                <a:avLst/>
                <a:gdLst/>
                <a:ahLst/>
                <a:cxnLst>
                  <a:cxn ang="0">
                    <a:pos x="66" y="8"/>
                  </a:cxn>
                  <a:cxn ang="0">
                    <a:pos x="55" y="16"/>
                  </a:cxn>
                  <a:cxn ang="0">
                    <a:pos x="11" y="16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11" y="0"/>
                  </a:cxn>
                  <a:cxn ang="0">
                    <a:pos x="55" y="0"/>
                  </a:cxn>
                  <a:cxn ang="0">
                    <a:pos x="66" y="8"/>
                  </a:cxn>
                </a:cxnLst>
                <a:rect l="0" t="0" r="r" b="b"/>
                <a:pathLst>
                  <a:path w="66" h="16">
                    <a:moveTo>
                      <a:pt x="66" y="8"/>
                    </a:moveTo>
                    <a:cubicBezTo>
                      <a:pt x="66" y="13"/>
                      <a:pt x="61" y="16"/>
                      <a:pt x="55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5" y="16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61" y="0"/>
                      <a:pt x="66" y="4"/>
                      <a:pt x="66" y="8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" name="Freeform 80"/>
              <p:cNvSpPr/>
              <p:nvPr/>
            </p:nvSpPr>
            <p:spPr bwMode="auto">
              <a:xfrm>
                <a:off x="3883025" y="3154363"/>
                <a:ext cx="50800" cy="19050"/>
              </a:xfrm>
              <a:custGeom>
                <a:avLst/>
                <a:gdLst/>
                <a:ahLst/>
                <a:cxnLst>
                  <a:cxn ang="0">
                    <a:pos x="40" y="8"/>
                  </a:cxn>
                  <a:cxn ang="0">
                    <a:pos x="33" y="16"/>
                  </a:cxn>
                  <a:cxn ang="0">
                    <a:pos x="7" y="16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7" y="0"/>
                  </a:cxn>
                  <a:cxn ang="0">
                    <a:pos x="33" y="0"/>
                  </a:cxn>
                  <a:cxn ang="0">
                    <a:pos x="40" y="8"/>
                  </a:cxn>
                </a:cxnLst>
                <a:rect l="0" t="0" r="r" b="b"/>
                <a:pathLst>
                  <a:path w="40" h="16">
                    <a:moveTo>
                      <a:pt x="40" y="8"/>
                    </a:moveTo>
                    <a:cubicBezTo>
                      <a:pt x="40" y="13"/>
                      <a:pt x="37" y="16"/>
                      <a:pt x="33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3" y="16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7" y="0"/>
                      <a:pt x="40" y="4"/>
                      <a:pt x="40" y="8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4" name="Freeform 81"/>
              <p:cNvSpPr>
                <a:spLocks noEditPoints="1"/>
              </p:cNvSpPr>
              <p:nvPr/>
            </p:nvSpPr>
            <p:spPr bwMode="auto">
              <a:xfrm>
                <a:off x="3729038" y="2790825"/>
                <a:ext cx="355600" cy="317500"/>
              </a:xfrm>
              <a:custGeom>
                <a:avLst/>
                <a:gdLst/>
                <a:ahLst/>
                <a:cxnLst>
                  <a:cxn ang="0">
                    <a:pos x="143" y="0"/>
                  </a:cxn>
                  <a:cxn ang="0">
                    <a:pos x="143" y="0"/>
                  </a:cxn>
                  <a:cxn ang="0">
                    <a:pos x="140" y="0"/>
                  </a:cxn>
                  <a:cxn ang="0">
                    <a:pos x="138" y="0"/>
                  </a:cxn>
                  <a:cxn ang="0">
                    <a:pos x="138" y="0"/>
                  </a:cxn>
                  <a:cxn ang="0">
                    <a:pos x="71" y="174"/>
                  </a:cxn>
                  <a:cxn ang="0">
                    <a:pos x="107" y="251"/>
                  </a:cxn>
                  <a:cxn ang="0">
                    <a:pos x="140" y="251"/>
                  </a:cxn>
                  <a:cxn ang="0">
                    <a:pos x="146" y="251"/>
                  </a:cxn>
                  <a:cxn ang="0">
                    <a:pos x="176" y="251"/>
                  </a:cxn>
                  <a:cxn ang="0">
                    <a:pos x="211" y="174"/>
                  </a:cxn>
                  <a:cxn ang="0">
                    <a:pos x="143" y="0"/>
                  </a:cxn>
                  <a:cxn ang="0">
                    <a:pos x="210" y="127"/>
                  </a:cxn>
                  <a:cxn ang="0">
                    <a:pos x="170" y="28"/>
                  </a:cxn>
                  <a:cxn ang="0">
                    <a:pos x="210" y="127"/>
                  </a:cxn>
                </a:cxnLst>
                <a:rect l="0" t="0" r="r" b="b"/>
                <a:pathLst>
                  <a:path w="281" h="251">
                    <a:moveTo>
                      <a:pt x="143" y="0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0"/>
                      <a:pt x="141" y="0"/>
                      <a:pt x="140" y="0"/>
                    </a:cubicBezTo>
                    <a:cubicBezTo>
                      <a:pt x="140" y="0"/>
                      <a:pt x="143" y="0"/>
                      <a:pt x="138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0" y="4"/>
                      <a:pt x="34" y="140"/>
                      <a:pt x="71" y="174"/>
                    </a:cubicBezTo>
                    <a:cubicBezTo>
                      <a:pt x="109" y="208"/>
                      <a:pt x="107" y="251"/>
                      <a:pt x="107" y="251"/>
                    </a:cubicBezTo>
                    <a:cubicBezTo>
                      <a:pt x="140" y="251"/>
                      <a:pt x="140" y="251"/>
                      <a:pt x="140" y="251"/>
                    </a:cubicBezTo>
                    <a:cubicBezTo>
                      <a:pt x="146" y="251"/>
                      <a:pt x="146" y="251"/>
                      <a:pt x="146" y="251"/>
                    </a:cubicBezTo>
                    <a:cubicBezTo>
                      <a:pt x="176" y="251"/>
                      <a:pt x="176" y="251"/>
                      <a:pt x="176" y="251"/>
                    </a:cubicBezTo>
                    <a:cubicBezTo>
                      <a:pt x="176" y="251"/>
                      <a:pt x="174" y="208"/>
                      <a:pt x="211" y="174"/>
                    </a:cubicBezTo>
                    <a:cubicBezTo>
                      <a:pt x="249" y="140"/>
                      <a:pt x="281" y="4"/>
                      <a:pt x="143" y="0"/>
                    </a:cubicBezTo>
                    <a:close/>
                    <a:moveTo>
                      <a:pt x="210" y="127"/>
                    </a:moveTo>
                    <a:cubicBezTo>
                      <a:pt x="233" y="63"/>
                      <a:pt x="170" y="28"/>
                      <a:pt x="170" y="28"/>
                    </a:cubicBezTo>
                    <a:cubicBezTo>
                      <a:pt x="264" y="43"/>
                      <a:pt x="210" y="127"/>
                      <a:pt x="210" y="12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7" name="Group 183"/>
          <p:cNvGrpSpPr/>
          <p:nvPr/>
        </p:nvGrpSpPr>
        <p:grpSpPr>
          <a:xfrm>
            <a:off x="5878822" y="3215737"/>
            <a:ext cx="588779" cy="691261"/>
            <a:chOff x="4406153" y="2484205"/>
            <a:chExt cx="418710" cy="491590"/>
          </a:xfrm>
        </p:grpSpPr>
        <p:grpSp>
          <p:nvGrpSpPr>
            <p:cNvPr id="148" name="Group 142"/>
            <p:cNvGrpSpPr/>
            <p:nvPr/>
          </p:nvGrpSpPr>
          <p:grpSpPr>
            <a:xfrm>
              <a:off x="4406153" y="2484205"/>
              <a:ext cx="418710" cy="491590"/>
              <a:chOff x="4387850" y="2540000"/>
              <a:chExt cx="465138" cy="546100"/>
            </a:xfrm>
            <a:solidFill>
              <a:schemeClr val="accent5"/>
            </a:solidFill>
          </p:grpSpPr>
          <p:sp>
            <p:nvSpPr>
              <p:cNvPr id="158" name="Oval 40"/>
              <p:cNvSpPr>
                <a:spLocks noChangeArrowheads="1"/>
              </p:cNvSpPr>
              <p:nvPr/>
            </p:nvSpPr>
            <p:spPr bwMode="auto">
              <a:xfrm>
                <a:off x="4387850" y="2540000"/>
                <a:ext cx="465138" cy="466725"/>
              </a:xfrm>
              <a:prstGeom prst="ellipse">
                <a:avLst/>
              </a:prstGeom>
              <a:solidFill>
                <a:srgbClr val="88A79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Freeform 41"/>
              <p:cNvSpPr/>
              <p:nvPr/>
            </p:nvSpPr>
            <p:spPr bwMode="auto">
              <a:xfrm>
                <a:off x="4614863" y="2974975"/>
                <a:ext cx="120650" cy="111125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70" y="70"/>
                  </a:cxn>
                  <a:cxn ang="0">
                    <a:pos x="0" y="11"/>
                  </a:cxn>
                  <a:cxn ang="0">
                    <a:pos x="76" y="0"/>
                  </a:cxn>
                </a:cxnLst>
                <a:rect l="0" t="0" r="r" b="b"/>
                <a:pathLst>
                  <a:path w="76" h="70">
                    <a:moveTo>
                      <a:pt x="76" y="0"/>
                    </a:moveTo>
                    <a:lnTo>
                      <a:pt x="70" y="70"/>
                    </a:lnTo>
                    <a:lnTo>
                      <a:pt x="0" y="11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88A79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9" name="Group 141"/>
            <p:cNvGrpSpPr/>
            <p:nvPr/>
          </p:nvGrpSpPr>
          <p:grpSpPr>
            <a:xfrm>
              <a:off x="4509044" y="2544225"/>
              <a:ext cx="251512" cy="324393"/>
              <a:chOff x="4502150" y="2606675"/>
              <a:chExt cx="279401" cy="360363"/>
            </a:xfrm>
          </p:grpSpPr>
          <p:sp>
            <p:nvSpPr>
              <p:cNvPr id="150" name="Freeform 82"/>
              <p:cNvSpPr/>
              <p:nvPr/>
            </p:nvSpPr>
            <p:spPr bwMode="auto">
              <a:xfrm>
                <a:off x="4506913" y="2606675"/>
                <a:ext cx="274638" cy="277813"/>
              </a:xfrm>
              <a:custGeom>
                <a:avLst/>
                <a:gdLst/>
                <a:ahLst/>
                <a:cxnLst>
                  <a:cxn ang="0">
                    <a:pos x="160" y="11"/>
                  </a:cxn>
                  <a:cxn ang="0">
                    <a:pos x="204" y="97"/>
                  </a:cxn>
                  <a:cxn ang="0">
                    <a:pos x="97" y="205"/>
                  </a:cxn>
                  <a:cxn ang="0">
                    <a:pos x="11" y="162"/>
                  </a:cxn>
                  <a:cxn ang="0">
                    <a:pos x="0" y="171"/>
                  </a:cxn>
                  <a:cxn ang="0">
                    <a:pos x="97" y="219"/>
                  </a:cxn>
                  <a:cxn ang="0">
                    <a:pos x="218" y="97"/>
                  </a:cxn>
                  <a:cxn ang="0">
                    <a:pos x="169" y="0"/>
                  </a:cxn>
                  <a:cxn ang="0">
                    <a:pos x="160" y="11"/>
                  </a:cxn>
                </a:cxnLst>
                <a:rect l="0" t="0" r="r" b="b"/>
                <a:pathLst>
                  <a:path w="218" h="219">
                    <a:moveTo>
                      <a:pt x="160" y="11"/>
                    </a:moveTo>
                    <a:cubicBezTo>
                      <a:pt x="187" y="30"/>
                      <a:pt x="204" y="62"/>
                      <a:pt x="204" y="97"/>
                    </a:cubicBezTo>
                    <a:cubicBezTo>
                      <a:pt x="204" y="157"/>
                      <a:pt x="156" y="205"/>
                      <a:pt x="97" y="205"/>
                    </a:cubicBezTo>
                    <a:cubicBezTo>
                      <a:pt x="62" y="205"/>
                      <a:pt x="31" y="188"/>
                      <a:pt x="11" y="162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22" y="200"/>
                      <a:pt x="57" y="219"/>
                      <a:pt x="97" y="219"/>
                    </a:cubicBezTo>
                    <a:cubicBezTo>
                      <a:pt x="164" y="219"/>
                      <a:pt x="218" y="165"/>
                      <a:pt x="218" y="97"/>
                    </a:cubicBezTo>
                    <a:cubicBezTo>
                      <a:pt x="218" y="57"/>
                      <a:pt x="199" y="22"/>
                      <a:pt x="169" y="0"/>
                    </a:cubicBezTo>
                    <a:lnTo>
                      <a:pt x="160" y="1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1" name="Freeform 83"/>
              <p:cNvSpPr>
                <a:spLocks noEditPoints="1"/>
              </p:cNvSpPr>
              <p:nvPr/>
            </p:nvSpPr>
            <p:spPr bwMode="auto">
              <a:xfrm>
                <a:off x="4508500" y="2609850"/>
                <a:ext cx="244475" cy="244475"/>
              </a:xfrm>
              <a:custGeom>
                <a:avLst/>
                <a:gdLst/>
                <a:ahLst/>
                <a:cxnLst>
                  <a:cxn ang="0">
                    <a:pos x="96" y="0"/>
                  </a:cxn>
                  <a:cxn ang="0">
                    <a:pos x="0" y="97"/>
                  </a:cxn>
                  <a:cxn ang="0">
                    <a:pos x="96" y="193"/>
                  </a:cxn>
                  <a:cxn ang="0">
                    <a:pos x="193" y="97"/>
                  </a:cxn>
                  <a:cxn ang="0">
                    <a:pos x="96" y="0"/>
                  </a:cxn>
                  <a:cxn ang="0">
                    <a:pos x="96" y="189"/>
                  </a:cxn>
                  <a:cxn ang="0">
                    <a:pos x="4" y="97"/>
                  </a:cxn>
                  <a:cxn ang="0">
                    <a:pos x="96" y="5"/>
                  </a:cxn>
                  <a:cxn ang="0">
                    <a:pos x="188" y="97"/>
                  </a:cxn>
                  <a:cxn ang="0">
                    <a:pos x="96" y="189"/>
                  </a:cxn>
                </a:cxnLst>
                <a:rect l="0" t="0" r="r" b="b"/>
                <a:pathLst>
                  <a:path w="193" h="193">
                    <a:moveTo>
                      <a:pt x="96" y="0"/>
                    </a:moveTo>
                    <a:cubicBezTo>
                      <a:pt x="43" y="0"/>
                      <a:pt x="0" y="43"/>
                      <a:pt x="0" y="97"/>
                    </a:cubicBezTo>
                    <a:cubicBezTo>
                      <a:pt x="0" y="150"/>
                      <a:pt x="43" y="193"/>
                      <a:pt x="96" y="193"/>
                    </a:cubicBezTo>
                    <a:cubicBezTo>
                      <a:pt x="149" y="193"/>
                      <a:pt x="193" y="150"/>
                      <a:pt x="193" y="97"/>
                    </a:cubicBezTo>
                    <a:cubicBezTo>
                      <a:pt x="193" y="43"/>
                      <a:pt x="149" y="0"/>
                      <a:pt x="96" y="0"/>
                    </a:cubicBezTo>
                    <a:close/>
                    <a:moveTo>
                      <a:pt x="96" y="189"/>
                    </a:moveTo>
                    <a:cubicBezTo>
                      <a:pt x="46" y="189"/>
                      <a:pt x="4" y="147"/>
                      <a:pt x="4" y="97"/>
                    </a:cubicBezTo>
                    <a:cubicBezTo>
                      <a:pt x="4" y="46"/>
                      <a:pt x="46" y="5"/>
                      <a:pt x="96" y="5"/>
                    </a:cubicBezTo>
                    <a:cubicBezTo>
                      <a:pt x="147" y="5"/>
                      <a:pt x="188" y="46"/>
                      <a:pt x="188" y="97"/>
                    </a:cubicBezTo>
                    <a:cubicBezTo>
                      <a:pt x="188" y="147"/>
                      <a:pt x="147" y="189"/>
                      <a:pt x="96" y="189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2" name="Freeform 84"/>
              <p:cNvSpPr/>
              <p:nvPr/>
            </p:nvSpPr>
            <p:spPr bwMode="auto">
              <a:xfrm>
                <a:off x="4502150" y="2614613"/>
                <a:ext cx="273050" cy="239713"/>
              </a:xfrm>
              <a:custGeom>
                <a:avLst/>
                <a:gdLst/>
                <a:ahLst/>
                <a:cxnLst>
                  <a:cxn ang="0">
                    <a:pos x="62" y="15"/>
                  </a:cxn>
                  <a:cxn ang="0">
                    <a:pos x="58" y="22"/>
                  </a:cxn>
                  <a:cxn ang="0">
                    <a:pos x="54" y="28"/>
                  </a:cxn>
                  <a:cxn ang="0">
                    <a:pos x="51" y="25"/>
                  </a:cxn>
                  <a:cxn ang="0">
                    <a:pos x="50" y="31"/>
                  </a:cxn>
                  <a:cxn ang="0">
                    <a:pos x="40" y="33"/>
                  </a:cxn>
                  <a:cxn ang="0">
                    <a:pos x="34" y="39"/>
                  </a:cxn>
                  <a:cxn ang="0">
                    <a:pos x="26" y="51"/>
                  </a:cxn>
                  <a:cxn ang="0">
                    <a:pos x="20" y="58"/>
                  </a:cxn>
                  <a:cxn ang="0">
                    <a:pos x="25" y="64"/>
                  </a:cxn>
                  <a:cxn ang="0">
                    <a:pos x="26" y="67"/>
                  </a:cxn>
                  <a:cxn ang="0">
                    <a:pos x="21" y="62"/>
                  </a:cxn>
                  <a:cxn ang="0">
                    <a:pos x="17" y="57"/>
                  </a:cxn>
                  <a:cxn ang="0">
                    <a:pos x="16" y="65"/>
                  </a:cxn>
                  <a:cxn ang="0">
                    <a:pos x="16" y="79"/>
                  </a:cxn>
                  <a:cxn ang="0">
                    <a:pos x="23" y="76"/>
                  </a:cxn>
                  <a:cxn ang="0">
                    <a:pos x="30" y="84"/>
                  </a:cxn>
                  <a:cxn ang="0">
                    <a:pos x="39" y="93"/>
                  </a:cxn>
                  <a:cxn ang="0">
                    <a:pos x="47" y="100"/>
                  </a:cxn>
                  <a:cxn ang="0">
                    <a:pos x="58" y="111"/>
                  </a:cxn>
                  <a:cxn ang="0">
                    <a:pos x="55" y="128"/>
                  </a:cxn>
                  <a:cxn ang="0">
                    <a:pos x="46" y="147"/>
                  </a:cxn>
                  <a:cxn ang="0">
                    <a:pos x="49" y="161"/>
                  </a:cxn>
                  <a:cxn ang="0">
                    <a:pos x="44" y="162"/>
                  </a:cxn>
                  <a:cxn ang="0">
                    <a:pos x="30" y="141"/>
                  </a:cxn>
                  <a:cxn ang="0">
                    <a:pos x="15" y="107"/>
                  </a:cxn>
                  <a:cxn ang="0">
                    <a:pos x="11" y="83"/>
                  </a:cxn>
                  <a:cxn ang="0">
                    <a:pos x="70" y="174"/>
                  </a:cxn>
                  <a:cxn ang="0">
                    <a:pos x="85" y="172"/>
                  </a:cxn>
                  <a:cxn ang="0">
                    <a:pos x="105" y="169"/>
                  </a:cxn>
                  <a:cxn ang="0">
                    <a:pos x="103" y="178"/>
                  </a:cxn>
                  <a:cxn ang="0">
                    <a:pos x="114" y="177"/>
                  </a:cxn>
                  <a:cxn ang="0">
                    <a:pos x="131" y="175"/>
                  </a:cxn>
                  <a:cxn ang="0">
                    <a:pos x="130" y="3"/>
                  </a:cxn>
                  <a:cxn ang="0">
                    <a:pos x="187" y="61"/>
                  </a:cxn>
                  <a:cxn ang="0">
                    <a:pos x="179" y="55"/>
                  </a:cxn>
                  <a:cxn ang="0">
                    <a:pos x="172" y="71"/>
                  </a:cxn>
                  <a:cxn ang="0">
                    <a:pos x="161" y="57"/>
                  </a:cxn>
                  <a:cxn ang="0">
                    <a:pos x="165" y="71"/>
                  </a:cxn>
                  <a:cxn ang="0">
                    <a:pos x="176" y="75"/>
                  </a:cxn>
                  <a:cxn ang="0">
                    <a:pos x="172" y="95"/>
                  </a:cxn>
                  <a:cxn ang="0">
                    <a:pos x="166" y="117"/>
                  </a:cxn>
                  <a:cxn ang="0">
                    <a:pos x="159" y="130"/>
                  </a:cxn>
                  <a:cxn ang="0">
                    <a:pos x="139" y="147"/>
                  </a:cxn>
                  <a:cxn ang="0">
                    <a:pos x="134" y="132"/>
                  </a:cxn>
                  <a:cxn ang="0">
                    <a:pos x="135" y="115"/>
                  </a:cxn>
                  <a:cxn ang="0">
                    <a:pos x="128" y="96"/>
                  </a:cxn>
                  <a:cxn ang="0">
                    <a:pos x="119" y="85"/>
                  </a:cxn>
                  <a:cxn ang="0">
                    <a:pos x="94" y="86"/>
                  </a:cxn>
                  <a:cxn ang="0">
                    <a:pos x="85" y="73"/>
                  </a:cxn>
                  <a:cxn ang="0">
                    <a:pos x="95" y="47"/>
                  </a:cxn>
                  <a:cxn ang="0">
                    <a:pos x="113" y="39"/>
                  </a:cxn>
                  <a:cxn ang="0">
                    <a:pos x="124" y="44"/>
                  </a:cxn>
                  <a:cxn ang="0">
                    <a:pos x="139" y="44"/>
                  </a:cxn>
                  <a:cxn ang="0">
                    <a:pos x="154" y="42"/>
                  </a:cxn>
                  <a:cxn ang="0">
                    <a:pos x="140" y="36"/>
                  </a:cxn>
                  <a:cxn ang="0">
                    <a:pos x="139" y="31"/>
                  </a:cxn>
                  <a:cxn ang="0">
                    <a:pos x="120" y="31"/>
                  </a:cxn>
                  <a:cxn ang="0">
                    <a:pos x="105" y="36"/>
                  </a:cxn>
                  <a:cxn ang="0">
                    <a:pos x="102" y="20"/>
                  </a:cxn>
                  <a:cxn ang="0">
                    <a:pos x="91" y="10"/>
                  </a:cxn>
                  <a:cxn ang="0">
                    <a:pos x="103" y="3"/>
                  </a:cxn>
                </a:cxnLst>
                <a:rect l="0" t="0" r="r" b="b"/>
                <a:pathLst>
                  <a:path w="216" h="189">
                    <a:moveTo>
                      <a:pt x="88" y="1"/>
                    </a:moveTo>
                    <a:cubicBezTo>
                      <a:pt x="88" y="1"/>
                      <a:pt x="55" y="5"/>
                      <a:pt x="33" y="30"/>
                    </a:cubicBezTo>
                    <a:cubicBezTo>
                      <a:pt x="33" y="30"/>
                      <a:pt x="50" y="13"/>
                      <a:pt x="60" y="13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4"/>
                      <a:pt x="62" y="14"/>
                      <a:pt x="62" y="15"/>
                    </a:cubicBezTo>
                    <a:cubicBezTo>
                      <a:pt x="62" y="15"/>
                      <a:pt x="60" y="17"/>
                      <a:pt x="60" y="17"/>
                    </a:cubicBezTo>
                    <a:cubicBezTo>
                      <a:pt x="60" y="18"/>
                      <a:pt x="61" y="19"/>
                      <a:pt x="61" y="19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59" y="21"/>
                      <a:pt x="59" y="21"/>
                    </a:cubicBezTo>
                    <a:cubicBezTo>
                      <a:pt x="59" y="21"/>
                      <a:pt x="58" y="21"/>
                      <a:pt x="58" y="22"/>
                    </a:cubicBezTo>
                    <a:cubicBezTo>
                      <a:pt x="58" y="23"/>
                      <a:pt x="58" y="24"/>
                      <a:pt x="58" y="24"/>
                    </a:cubicBezTo>
                    <a:cubicBezTo>
                      <a:pt x="58" y="26"/>
                      <a:pt x="58" y="26"/>
                      <a:pt x="58" y="26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5" y="28"/>
                      <a:pt x="54" y="28"/>
                    </a:cubicBezTo>
                    <a:cubicBezTo>
                      <a:pt x="53" y="27"/>
                      <a:pt x="53" y="26"/>
                      <a:pt x="53" y="26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5" y="25"/>
                      <a:pt x="55" y="25"/>
                      <a:pt x="55" y="24"/>
                    </a:cubicBezTo>
                    <a:cubicBezTo>
                      <a:pt x="54" y="24"/>
                      <a:pt x="54" y="23"/>
                      <a:pt x="53" y="23"/>
                    </a:cubicBezTo>
                    <a:cubicBezTo>
                      <a:pt x="52" y="23"/>
                      <a:pt x="51" y="25"/>
                      <a:pt x="51" y="25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8" y="28"/>
                      <a:pt x="49" y="28"/>
                    </a:cubicBezTo>
                    <a:cubicBezTo>
                      <a:pt x="49" y="28"/>
                      <a:pt x="50" y="28"/>
                      <a:pt x="50" y="28"/>
                    </a:cubicBezTo>
                    <a:cubicBezTo>
                      <a:pt x="50" y="28"/>
                      <a:pt x="50" y="29"/>
                      <a:pt x="50" y="29"/>
                    </a:cubicBezTo>
                    <a:cubicBezTo>
                      <a:pt x="50" y="30"/>
                      <a:pt x="50" y="31"/>
                      <a:pt x="50" y="31"/>
                    </a:cubicBezTo>
                    <a:cubicBezTo>
                      <a:pt x="50" y="31"/>
                      <a:pt x="49" y="32"/>
                      <a:pt x="48" y="31"/>
                    </a:cubicBezTo>
                    <a:cubicBezTo>
                      <a:pt x="47" y="31"/>
                      <a:pt x="46" y="31"/>
                      <a:pt x="45" y="31"/>
                    </a:cubicBezTo>
                    <a:cubicBezTo>
                      <a:pt x="45" y="30"/>
                      <a:pt x="44" y="30"/>
                      <a:pt x="43" y="30"/>
                    </a:cubicBezTo>
                    <a:cubicBezTo>
                      <a:pt x="43" y="31"/>
                      <a:pt x="43" y="31"/>
                      <a:pt x="42" y="31"/>
                    </a:cubicBezTo>
                    <a:cubicBezTo>
                      <a:pt x="42" y="31"/>
                      <a:pt x="40" y="33"/>
                      <a:pt x="40" y="33"/>
                    </a:cubicBezTo>
                    <a:cubicBezTo>
                      <a:pt x="40" y="33"/>
                      <a:pt x="39" y="33"/>
                      <a:pt x="39" y="34"/>
                    </a:cubicBezTo>
                    <a:cubicBezTo>
                      <a:pt x="39" y="34"/>
                      <a:pt x="39" y="36"/>
                      <a:pt x="39" y="36"/>
                    </a:cubicBezTo>
                    <a:cubicBezTo>
                      <a:pt x="39" y="36"/>
                      <a:pt x="38" y="36"/>
                      <a:pt x="36" y="37"/>
                    </a:cubicBezTo>
                    <a:cubicBezTo>
                      <a:pt x="35" y="37"/>
                      <a:pt x="35" y="38"/>
                      <a:pt x="35" y="38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3" y="40"/>
                      <a:pt x="32" y="41"/>
                    </a:cubicBezTo>
                    <a:cubicBezTo>
                      <a:pt x="31" y="42"/>
                      <a:pt x="29" y="44"/>
                      <a:pt x="29" y="44"/>
                    </a:cubicBezTo>
                    <a:cubicBezTo>
                      <a:pt x="28" y="44"/>
                      <a:pt x="27" y="45"/>
                      <a:pt x="27" y="46"/>
                    </a:cubicBezTo>
                    <a:cubicBezTo>
                      <a:pt x="27" y="47"/>
                      <a:pt x="27" y="48"/>
                      <a:pt x="26" y="48"/>
                    </a:cubicBezTo>
                    <a:cubicBezTo>
                      <a:pt x="26" y="49"/>
                      <a:pt x="26" y="50"/>
                      <a:pt x="26" y="51"/>
                    </a:cubicBezTo>
                    <a:cubicBezTo>
                      <a:pt x="25" y="52"/>
                      <a:pt x="25" y="53"/>
                      <a:pt x="24" y="53"/>
                    </a:cubicBezTo>
                    <a:cubicBezTo>
                      <a:pt x="24" y="54"/>
                      <a:pt x="23" y="54"/>
                      <a:pt x="23" y="54"/>
                    </a:cubicBezTo>
                    <a:cubicBezTo>
                      <a:pt x="23" y="54"/>
                      <a:pt x="21" y="55"/>
                      <a:pt x="20" y="55"/>
                    </a:cubicBezTo>
                    <a:cubicBezTo>
                      <a:pt x="19" y="56"/>
                      <a:pt x="19" y="57"/>
                      <a:pt x="19" y="57"/>
                    </a:cubicBezTo>
                    <a:cubicBezTo>
                      <a:pt x="19" y="58"/>
                      <a:pt x="20" y="58"/>
                      <a:pt x="20" y="58"/>
                    </a:cubicBezTo>
                    <a:cubicBezTo>
                      <a:pt x="21" y="58"/>
                      <a:pt x="22" y="59"/>
                      <a:pt x="22" y="59"/>
                    </a:cubicBezTo>
                    <a:cubicBezTo>
                      <a:pt x="22" y="59"/>
                      <a:pt x="22" y="61"/>
                      <a:pt x="22" y="61"/>
                    </a:cubicBezTo>
                    <a:cubicBezTo>
                      <a:pt x="22" y="61"/>
                      <a:pt x="21" y="63"/>
                      <a:pt x="22" y="63"/>
                    </a:cubicBezTo>
                    <a:cubicBezTo>
                      <a:pt x="22" y="63"/>
                      <a:pt x="23" y="63"/>
                      <a:pt x="23" y="63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28" y="65"/>
                      <a:pt x="27" y="66"/>
                      <a:pt x="27" y="67"/>
                    </a:cubicBezTo>
                    <a:cubicBezTo>
                      <a:pt x="27" y="67"/>
                      <a:pt x="27" y="68"/>
                      <a:pt x="26" y="68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5" y="66"/>
                      <a:pt x="25" y="66"/>
                      <a:pt x="25" y="65"/>
                    </a:cubicBezTo>
                    <a:cubicBezTo>
                      <a:pt x="24" y="65"/>
                      <a:pt x="23" y="66"/>
                      <a:pt x="23" y="66"/>
                    </a:cubicBezTo>
                    <a:cubicBezTo>
                      <a:pt x="22" y="65"/>
                      <a:pt x="22" y="65"/>
                      <a:pt x="21" y="65"/>
                    </a:cubicBezTo>
                    <a:cubicBezTo>
                      <a:pt x="21" y="64"/>
                      <a:pt x="21" y="65"/>
                      <a:pt x="21" y="64"/>
                    </a:cubicBezTo>
                    <a:cubicBezTo>
                      <a:pt x="21" y="63"/>
                      <a:pt x="21" y="63"/>
                      <a:pt x="21" y="62"/>
                    </a:cubicBezTo>
                    <a:cubicBezTo>
                      <a:pt x="21" y="62"/>
                      <a:pt x="20" y="61"/>
                      <a:pt x="20" y="61"/>
                    </a:cubicBezTo>
                    <a:cubicBezTo>
                      <a:pt x="19" y="61"/>
                      <a:pt x="20" y="62"/>
                      <a:pt x="19" y="61"/>
                    </a:cubicBezTo>
                    <a:cubicBezTo>
                      <a:pt x="19" y="60"/>
                      <a:pt x="18" y="60"/>
                      <a:pt x="18" y="60"/>
                    </a:cubicBezTo>
                    <a:cubicBezTo>
                      <a:pt x="18" y="60"/>
                      <a:pt x="17" y="60"/>
                      <a:pt x="17" y="60"/>
                    </a:cubicBezTo>
                    <a:cubicBezTo>
                      <a:pt x="17" y="59"/>
                      <a:pt x="17" y="58"/>
                      <a:pt x="17" y="57"/>
                    </a:cubicBezTo>
                    <a:cubicBezTo>
                      <a:pt x="17" y="57"/>
                      <a:pt x="18" y="56"/>
                      <a:pt x="18" y="55"/>
                    </a:cubicBezTo>
                    <a:cubicBezTo>
                      <a:pt x="18" y="55"/>
                      <a:pt x="18" y="52"/>
                      <a:pt x="18" y="52"/>
                    </a:cubicBezTo>
                    <a:cubicBezTo>
                      <a:pt x="18" y="52"/>
                      <a:pt x="15" y="58"/>
                      <a:pt x="14" y="63"/>
                    </a:cubicBezTo>
                    <a:cubicBezTo>
                      <a:pt x="14" y="63"/>
                      <a:pt x="15" y="62"/>
                      <a:pt x="15" y="63"/>
                    </a:cubicBezTo>
                    <a:cubicBezTo>
                      <a:pt x="15" y="64"/>
                      <a:pt x="16" y="65"/>
                      <a:pt x="16" y="65"/>
                    </a:cubicBezTo>
                    <a:cubicBezTo>
                      <a:pt x="15" y="66"/>
                      <a:pt x="15" y="66"/>
                      <a:pt x="15" y="68"/>
                    </a:cubicBezTo>
                    <a:cubicBezTo>
                      <a:pt x="15" y="71"/>
                      <a:pt x="16" y="71"/>
                      <a:pt x="16" y="72"/>
                    </a:cubicBezTo>
                    <a:cubicBezTo>
                      <a:pt x="15" y="73"/>
                      <a:pt x="15" y="74"/>
                      <a:pt x="15" y="75"/>
                    </a:cubicBezTo>
                    <a:cubicBezTo>
                      <a:pt x="15" y="76"/>
                      <a:pt x="15" y="78"/>
                      <a:pt x="16" y="78"/>
                    </a:cubicBezTo>
                    <a:cubicBezTo>
                      <a:pt x="16" y="79"/>
                      <a:pt x="16" y="79"/>
                      <a:pt x="16" y="79"/>
                    </a:cubicBezTo>
                    <a:cubicBezTo>
                      <a:pt x="17" y="80"/>
                      <a:pt x="16" y="81"/>
                      <a:pt x="17" y="80"/>
                    </a:cubicBezTo>
                    <a:cubicBezTo>
                      <a:pt x="18" y="78"/>
                      <a:pt x="19" y="77"/>
                      <a:pt x="19" y="77"/>
                    </a:cubicBezTo>
                    <a:cubicBezTo>
                      <a:pt x="19" y="76"/>
                      <a:pt x="19" y="76"/>
                      <a:pt x="19" y="76"/>
                    </a:cubicBezTo>
                    <a:cubicBezTo>
                      <a:pt x="19" y="76"/>
                      <a:pt x="19" y="75"/>
                      <a:pt x="21" y="75"/>
                    </a:cubicBezTo>
                    <a:cubicBezTo>
                      <a:pt x="22" y="76"/>
                      <a:pt x="22" y="75"/>
                      <a:pt x="23" y="76"/>
                    </a:cubicBezTo>
                    <a:cubicBezTo>
                      <a:pt x="23" y="77"/>
                      <a:pt x="22" y="78"/>
                      <a:pt x="23" y="78"/>
                    </a:cubicBezTo>
                    <a:cubicBezTo>
                      <a:pt x="24" y="78"/>
                      <a:pt x="26" y="77"/>
                      <a:pt x="26" y="77"/>
                    </a:cubicBezTo>
                    <a:cubicBezTo>
                      <a:pt x="27" y="78"/>
                      <a:pt x="28" y="78"/>
                      <a:pt x="28" y="79"/>
                    </a:cubicBezTo>
                    <a:cubicBezTo>
                      <a:pt x="28" y="80"/>
                      <a:pt x="29" y="81"/>
                      <a:pt x="29" y="82"/>
                    </a:cubicBezTo>
                    <a:cubicBezTo>
                      <a:pt x="30" y="82"/>
                      <a:pt x="30" y="83"/>
                      <a:pt x="30" y="84"/>
                    </a:cubicBezTo>
                    <a:cubicBezTo>
                      <a:pt x="30" y="85"/>
                      <a:pt x="33" y="86"/>
                      <a:pt x="33" y="86"/>
                    </a:cubicBezTo>
                    <a:cubicBezTo>
                      <a:pt x="33" y="86"/>
                      <a:pt x="35" y="86"/>
                      <a:pt x="36" y="86"/>
                    </a:cubicBezTo>
                    <a:cubicBezTo>
                      <a:pt x="37" y="86"/>
                      <a:pt x="36" y="87"/>
                      <a:pt x="37" y="88"/>
                    </a:cubicBezTo>
                    <a:cubicBezTo>
                      <a:pt x="38" y="88"/>
                      <a:pt x="39" y="90"/>
                      <a:pt x="39" y="90"/>
                    </a:cubicBezTo>
                    <a:cubicBezTo>
                      <a:pt x="39" y="90"/>
                      <a:pt x="39" y="92"/>
                      <a:pt x="39" y="93"/>
                    </a:cubicBezTo>
                    <a:cubicBezTo>
                      <a:pt x="39" y="94"/>
                      <a:pt x="39" y="95"/>
                      <a:pt x="39" y="95"/>
                    </a:cubicBezTo>
                    <a:cubicBezTo>
                      <a:pt x="40" y="95"/>
                      <a:pt x="42" y="95"/>
                      <a:pt x="42" y="95"/>
                    </a:cubicBezTo>
                    <a:cubicBezTo>
                      <a:pt x="42" y="95"/>
                      <a:pt x="41" y="97"/>
                      <a:pt x="43" y="97"/>
                    </a:cubicBezTo>
                    <a:cubicBezTo>
                      <a:pt x="44" y="98"/>
                      <a:pt x="46" y="98"/>
                      <a:pt x="46" y="99"/>
                    </a:cubicBezTo>
                    <a:cubicBezTo>
                      <a:pt x="47" y="99"/>
                      <a:pt x="45" y="100"/>
                      <a:pt x="47" y="100"/>
                    </a:cubicBezTo>
                    <a:cubicBezTo>
                      <a:pt x="49" y="100"/>
                      <a:pt x="51" y="100"/>
                      <a:pt x="52" y="101"/>
                    </a:cubicBezTo>
                    <a:cubicBezTo>
                      <a:pt x="53" y="101"/>
                      <a:pt x="52" y="102"/>
                      <a:pt x="54" y="104"/>
                    </a:cubicBezTo>
                    <a:cubicBezTo>
                      <a:pt x="57" y="105"/>
                      <a:pt x="57" y="105"/>
                      <a:pt x="58" y="106"/>
                    </a:cubicBezTo>
                    <a:cubicBezTo>
                      <a:pt x="59" y="106"/>
                      <a:pt x="60" y="106"/>
                      <a:pt x="59" y="108"/>
                    </a:cubicBezTo>
                    <a:cubicBezTo>
                      <a:pt x="59" y="109"/>
                      <a:pt x="59" y="111"/>
                      <a:pt x="58" y="111"/>
                    </a:cubicBezTo>
                    <a:cubicBezTo>
                      <a:pt x="57" y="112"/>
                      <a:pt x="56" y="114"/>
                      <a:pt x="55" y="115"/>
                    </a:cubicBezTo>
                    <a:cubicBezTo>
                      <a:pt x="55" y="116"/>
                      <a:pt x="54" y="117"/>
                      <a:pt x="55" y="118"/>
                    </a:cubicBezTo>
                    <a:cubicBezTo>
                      <a:pt x="55" y="120"/>
                      <a:pt x="56" y="121"/>
                      <a:pt x="56" y="122"/>
                    </a:cubicBezTo>
                    <a:cubicBezTo>
                      <a:pt x="56" y="122"/>
                      <a:pt x="56" y="125"/>
                      <a:pt x="56" y="125"/>
                    </a:cubicBezTo>
                    <a:cubicBezTo>
                      <a:pt x="55" y="126"/>
                      <a:pt x="55" y="128"/>
                      <a:pt x="55" y="128"/>
                    </a:cubicBezTo>
                    <a:cubicBezTo>
                      <a:pt x="55" y="128"/>
                      <a:pt x="56" y="129"/>
                      <a:pt x="55" y="130"/>
                    </a:cubicBezTo>
                    <a:cubicBezTo>
                      <a:pt x="54" y="132"/>
                      <a:pt x="52" y="133"/>
                      <a:pt x="51" y="133"/>
                    </a:cubicBezTo>
                    <a:cubicBezTo>
                      <a:pt x="50" y="134"/>
                      <a:pt x="49" y="135"/>
                      <a:pt x="49" y="135"/>
                    </a:cubicBezTo>
                    <a:cubicBezTo>
                      <a:pt x="49" y="135"/>
                      <a:pt x="49" y="139"/>
                      <a:pt x="49" y="140"/>
                    </a:cubicBezTo>
                    <a:cubicBezTo>
                      <a:pt x="48" y="140"/>
                      <a:pt x="45" y="146"/>
                      <a:pt x="46" y="147"/>
                    </a:cubicBezTo>
                    <a:cubicBezTo>
                      <a:pt x="47" y="149"/>
                      <a:pt x="48" y="150"/>
                      <a:pt x="47" y="151"/>
                    </a:cubicBezTo>
                    <a:cubicBezTo>
                      <a:pt x="47" y="152"/>
                      <a:pt x="47" y="152"/>
                      <a:pt x="46" y="153"/>
                    </a:cubicBezTo>
                    <a:cubicBezTo>
                      <a:pt x="46" y="153"/>
                      <a:pt x="44" y="153"/>
                      <a:pt x="45" y="155"/>
                    </a:cubicBezTo>
                    <a:cubicBezTo>
                      <a:pt x="46" y="157"/>
                      <a:pt x="47" y="157"/>
                      <a:pt x="48" y="159"/>
                    </a:cubicBezTo>
                    <a:cubicBezTo>
                      <a:pt x="48" y="160"/>
                      <a:pt x="48" y="160"/>
                      <a:pt x="49" y="161"/>
                    </a:cubicBezTo>
                    <a:cubicBezTo>
                      <a:pt x="50" y="162"/>
                      <a:pt x="50" y="164"/>
                      <a:pt x="51" y="165"/>
                    </a:cubicBezTo>
                    <a:cubicBezTo>
                      <a:pt x="52" y="165"/>
                      <a:pt x="54" y="166"/>
                      <a:pt x="54" y="167"/>
                    </a:cubicBezTo>
                    <a:cubicBezTo>
                      <a:pt x="54" y="168"/>
                      <a:pt x="56" y="170"/>
                      <a:pt x="53" y="169"/>
                    </a:cubicBezTo>
                    <a:cubicBezTo>
                      <a:pt x="50" y="167"/>
                      <a:pt x="53" y="169"/>
                      <a:pt x="49" y="166"/>
                    </a:cubicBezTo>
                    <a:cubicBezTo>
                      <a:pt x="46" y="163"/>
                      <a:pt x="45" y="164"/>
                      <a:pt x="44" y="162"/>
                    </a:cubicBezTo>
                    <a:cubicBezTo>
                      <a:pt x="42" y="161"/>
                      <a:pt x="44" y="167"/>
                      <a:pt x="42" y="159"/>
                    </a:cubicBezTo>
                    <a:cubicBezTo>
                      <a:pt x="39" y="152"/>
                      <a:pt x="38" y="153"/>
                      <a:pt x="37" y="151"/>
                    </a:cubicBezTo>
                    <a:cubicBezTo>
                      <a:pt x="37" y="150"/>
                      <a:pt x="37" y="151"/>
                      <a:pt x="35" y="148"/>
                    </a:cubicBezTo>
                    <a:cubicBezTo>
                      <a:pt x="33" y="144"/>
                      <a:pt x="35" y="146"/>
                      <a:pt x="33" y="144"/>
                    </a:cubicBezTo>
                    <a:cubicBezTo>
                      <a:pt x="31" y="142"/>
                      <a:pt x="31" y="145"/>
                      <a:pt x="30" y="141"/>
                    </a:cubicBezTo>
                    <a:cubicBezTo>
                      <a:pt x="29" y="136"/>
                      <a:pt x="29" y="139"/>
                      <a:pt x="28" y="134"/>
                    </a:cubicBezTo>
                    <a:cubicBezTo>
                      <a:pt x="27" y="130"/>
                      <a:pt x="29" y="129"/>
                      <a:pt x="26" y="127"/>
                    </a:cubicBezTo>
                    <a:cubicBezTo>
                      <a:pt x="24" y="125"/>
                      <a:pt x="24" y="126"/>
                      <a:pt x="23" y="124"/>
                    </a:cubicBezTo>
                    <a:cubicBezTo>
                      <a:pt x="22" y="123"/>
                      <a:pt x="23" y="124"/>
                      <a:pt x="21" y="120"/>
                    </a:cubicBezTo>
                    <a:cubicBezTo>
                      <a:pt x="19" y="116"/>
                      <a:pt x="15" y="114"/>
                      <a:pt x="15" y="107"/>
                    </a:cubicBezTo>
                    <a:cubicBezTo>
                      <a:pt x="16" y="100"/>
                      <a:pt x="16" y="99"/>
                      <a:pt x="16" y="99"/>
                    </a:cubicBezTo>
                    <a:cubicBezTo>
                      <a:pt x="16" y="99"/>
                      <a:pt x="12" y="96"/>
                      <a:pt x="13" y="92"/>
                    </a:cubicBezTo>
                    <a:cubicBezTo>
                      <a:pt x="14" y="88"/>
                      <a:pt x="15" y="89"/>
                      <a:pt x="14" y="88"/>
                    </a:cubicBezTo>
                    <a:cubicBezTo>
                      <a:pt x="14" y="87"/>
                      <a:pt x="14" y="87"/>
                      <a:pt x="12" y="85"/>
                    </a:cubicBezTo>
                    <a:cubicBezTo>
                      <a:pt x="11" y="84"/>
                      <a:pt x="11" y="84"/>
                      <a:pt x="11" y="83"/>
                    </a:cubicBezTo>
                    <a:cubicBezTo>
                      <a:pt x="10" y="82"/>
                      <a:pt x="10" y="80"/>
                      <a:pt x="10" y="80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9" y="80"/>
                      <a:pt x="0" y="173"/>
                      <a:pt x="92" y="187"/>
                    </a:cubicBezTo>
                    <a:cubicBezTo>
                      <a:pt x="92" y="187"/>
                      <a:pt x="71" y="182"/>
                      <a:pt x="69" y="178"/>
                    </a:cubicBezTo>
                    <a:cubicBezTo>
                      <a:pt x="69" y="178"/>
                      <a:pt x="69" y="174"/>
                      <a:pt x="70" y="174"/>
                    </a:cubicBezTo>
                    <a:cubicBezTo>
                      <a:pt x="71" y="174"/>
                      <a:pt x="72" y="175"/>
                      <a:pt x="73" y="174"/>
                    </a:cubicBezTo>
                    <a:cubicBezTo>
                      <a:pt x="75" y="173"/>
                      <a:pt x="76" y="171"/>
                      <a:pt x="76" y="171"/>
                    </a:cubicBezTo>
                    <a:cubicBezTo>
                      <a:pt x="76" y="173"/>
                      <a:pt x="76" y="173"/>
                      <a:pt x="76" y="173"/>
                    </a:cubicBezTo>
                    <a:cubicBezTo>
                      <a:pt x="76" y="173"/>
                      <a:pt x="75" y="173"/>
                      <a:pt x="79" y="173"/>
                    </a:cubicBezTo>
                    <a:cubicBezTo>
                      <a:pt x="83" y="172"/>
                      <a:pt x="83" y="172"/>
                      <a:pt x="85" y="172"/>
                    </a:cubicBezTo>
                    <a:cubicBezTo>
                      <a:pt x="86" y="171"/>
                      <a:pt x="88" y="168"/>
                      <a:pt x="89" y="170"/>
                    </a:cubicBezTo>
                    <a:cubicBezTo>
                      <a:pt x="90" y="172"/>
                      <a:pt x="88" y="171"/>
                      <a:pt x="90" y="172"/>
                    </a:cubicBezTo>
                    <a:cubicBezTo>
                      <a:pt x="92" y="173"/>
                      <a:pt x="96" y="171"/>
                      <a:pt x="96" y="171"/>
                    </a:cubicBezTo>
                    <a:cubicBezTo>
                      <a:pt x="96" y="171"/>
                      <a:pt x="102" y="172"/>
                      <a:pt x="103" y="171"/>
                    </a:cubicBezTo>
                    <a:cubicBezTo>
                      <a:pt x="103" y="170"/>
                      <a:pt x="103" y="169"/>
                      <a:pt x="105" y="169"/>
                    </a:cubicBezTo>
                    <a:cubicBezTo>
                      <a:pt x="106" y="170"/>
                      <a:pt x="106" y="171"/>
                      <a:pt x="106" y="171"/>
                    </a:cubicBezTo>
                    <a:cubicBezTo>
                      <a:pt x="103" y="173"/>
                      <a:pt x="103" y="173"/>
                      <a:pt x="103" y="173"/>
                    </a:cubicBezTo>
                    <a:cubicBezTo>
                      <a:pt x="99" y="176"/>
                      <a:pt x="99" y="176"/>
                      <a:pt x="99" y="176"/>
                    </a:cubicBezTo>
                    <a:cubicBezTo>
                      <a:pt x="99" y="176"/>
                      <a:pt x="98" y="176"/>
                      <a:pt x="99" y="177"/>
                    </a:cubicBezTo>
                    <a:cubicBezTo>
                      <a:pt x="101" y="178"/>
                      <a:pt x="101" y="177"/>
                      <a:pt x="103" y="178"/>
                    </a:cubicBezTo>
                    <a:cubicBezTo>
                      <a:pt x="104" y="178"/>
                      <a:pt x="108" y="181"/>
                      <a:pt x="109" y="179"/>
                    </a:cubicBezTo>
                    <a:cubicBezTo>
                      <a:pt x="110" y="177"/>
                      <a:pt x="110" y="177"/>
                      <a:pt x="111" y="176"/>
                    </a:cubicBezTo>
                    <a:cubicBezTo>
                      <a:pt x="111" y="175"/>
                      <a:pt x="111" y="173"/>
                      <a:pt x="113" y="173"/>
                    </a:cubicBezTo>
                    <a:cubicBezTo>
                      <a:pt x="114" y="173"/>
                      <a:pt x="116" y="174"/>
                      <a:pt x="116" y="174"/>
                    </a:cubicBezTo>
                    <a:cubicBezTo>
                      <a:pt x="114" y="177"/>
                      <a:pt x="114" y="177"/>
                      <a:pt x="114" y="177"/>
                    </a:cubicBezTo>
                    <a:cubicBezTo>
                      <a:pt x="114" y="177"/>
                      <a:pt x="117" y="177"/>
                      <a:pt x="118" y="177"/>
                    </a:cubicBezTo>
                    <a:cubicBezTo>
                      <a:pt x="119" y="177"/>
                      <a:pt x="120" y="178"/>
                      <a:pt x="121" y="177"/>
                    </a:cubicBezTo>
                    <a:cubicBezTo>
                      <a:pt x="123" y="175"/>
                      <a:pt x="123" y="175"/>
                      <a:pt x="124" y="175"/>
                    </a:cubicBezTo>
                    <a:cubicBezTo>
                      <a:pt x="126" y="175"/>
                      <a:pt x="128" y="174"/>
                      <a:pt x="129" y="174"/>
                    </a:cubicBezTo>
                    <a:cubicBezTo>
                      <a:pt x="129" y="175"/>
                      <a:pt x="131" y="175"/>
                      <a:pt x="131" y="175"/>
                    </a:cubicBezTo>
                    <a:cubicBezTo>
                      <a:pt x="132" y="175"/>
                      <a:pt x="135" y="177"/>
                      <a:pt x="136" y="177"/>
                    </a:cubicBezTo>
                    <a:cubicBezTo>
                      <a:pt x="137" y="176"/>
                      <a:pt x="141" y="177"/>
                      <a:pt x="141" y="177"/>
                    </a:cubicBezTo>
                    <a:cubicBezTo>
                      <a:pt x="141" y="177"/>
                      <a:pt x="130" y="186"/>
                      <a:pt x="107" y="187"/>
                    </a:cubicBezTo>
                    <a:cubicBezTo>
                      <a:pt x="107" y="187"/>
                      <a:pt x="158" y="189"/>
                      <a:pt x="187" y="139"/>
                    </a:cubicBezTo>
                    <a:cubicBezTo>
                      <a:pt x="216" y="89"/>
                      <a:pt x="196" y="25"/>
                      <a:pt x="130" y="3"/>
                    </a:cubicBezTo>
                    <a:cubicBezTo>
                      <a:pt x="130" y="3"/>
                      <a:pt x="179" y="21"/>
                      <a:pt x="192" y="68"/>
                    </a:cubicBezTo>
                    <a:cubicBezTo>
                      <a:pt x="192" y="69"/>
                      <a:pt x="192" y="69"/>
                      <a:pt x="192" y="69"/>
                    </a:cubicBezTo>
                    <a:cubicBezTo>
                      <a:pt x="191" y="68"/>
                      <a:pt x="191" y="68"/>
                      <a:pt x="190" y="66"/>
                    </a:cubicBezTo>
                    <a:cubicBezTo>
                      <a:pt x="188" y="64"/>
                      <a:pt x="189" y="64"/>
                      <a:pt x="188" y="63"/>
                    </a:cubicBezTo>
                    <a:cubicBezTo>
                      <a:pt x="188" y="61"/>
                      <a:pt x="188" y="62"/>
                      <a:pt x="187" y="61"/>
                    </a:cubicBezTo>
                    <a:cubicBezTo>
                      <a:pt x="186" y="59"/>
                      <a:pt x="185" y="60"/>
                      <a:pt x="184" y="59"/>
                    </a:cubicBezTo>
                    <a:cubicBezTo>
                      <a:pt x="184" y="58"/>
                      <a:pt x="183" y="55"/>
                      <a:pt x="182" y="54"/>
                    </a:cubicBezTo>
                    <a:cubicBezTo>
                      <a:pt x="181" y="53"/>
                      <a:pt x="179" y="53"/>
                      <a:pt x="178" y="53"/>
                    </a:cubicBezTo>
                    <a:cubicBezTo>
                      <a:pt x="178" y="53"/>
                      <a:pt x="178" y="51"/>
                      <a:pt x="178" y="53"/>
                    </a:cubicBezTo>
                    <a:cubicBezTo>
                      <a:pt x="177" y="54"/>
                      <a:pt x="179" y="55"/>
                      <a:pt x="179" y="55"/>
                    </a:cubicBezTo>
                    <a:cubicBezTo>
                      <a:pt x="179" y="59"/>
                      <a:pt x="179" y="59"/>
                      <a:pt x="179" y="59"/>
                    </a:cubicBezTo>
                    <a:cubicBezTo>
                      <a:pt x="179" y="59"/>
                      <a:pt x="180" y="62"/>
                      <a:pt x="180" y="63"/>
                    </a:cubicBezTo>
                    <a:cubicBezTo>
                      <a:pt x="180" y="64"/>
                      <a:pt x="179" y="66"/>
                      <a:pt x="179" y="66"/>
                    </a:cubicBezTo>
                    <a:cubicBezTo>
                      <a:pt x="179" y="66"/>
                      <a:pt x="179" y="69"/>
                      <a:pt x="178" y="70"/>
                    </a:cubicBezTo>
                    <a:cubicBezTo>
                      <a:pt x="177" y="70"/>
                      <a:pt x="172" y="71"/>
                      <a:pt x="172" y="71"/>
                    </a:cubicBezTo>
                    <a:cubicBezTo>
                      <a:pt x="172" y="71"/>
                      <a:pt x="170" y="69"/>
                      <a:pt x="169" y="68"/>
                    </a:cubicBezTo>
                    <a:cubicBezTo>
                      <a:pt x="169" y="66"/>
                      <a:pt x="166" y="66"/>
                      <a:pt x="165" y="65"/>
                    </a:cubicBezTo>
                    <a:cubicBezTo>
                      <a:pt x="165" y="64"/>
                      <a:pt x="166" y="63"/>
                      <a:pt x="165" y="61"/>
                    </a:cubicBezTo>
                    <a:cubicBezTo>
                      <a:pt x="163" y="59"/>
                      <a:pt x="165" y="60"/>
                      <a:pt x="163" y="58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1" y="57"/>
                      <a:pt x="157" y="55"/>
                      <a:pt x="158" y="58"/>
                    </a:cubicBezTo>
                    <a:cubicBezTo>
                      <a:pt x="160" y="60"/>
                      <a:pt x="158" y="62"/>
                      <a:pt x="159" y="62"/>
                    </a:cubicBezTo>
                    <a:cubicBezTo>
                      <a:pt x="160" y="63"/>
                      <a:pt x="161" y="62"/>
                      <a:pt x="162" y="64"/>
                    </a:cubicBezTo>
                    <a:cubicBezTo>
                      <a:pt x="163" y="66"/>
                      <a:pt x="163" y="67"/>
                      <a:pt x="164" y="67"/>
                    </a:cubicBezTo>
                    <a:cubicBezTo>
                      <a:pt x="164" y="68"/>
                      <a:pt x="165" y="71"/>
                      <a:pt x="165" y="71"/>
                    </a:cubicBezTo>
                    <a:cubicBezTo>
                      <a:pt x="166" y="71"/>
                      <a:pt x="169" y="71"/>
                      <a:pt x="169" y="72"/>
                    </a:cubicBezTo>
                    <a:cubicBezTo>
                      <a:pt x="168" y="73"/>
                      <a:pt x="167" y="75"/>
                      <a:pt x="169" y="75"/>
                    </a:cubicBezTo>
                    <a:cubicBezTo>
                      <a:pt x="170" y="76"/>
                      <a:pt x="170" y="76"/>
                      <a:pt x="171" y="76"/>
                    </a:cubicBezTo>
                    <a:cubicBezTo>
                      <a:pt x="172" y="76"/>
                      <a:pt x="172" y="76"/>
                      <a:pt x="173" y="76"/>
                    </a:cubicBezTo>
                    <a:cubicBezTo>
                      <a:pt x="175" y="75"/>
                      <a:pt x="176" y="75"/>
                      <a:pt x="176" y="75"/>
                    </a:cubicBezTo>
                    <a:cubicBezTo>
                      <a:pt x="176" y="75"/>
                      <a:pt x="178" y="77"/>
                      <a:pt x="178" y="77"/>
                    </a:cubicBezTo>
                    <a:cubicBezTo>
                      <a:pt x="178" y="78"/>
                      <a:pt x="178" y="82"/>
                      <a:pt x="178" y="82"/>
                    </a:cubicBezTo>
                    <a:cubicBezTo>
                      <a:pt x="176" y="85"/>
                      <a:pt x="176" y="85"/>
                      <a:pt x="176" y="85"/>
                    </a:cubicBezTo>
                    <a:cubicBezTo>
                      <a:pt x="176" y="85"/>
                      <a:pt x="176" y="92"/>
                      <a:pt x="175" y="92"/>
                    </a:cubicBezTo>
                    <a:cubicBezTo>
                      <a:pt x="174" y="92"/>
                      <a:pt x="173" y="95"/>
                      <a:pt x="172" y="95"/>
                    </a:cubicBezTo>
                    <a:cubicBezTo>
                      <a:pt x="171" y="96"/>
                      <a:pt x="171" y="100"/>
                      <a:pt x="171" y="100"/>
                    </a:cubicBezTo>
                    <a:cubicBezTo>
                      <a:pt x="169" y="103"/>
                      <a:pt x="169" y="103"/>
                      <a:pt x="169" y="103"/>
                    </a:cubicBezTo>
                    <a:cubicBezTo>
                      <a:pt x="169" y="103"/>
                      <a:pt x="169" y="106"/>
                      <a:pt x="169" y="107"/>
                    </a:cubicBezTo>
                    <a:cubicBezTo>
                      <a:pt x="169" y="108"/>
                      <a:pt x="170" y="111"/>
                      <a:pt x="169" y="113"/>
                    </a:cubicBezTo>
                    <a:cubicBezTo>
                      <a:pt x="169" y="115"/>
                      <a:pt x="166" y="117"/>
                      <a:pt x="166" y="117"/>
                    </a:cubicBezTo>
                    <a:cubicBezTo>
                      <a:pt x="166" y="117"/>
                      <a:pt x="170" y="120"/>
                      <a:pt x="168" y="120"/>
                    </a:cubicBezTo>
                    <a:cubicBezTo>
                      <a:pt x="166" y="120"/>
                      <a:pt x="164" y="123"/>
                      <a:pt x="164" y="124"/>
                    </a:cubicBezTo>
                    <a:cubicBezTo>
                      <a:pt x="163" y="124"/>
                      <a:pt x="164" y="126"/>
                      <a:pt x="163" y="126"/>
                    </a:cubicBezTo>
                    <a:cubicBezTo>
                      <a:pt x="161" y="126"/>
                      <a:pt x="159" y="126"/>
                      <a:pt x="159" y="127"/>
                    </a:cubicBezTo>
                    <a:cubicBezTo>
                      <a:pt x="159" y="128"/>
                      <a:pt x="159" y="130"/>
                      <a:pt x="159" y="130"/>
                    </a:cubicBezTo>
                    <a:cubicBezTo>
                      <a:pt x="156" y="135"/>
                      <a:pt x="156" y="135"/>
                      <a:pt x="156" y="135"/>
                    </a:cubicBezTo>
                    <a:cubicBezTo>
                      <a:pt x="152" y="139"/>
                      <a:pt x="152" y="139"/>
                      <a:pt x="152" y="139"/>
                    </a:cubicBezTo>
                    <a:cubicBezTo>
                      <a:pt x="152" y="139"/>
                      <a:pt x="152" y="141"/>
                      <a:pt x="151" y="142"/>
                    </a:cubicBezTo>
                    <a:cubicBezTo>
                      <a:pt x="150" y="142"/>
                      <a:pt x="145" y="144"/>
                      <a:pt x="144" y="144"/>
                    </a:cubicBezTo>
                    <a:cubicBezTo>
                      <a:pt x="144" y="145"/>
                      <a:pt x="141" y="147"/>
                      <a:pt x="139" y="147"/>
                    </a:cubicBezTo>
                    <a:cubicBezTo>
                      <a:pt x="138" y="147"/>
                      <a:pt x="140" y="150"/>
                      <a:pt x="138" y="147"/>
                    </a:cubicBezTo>
                    <a:cubicBezTo>
                      <a:pt x="137" y="143"/>
                      <a:pt x="138" y="145"/>
                      <a:pt x="136" y="142"/>
                    </a:cubicBezTo>
                    <a:cubicBezTo>
                      <a:pt x="135" y="138"/>
                      <a:pt x="135" y="141"/>
                      <a:pt x="135" y="138"/>
                    </a:cubicBezTo>
                    <a:cubicBezTo>
                      <a:pt x="135" y="136"/>
                      <a:pt x="135" y="138"/>
                      <a:pt x="135" y="136"/>
                    </a:cubicBezTo>
                    <a:cubicBezTo>
                      <a:pt x="135" y="133"/>
                      <a:pt x="135" y="135"/>
                      <a:pt x="134" y="132"/>
                    </a:cubicBezTo>
                    <a:cubicBezTo>
                      <a:pt x="133" y="129"/>
                      <a:pt x="133" y="130"/>
                      <a:pt x="131" y="128"/>
                    </a:cubicBezTo>
                    <a:cubicBezTo>
                      <a:pt x="129" y="127"/>
                      <a:pt x="128" y="128"/>
                      <a:pt x="129" y="126"/>
                    </a:cubicBezTo>
                    <a:cubicBezTo>
                      <a:pt x="130" y="123"/>
                      <a:pt x="130" y="126"/>
                      <a:pt x="130" y="123"/>
                    </a:cubicBezTo>
                    <a:cubicBezTo>
                      <a:pt x="131" y="120"/>
                      <a:pt x="130" y="119"/>
                      <a:pt x="132" y="118"/>
                    </a:cubicBezTo>
                    <a:cubicBezTo>
                      <a:pt x="134" y="117"/>
                      <a:pt x="135" y="117"/>
                      <a:pt x="135" y="115"/>
                    </a:cubicBezTo>
                    <a:cubicBezTo>
                      <a:pt x="135" y="113"/>
                      <a:pt x="135" y="112"/>
                      <a:pt x="134" y="111"/>
                    </a:cubicBezTo>
                    <a:cubicBezTo>
                      <a:pt x="134" y="110"/>
                      <a:pt x="132" y="108"/>
                      <a:pt x="132" y="108"/>
                    </a:cubicBezTo>
                    <a:cubicBezTo>
                      <a:pt x="132" y="107"/>
                      <a:pt x="132" y="107"/>
                      <a:pt x="130" y="105"/>
                    </a:cubicBezTo>
                    <a:cubicBezTo>
                      <a:pt x="129" y="103"/>
                      <a:pt x="128" y="102"/>
                      <a:pt x="128" y="102"/>
                    </a:cubicBezTo>
                    <a:cubicBezTo>
                      <a:pt x="128" y="102"/>
                      <a:pt x="128" y="98"/>
                      <a:pt x="128" y="96"/>
                    </a:cubicBezTo>
                    <a:cubicBezTo>
                      <a:pt x="128" y="94"/>
                      <a:pt x="127" y="97"/>
                      <a:pt x="128" y="94"/>
                    </a:cubicBezTo>
                    <a:cubicBezTo>
                      <a:pt x="128" y="91"/>
                      <a:pt x="129" y="90"/>
                      <a:pt x="129" y="90"/>
                    </a:cubicBezTo>
                    <a:cubicBezTo>
                      <a:pt x="129" y="90"/>
                      <a:pt x="125" y="87"/>
                      <a:pt x="124" y="88"/>
                    </a:cubicBezTo>
                    <a:cubicBezTo>
                      <a:pt x="123" y="88"/>
                      <a:pt x="123" y="90"/>
                      <a:pt x="121" y="88"/>
                    </a:cubicBezTo>
                    <a:cubicBezTo>
                      <a:pt x="119" y="87"/>
                      <a:pt x="119" y="86"/>
                      <a:pt x="119" y="85"/>
                    </a:cubicBezTo>
                    <a:cubicBezTo>
                      <a:pt x="118" y="85"/>
                      <a:pt x="117" y="85"/>
                      <a:pt x="116" y="85"/>
                    </a:cubicBezTo>
                    <a:cubicBezTo>
                      <a:pt x="114" y="86"/>
                      <a:pt x="112" y="86"/>
                      <a:pt x="110" y="87"/>
                    </a:cubicBezTo>
                    <a:cubicBezTo>
                      <a:pt x="108" y="88"/>
                      <a:pt x="107" y="88"/>
                      <a:pt x="105" y="88"/>
                    </a:cubicBezTo>
                    <a:cubicBezTo>
                      <a:pt x="102" y="88"/>
                      <a:pt x="99" y="89"/>
                      <a:pt x="97" y="88"/>
                    </a:cubicBezTo>
                    <a:cubicBezTo>
                      <a:pt x="95" y="86"/>
                      <a:pt x="95" y="88"/>
                      <a:pt x="94" y="86"/>
                    </a:cubicBezTo>
                    <a:cubicBezTo>
                      <a:pt x="93" y="84"/>
                      <a:pt x="94" y="84"/>
                      <a:pt x="92" y="83"/>
                    </a:cubicBezTo>
                    <a:cubicBezTo>
                      <a:pt x="90" y="82"/>
                      <a:pt x="90" y="83"/>
                      <a:pt x="89" y="81"/>
                    </a:cubicBezTo>
                    <a:cubicBezTo>
                      <a:pt x="89" y="79"/>
                      <a:pt x="90" y="79"/>
                      <a:pt x="89" y="77"/>
                    </a:cubicBezTo>
                    <a:cubicBezTo>
                      <a:pt x="87" y="75"/>
                      <a:pt x="90" y="78"/>
                      <a:pt x="87" y="75"/>
                    </a:cubicBezTo>
                    <a:cubicBezTo>
                      <a:pt x="85" y="73"/>
                      <a:pt x="84" y="75"/>
                      <a:pt x="85" y="73"/>
                    </a:cubicBezTo>
                    <a:cubicBezTo>
                      <a:pt x="86" y="71"/>
                      <a:pt x="86" y="72"/>
                      <a:pt x="86" y="69"/>
                    </a:cubicBezTo>
                    <a:cubicBezTo>
                      <a:pt x="86" y="67"/>
                      <a:pt x="90" y="70"/>
                      <a:pt x="88" y="65"/>
                    </a:cubicBezTo>
                    <a:cubicBezTo>
                      <a:pt x="85" y="60"/>
                      <a:pt x="85" y="61"/>
                      <a:pt x="87" y="57"/>
                    </a:cubicBezTo>
                    <a:cubicBezTo>
                      <a:pt x="89" y="53"/>
                      <a:pt x="92" y="52"/>
                      <a:pt x="93" y="51"/>
                    </a:cubicBezTo>
                    <a:cubicBezTo>
                      <a:pt x="93" y="50"/>
                      <a:pt x="94" y="48"/>
                      <a:pt x="95" y="47"/>
                    </a:cubicBezTo>
                    <a:cubicBezTo>
                      <a:pt x="96" y="46"/>
                      <a:pt x="95" y="46"/>
                      <a:pt x="97" y="46"/>
                    </a:cubicBezTo>
                    <a:cubicBezTo>
                      <a:pt x="99" y="46"/>
                      <a:pt x="101" y="45"/>
                      <a:pt x="103" y="44"/>
                    </a:cubicBezTo>
                    <a:cubicBezTo>
                      <a:pt x="104" y="43"/>
                      <a:pt x="106" y="41"/>
                      <a:pt x="107" y="40"/>
                    </a:cubicBezTo>
                    <a:cubicBezTo>
                      <a:pt x="107" y="40"/>
                      <a:pt x="107" y="41"/>
                      <a:pt x="109" y="40"/>
                    </a:cubicBezTo>
                    <a:cubicBezTo>
                      <a:pt x="111" y="40"/>
                      <a:pt x="111" y="39"/>
                      <a:pt x="113" y="39"/>
                    </a:cubicBezTo>
                    <a:cubicBezTo>
                      <a:pt x="114" y="39"/>
                      <a:pt x="111" y="40"/>
                      <a:pt x="115" y="39"/>
                    </a:cubicBezTo>
                    <a:cubicBezTo>
                      <a:pt x="119" y="39"/>
                      <a:pt x="118" y="39"/>
                      <a:pt x="119" y="39"/>
                    </a:cubicBezTo>
                    <a:cubicBezTo>
                      <a:pt x="120" y="39"/>
                      <a:pt x="119" y="39"/>
                      <a:pt x="121" y="39"/>
                    </a:cubicBezTo>
                    <a:cubicBezTo>
                      <a:pt x="122" y="39"/>
                      <a:pt x="122" y="36"/>
                      <a:pt x="122" y="39"/>
                    </a:cubicBezTo>
                    <a:cubicBezTo>
                      <a:pt x="123" y="43"/>
                      <a:pt x="121" y="44"/>
                      <a:pt x="124" y="44"/>
                    </a:cubicBezTo>
                    <a:cubicBezTo>
                      <a:pt x="126" y="45"/>
                      <a:pt x="124" y="45"/>
                      <a:pt x="126" y="45"/>
                    </a:cubicBezTo>
                    <a:cubicBezTo>
                      <a:pt x="129" y="45"/>
                      <a:pt x="128" y="45"/>
                      <a:pt x="130" y="46"/>
                    </a:cubicBezTo>
                    <a:cubicBezTo>
                      <a:pt x="131" y="46"/>
                      <a:pt x="132" y="47"/>
                      <a:pt x="134" y="47"/>
                    </a:cubicBezTo>
                    <a:cubicBezTo>
                      <a:pt x="136" y="47"/>
                      <a:pt x="133" y="50"/>
                      <a:pt x="136" y="47"/>
                    </a:cubicBezTo>
                    <a:cubicBezTo>
                      <a:pt x="139" y="44"/>
                      <a:pt x="133" y="44"/>
                      <a:pt x="139" y="44"/>
                    </a:cubicBezTo>
                    <a:cubicBezTo>
                      <a:pt x="144" y="45"/>
                      <a:pt x="144" y="46"/>
                      <a:pt x="145" y="45"/>
                    </a:cubicBezTo>
                    <a:cubicBezTo>
                      <a:pt x="146" y="45"/>
                      <a:pt x="146" y="46"/>
                      <a:pt x="148" y="45"/>
                    </a:cubicBezTo>
                    <a:cubicBezTo>
                      <a:pt x="151" y="44"/>
                      <a:pt x="151" y="44"/>
                      <a:pt x="152" y="44"/>
                    </a:cubicBezTo>
                    <a:cubicBezTo>
                      <a:pt x="153" y="45"/>
                      <a:pt x="153" y="47"/>
                      <a:pt x="154" y="45"/>
                    </a:cubicBezTo>
                    <a:cubicBezTo>
                      <a:pt x="154" y="43"/>
                      <a:pt x="156" y="43"/>
                      <a:pt x="154" y="42"/>
                    </a:cubicBezTo>
                    <a:cubicBezTo>
                      <a:pt x="151" y="41"/>
                      <a:pt x="150" y="42"/>
                      <a:pt x="150" y="40"/>
                    </a:cubicBezTo>
                    <a:cubicBezTo>
                      <a:pt x="149" y="39"/>
                      <a:pt x="152" y="39"/>
                      <a:pt x="149" y="39"/>
                    </a:cubicBezTo>
                    <a:cubicBezTo>
                      <a:pt x="146" y="38"/>
                      <a:pt x="147" y="38"/>
                      <a:pt x="145" y="38"/>
                    </a:cubicBezTo>
                    <a:cubicBezTo>
                      <a:pt x="143" y="37"/>
                      <a:pt x="141" y="39"/>
                      <a:pt x="140" y="38"/>
                    </a:cubicBezTo>
                    <a:cubicBezTo>
                      <a:pt x="140" y="36"/>
                      <a:pt x="136" y="39"/>
                      <a:pt x="140" y="36"/>
                    </a:cubicBezTo>
                    <a:cubicBezTo>
                      <a:pt x="143" y="32"/>
                      <a:pt x="142" y="31"/>
                      <a:pt x="144" y="32"/>
                    </a:cubicBezTo>
                    <a:cubicBezTo>
                      <a:pt x="147" y="32"/>
                      <a:pt x="146" y="34"/>
                      <a:pt x="148" y="33"/>
                    </a:cubicBezTo>
                    <a:cubicBezTo>
                      <a:pt x="149" y="32"/>
                      <a:pt x="152" y="31"/>
                      <a:pt x="149" y="29"/>
                    </a:cubicBezTo>
                    <a:cubicBezTo>
                      <a:pt x="146" y="27"/>
                      <a:pt x="148" y="28"/>
                      <a:pt x="145" y="26"/>
                    </a:cubicBezTo>
                    <a:cubicBezTo>
                      <a:pt x="142" y="25"/>
                      <a:pt x="140" y="32"/>
                      <a:pt x="139" y="31"/>
                    </a:cubicBezTo>
                    <a:cubicBezTo>
                      <a:pt x="137" y="30"/>
                      <a:pt x="137" y="29"/>
                      <a:pt x="136" y="30"/>
                    </a:cubicBezTo>
                    <a:cubicBezTo>
                      <a:pt x="135" y="30"/>
                      <a:pt x="135" y="32"/>
                      <a:pt x="135" y="34"/>
                    </a:cubicBezTo>
                    <a:cubicBezTo>
                      <a:pt x="134" y="36"/>
                      <a:pt x="136" y="36"/>
                      <a:pt x="133" y="35"/>
                    </a:cubicBezTo>
                    <a:cubicBezTo>
                      <a:pt x="130" y="34"/>
                      <a:pt x="136" y="34"/>
                      <a:pt x="130" y="32"/>
                    </a:cubicBezTo>
                    <a:cubicBezTo>
                      <a:pt x="124" y="30"/>
                      <a:pt x="121" y="30"/>
                      <a:pt x="120" y="31"/>
                    </a:cubicBezTo>
                    <a:cubicBezTo>
                      <a:pt x="120" y="32"/>
                      <a:pt x="118" y="32"/>
                      <a:pt x="118" y="32"/>
                    </a:cubicBezTo>
                    <a:cubicBezTo>
                      <a:pt x="117" y="33"/>
                      <a:pt x="120" y="35"/>
                      <a:pt x="117" y="33"/>
                    </a:cubicBezTo>
                    <a:cubicBezTo>
                      <a:pt x="114" y="32"/>
                      <a:pt x="112" y="34"/>
                      <a:pt x="112" y="34"/>
                    </a:cubicBezTo>
                    <a:cubicBezTo>
                      <a:pt x="112" y="34"/>
                      <a:pt x="111" y="34"/>
                      <a:pt x="110" y="34"/>
                    </a:cubicBezTo>
                    <a:cubicBezTo>
                      <a:pt x="109" y="35"/>
                      <a:pt x="106" y="36"/>
                      <a:pt x="105" y="36"/>
                    </a:cubicBezTo>
                    <a:cubicBezTo>
                      <a:pt x="104" y="35"/>
                      <a:pt x="101" y="36"/>
                      <a:pt x="103" y="33"/>
                    </a:cubicBezTo>
                    <a:cubicBezTo>
                      <a:pt x="106" y="30"/>
                      <a:pt x="104" y="32"/>
                      <a:pt x="108" y="30"/>
                    </a:cubicBezTo>
                    <a:cubicBezTo>
                      <a:pt x="111" y="28"/>
                      <a:pt x="117" y="28"/>
                      <a:pt x="112" y="27"/>
                    </a:cubicBezTo>
                    <a:cubicBezTo>
                      <a:pt x="107" y="26"/>
                      <a:pt x="115" y="26"/>
                      <a:pt x="108" y="23"/>
                    </a:cubicBezTo>
                    <a:cubicBezTo>
                      <a:pt x="102" y="20"/>
                      <a:pt x="102" y="24"/>
                      <a:pt x="102" y="20"/>
                    </a:cubicBezTo>
                    <a:cubicBezTo>
                      <a:pt x="102" y="16"/>
                      <a:pt x="101" y="15"/>
                      <a:pt x="100" y="16"/>
                    </a:cubicBezTo>
                    <a:cubicBezTo>
                      <a:pt x="99" y="16"/>
                      <a:pt x="95" y="17"/>
                      <a:pt x="93" y="17"/>
                    </a:cubicBezTo>
                    <a:cubicBezTo>
                      <a:pt x="92" y="17"/>
                      <a:pt x="94" y="19"/>
                      <a:pt x="91" y="17"/>
                    </a:cubicBezTo>
                    <a:cubicBezTo>
                      <a:pt x="88" y="15"/>
                      <a:pt x="87" y="18"/>
                      <a:pt x="88" y="15"/>
                    </a:cubicBezTo>
                    <a:cubicBezTo>
                      <a:pt x="89" y="12"/>
                      <a:pt x="89" y="12"/>
                      <a:pt x="91" y="10"/>
                    </a:cubicBezTo>
                    <a:cubicBezTo>
                      <a:pt x="93" y="9"/>
                      <a:pt x="92" y="3"/>
                      <a:pt x="97" y="5"/>
                    </a:cubicBezTo>
                    <a:cubicBezTo>
                      <a:pt x="101" y="7"/>
                      <a:pt x="99" y="7"/>
                      <a:pt x="103" y="7"/>
                    </a:cubicBezTo>
                    <a:cubicBezTo>
                      <a:pt x="106" y="7"/>
                      <a:pt x="108" y="7"/>
                      <a:pt x="108" y="6"/>
                    </a:cubicBezTo>
                    <a:cubicBezTo>
                      <a:pt x="108" y="5"/>
                      <a:pt x="104" y="3"/>
                      <a:pt x="104" y="3"/>
                    </a:cubicBezTo>
                    <a:cubicBezTo>
                      <a:pt x="104" y="3"/>
                      <a:pt x="103" y="4"/>
                      <a:pt x="103" y="3"/>
                    </a:cubicBezTo>
                    <a:cubicBezTo>
                      <a:pt x="103" y="2"/>
                      <a:pt x="104" y="1"/>
                      <a:pt x="104" y="1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0"/>
                      <a:pt x="91" y="0"/>
                      <a:pt x="88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3" name="Freeform 85"/>
              <p:cNvSpPr/>
              <p:nvPr/>
            </p:nvSpPr>
            <p:spPr bwMode="auto">
              <a:xfrm>
                <a:off x="4567238" y="2873375"/>
                <a:ext cx="77788" cy="93663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27"/>
                  </a:cxn>
                  <a:cxn ang="0">
                    <a:pos x="24" y="43"/>
                  </a:cxn>
                  <a:cxn ang="0">
                    <a:pos x="1" y="61"/>
                  </a:cxn>
                  <a:cxn ang="0">
                    <a:pos x="62" y="73"/>
                  </a:cxn>
                  <a:cxn ang="0">
                    <a:pos x="62" y="0"/>
                  </a:cxn>
                  <a:cxn ang="0">
                    <a:pos x="43" y="5"/>
                  </a:cxn>
                </a:cxnLst>
                <a:rect l="0" t="0" r="r" b="b"/>
                <a:pathLst>
                  <a:path w="62" h="73">
                    <a:moveTo>
                      <a:pt x="43" y="5"/>
                    </a:move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7"/>
                      <a:pt x="37" y="38"/>
                      <a:pt x="24" y="43"/>
                    </a:cubicBezTo>
                    <a:cubicBezTo>
                      <a:pt x="12" y="47"/>
                      <a:pt x="0" y="54"/>
                      <a:pt x="1" y="61"/>
                    </a:cubicBezTo>
                    <a:cubicBezTo>
                      <a:pt x="2" y="67"/>
                      <a:pt x="17" y="73"/>
                      <a:pt x="62" y="73"/>
                    </a:cubicBezTo>
                    <a:cubicBezTo>
                      <a:pt x="62" y="0"/>
                      <a:pt x="62" y="0"/>
                      <a:pt x="62" y="0"/>
                    </a:cubicBezTo>
                    <a:lnTo>
                      <a:pt x="43" y="5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4" name="Freeform 86"/>
              <p:cNvSpPr/>
              <p:nvPr/>
            </p:nvSpPr>
            <p:spPr bwMode="auto">
              <a:xfrm>
                <a:off x="4637088" y="2873375"/>
                <a:ext cx="74613" cy="9366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27"/>
                  </a:cxn>
                  <a:cxn ang="0">
                    <a:pos x="30" y="43"/>
                  </a:cxn>
                  <a:cxn ang="0">
                    <a:pos x="57" y="61"/>
                  </a:cxn>
                  <a:cxn ang="0">
                    <a:pos x="0" y="73"/>
                  </a:cxn>
                  <a:cxn ang="0">
                    <a:pos x="0" y="0"/>
                  </a:cxn>
                  <a:cxn ang="0">
                    <a:pos x="12" y="5"/>
                  </a:cxn>
                </a:cxnLst>
                <a:rect l="0" t="0" r="r" b="b"/>
                <a:pathLst>
                  <a:path w="58" h="73">
                    <a:moveTo>
                      <a:pt x="12" y="5"/>
                    </a:move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7"/>
                      <a:pt x="17" y="38"/>
                      <a:pt x="30" y="43"/>
                    </a:cubicBezTo>
                    <a:cubicBezTo>
                      <a:pt x="43" y="47"/>
                      <a:pt x="58" y="54"/>
                      <a:pt x="57" y="61"/>
                    </a:cubicBezTo>
                    <a:cubicBezTo>
                      <a:pt x="56" y="67"/>
                      <a:pt x="32" y="73"/>
                      <a:pt x="0" y="7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2" y="5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5" name="Freeform 87"/>
              <p:cNvSpPr/>
              <p:nvPr/>
            </p:nvSpPr>
            <p:spPr bwMode="auto">
              <a:xfrm>
                <a:off x="4506913" y="2606675"/>
                <a:ext cx="274638" cy="277813"/>
              </a:xfrm>
              <a:custGeom>
                <a:avLst/>
                <a:gdLst/>
                <a:ahLst/>
                <a:cxnLst>
                  <a:cxn ang="0">
                    <a:pos x="160" y="11"/>
                  </a:cxn>
                  <a:cxn ang="0">
                    <a:pos x="204" y="97"/>
                  </a:cxn>
                  <a:cxn ang="0">
                    <a:pos x="97" y="205"/>
                  </a:cxn>
                  <a:cxn ang="0">
                    <a:pos x="11" y="162"/>
                  </a:cxn>
                  <a:cxn ang="0">
                    <a:pos x="0" y="171"/>
                  </a:cxn>
                  <a:cxn ang="0">
                    <a:pos x="97" y="219"/>
                  </a:cxn>
                  <a:cxn ang="0">
                    <a:pos x="218" y="97"/>
                  </a:cxn>
                  <a:cxn ang="0">
                    <a:pos x="169" y="0"/>
                  </a:cxn>
                  <a:cxn ang="0">
                    <a:pos x="160" y="11"/>
                  </a:cxn>
                </a:cxnLst>
                <a:rect l="0" t="0" r="r" b="b"/>
                <a:pathLst>
                  <a:path w="218" h="219">
                    <a:moveTo>
                      <a:pt x="160" y="11"/>
                    </a:moveTo>
                    <a:cubicBezTo>
                      <a:pt x="187" y="30"/>
                      <a:pt x="204" y="62"/>
                      <a:pt x="204" y="97"/>
                    </a:cubicBezTo>
                    <a:cubicBezTo>
                      <a:pt x="204" y="157"/>
                      <a:pt x="156" y="205"/>
                      <a:pt x="97" y="205"/>
                    </a:cubicBezTo>
                    <a:cubicBezTo>
                      <a:pt x="62" y="205"/>
                      <a:pt x="31" y="188"/>
                      <a:pt x="11" y="162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22" y="200"/>
                      <a:pt x="57" y="219"/>
                      <a:pt x="97" y="219"/>
                    </a:cubicBezTo>
                    <a:cubicBezTo>
                      <a:pt x="164" y="219"/>
                      <a:pt x="218" y="165"/>
                      <a:pt x="218" y="97"/>
                    </a:cubicBezTo>
                    <a:cubicBezTo>
                      <a:pt x="218" y="57"/>
                      <a:pt x="199" y="22"/>
                      <a:pt x="169" y="0"/>
                    </a:cubicBezTo>
                    <a:lnTo>
                      <a:pt x="160" y="1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6" name="Freeform 88"/>
              <p:cNvSpPr>
                <a:spLocks noEditPoints="1"/>
              </p:cNvSpPr>
              <p:nvPr/>
            </p:nvSpPr>
            <p:spPr bwMode="auto">
              <a:xfrm>
                <a:off x="4508500" y="2609850"/>
                <a:ext cx="244475" cy="244475"/>
              </a:xfrm>
              <a:custGeom>
                <a:avLst/>
                <a:gdLst/>
                <a:ahLst/>
                <a:cxnLst>
                  <a:cxn ang="0">
                    <a:pos x="96" y="0"/>
                  </a:cxn>
                  <a:cxn ang="0">
                    <a:pos x="0" y="97"/>
                  </a:cxn>
                  <a:cxn ang="0">
                    <a:pos x="96" y="193"/>
                  </a:cxn>
                  <a:cxn ang="0">
                    <a:pos x="193" y="97"/>
                  </a:cxn>
                  <a:cxn ang="0">
                    <a:pos x="96" y="0"/>
                  </a:cxn>
                  <a:cxn ang="0">
                    <a:pos x="96" y="189"/>
                  </a:cxn>
                  <a:cxn ang="0">
                    <a:pos x="4" y="97"/>
                  </a:cxn>
                  <a:cxn ang="0">
                    <a:pos x="96" y="5"/>
                  </a:cxn>
                  <a:cxn ang="0">
                    <a:pos x="188" y="97"/>
                  </a:cxn>
                  <a:cxn ang="0">
                    <a:pos x="96" y="189"/>
                  </a:cxn>
                </a:cxnLst>
                <a:rect l="0" t="0" r="r" b="b"/>
                <a:pathLst>
                  <a:path w="193" h="193">
                    <a:moveTo>
                      <a:pt x="96" y="0"/>
                    </a:moveTo>
                    <a:cubicBezTo>
                      <a:pt x="43" y="0"/>
                      <a:pt x="0" y="43"/>
                      <a:pt x="0" y="97"/>
                    </a:cubicBezTo>
                    <a:cubicBezTo>
                      <a:pt x="0" y="150"/>
                      <a:pt x="43" y="193"/>
                      <a:pt x="96" y="193"/>
                    </a:cubicBezTo>
                    <a:cubicBezTo>
                      <a:pt x="149" y="193"/>
                      <a:pt x="193" y="150"/>
                      <a:pt x="193" y="97"/>
                    </a:cubicBezTo>
                    <a:cubicBezTo>
                      <a:pt x="193" y="43"/>
                      <a:pt x="149" y="0"/>
                      <a:pt x="96" y="0"/>
                    </a:cubicBezTo>
                    <a:close/>
                    <a:moveTo>
                      <a:pt x="96" y="189"/>
                    </a:moveTo>
                    <a:cubicBezTo>
                      <a:pt x="46" y="189"/>
                      <a:pt x="4" y="147"/>
                      <a:pt x="4" y="97"/>
                    </a:cubicBezTo>
                    <a:cubicBezTo>
                      <a:pt x="4" y="46"/>
                      <a:pt x="46" y="5"/>
                      <a:pt x="96" y="5"/>
                    </a:cubicBezTo>
                    <a:cubicBezTo>
                      <a:pt x="147" y="5"/>
                      <a:pt x="188" y="46"/>
                      <a:pt x="188" y="97"/>
                    </a:cubicBezTo>
                    <a:cubicBezTo>
                      <a:pt x="188" y="147"/>
                      <a:pt x="147" y="189"/>
                      <a:pt x="96" y="189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7" name="Freeform 89"/>
              <p:cNvSpPr/>
              <p:nvPr/>
            </p:nvSpPr>
            <p:spPr bwMode="auto">
              <a:xfrm>
                <a:off x="4502150" y="2614613"/>
                <a:ext cx="273050" cy="239713"/>
              </a:xfrm>
              <a:custGeom>
                <a:avLst/>
                <a:gdLst/>
                <a:ahLst/>
                <a:cxnLst>
                  <a:cxn ang="0">
                    <a:pos x="62" y="15"/>
                  </a:cxn>
                  <a:cxn ang="0">
                    <a:pos x="58" y="22"/>
                  </a:cxn>
                  <a:cxn ang="0">
                    <a:pos x="54" y="28"/>
                  </a:cxn>
                  <a:cxn ang="0">
                    <a:pos x="51" y="25"/>
                  </a:cxn>
                  <a:cxn ang="0">
                    <a:pos x="50" y="31"/>
                  </a:cxn>
                  <a:cxn ang="0">
                    <a:pos x="40" y="33"/>
                  </a:cxn>
                  <a:cxn ang="0">
                    <a:pos x="34" y="39"/>
                  </a:cxn>
                  <a:cxn ang="0">
                    <a:pos x="26" y="51"/>
                  </a:cxn>
                  <a:cxn ang="0">
                    <a:pos x="20" y="58"/>
                  </a:cxn>
                  <a:cxn ang="0">
                    <a:pos x="25" y="64"/>
                  </a:cxn>
                  <a:cxn ang="0">
                    <a:pos x="26" y="67"/>
                  </a:cxn>
                  <a:cxn ang="0">
                    <a:pos x="21" y="62"/>
                  </a:cxn>
                  <a:cxn ang="0">
                    <a:pos x="17" y="57"/>
                  </a:cxn>
                  <a:cxn ang="0">
                    <a:pos x="16" y="65"/>
                  </a:cxn>
                  <a:cxn ang="0">
                    <a:pos x="16" y="79"/>
                  </a:cxn>
                  <a:cxn ang="0">
                    <a:pos x="23" y="76"/>
                  </a:cxn>
                  <a:cxn ang="0">
                    <a:pos x="30" y="84"/>
                  </a:cxn>
                  <a:cxn ang="0">
                    <a:pos x="39" y="93"/>
                  </a:cxn>
                  <a:cxn ang="0">
                    <a:pos x="47" y="100"/>
                  </a:cxn>
                  <a:cxn ang="0">
                    <a:pos x="58" y="111"/>
                  </a:cxn>
                  <a:cxn ang="0">
                    <a:pos x="55" y="128"/>
                  </a:cxn>
                  <a:cxn ang="0">
                    <a:pos x="46" y="147"/>
                  </a:cxn>
                  <a:cxn ang="0">
                    <a:pos x="49" y="161"/>
                  </a:cxn>
                  <a:cxn ang="0">
                    <a:pos x="44" y="162"/>
                  </a:cxn>
                  <a:cxn ang="0">
                    <a:pos x="30" y="141"/>
                  </a:cxn>
                  <a:cxn ang="0">
                    <a:pos x="15" y="107"/>
                  </a:cxn>
                  <a:cxn ang="0">
                    <a:pos x="11" y="83"/>
                  </a:cxn>
                  <a:cxn ang="0">
                    <a:pos x="70" y="174"/>
                  </a:cxn>
                  <a:cxn ang="0">
                    <a:pos x="85" y="172"/>
                  </a:cxn>
                  <a:cxn ang="0">
                    <a:pos x="105" y="169"/>
                  </a:cxn>
                  <a:cxn ang="0">
                    <a:pos x="103" y="178"/>
                  </a:cxn>
                  <a:cxn ang="0">
                    <a:pos x="114" y="177"/>
                  </a:cxn>
                  <a:cxn ang="0">
                    <a:pos x="131" y="175"/>
                  </a:cxn>
                  <a:cxn ang="0">
                    <a:pos x="130" y="3"/>
                  </a:cxn>
                  <a:cxn ang="0">
                    <a:pos x="187" y="61"/>
                  </a:cxn>
                  <a:cxn ang="0">
                    <a:pos x="179" y="55"/>
                  </a:cxn>
                  <a:cxn ang="0">
                    <a:pos x="172" y="71"/>
                  </a:cxn>
                  <a:cxn ang="0">
                    <a:pos x="161" y="57"/>
                  </a:cxn>
                  <a:cxn ang="0">
                    <a:pos x="165" y="71"/>
                  </a:cxn>
                  <a:cxn ang="0">
                    <a:pos x="176" y="75"/>
                  </a:cxn>
                  <a:cxn ang="0">
                    <a:pos x="172" y="95"/>
                  </a:cxn>
                  <a:cxn ang="0">
                    <a:pos x="166" y="117"/>
                  </a:cxn>
                  <a:cxn ang="0">
                    <a:pos x="159" y="130"/>
                  </a:cxn>
                  <a:cxn ang="0">
                    <a:pos x="139" y="147"/>
                  </a:cxn>
                  <a:cxn ang="0">
                    <a:pos x="134" y="132"/>
                  </a:cxn>
                  <a:cxn ang="0">
                    <a:pos x="135" y="115"/>
                  </a:cxn>
                  <a:cxn ang="0">
                    <a:pos x="128" y="96"/>
                  </a:cxn>
                  <a:cxn ang="0">
                    <a:pos x="119" y="85"/>
                  </a:cxn>
                  <a:cxn ang="0">
                    <a:pos x="94" y="86"/>
                  </a:cxn>
                  <a:cxn ang="0">
                    <a:pos x="85" y="73"/>
                  </a:cxn>
                  <a:cxn ang="0">
                    <a:pos x="95" y="47"/>
                  </a:cxn>
                  <a:cxn ang="0">
                    <a:pos x="113" y="39"/>
                  </a:cxn>
                  <a:cxn ang="0">
                    <a:pos x="124" y="44"/>
                  </a:cxn>
                  <a:cxn ang="0">
                    <a:pos x="139" y="44"/>
                  </a:cxn>
                  <a:cxn ang="0">
                    <a:pos x="154" y="42"/>
                  </a:cxn>
                  <a:cxn ang="0">
                    <a:pos x="140" y="36"/>
                  </a:cxn>
                  <a:cxn ang="0">
                    <a:pos x="139" y="31"/>
                  </a:cxn>
                  <a:cxn ang="0">
                    <a:pos x="120" y="31"/>
                  </a:cxn>
                  <a:cxn ang="0">
                    <a:pos x="105" y="36"/>
                  </a:cxn>
                  <a:cxn ang="0">
                    <a:pos x="102" y="20"/>
                  </a:cxn>
                  <a:cxn ang="0">
                    <a:pos x="91" y="10"/>
                  </a:cxn>
                  <a:cxn ang="0">
                    <a:pos x="103" y="3"/>
                  </a:cxn>
                </a:cxnLst>
                <a:rect l="0" t="0" r="r" b="b"/>
                <a:pathLst>
                  <a:path w="216" h="189">
                    <a:moveTo>
                      <a:pt x="88" y="1"/>
                    </a:moveTo>
                    <a:cubicBezTo>
                      <a:pt x="88" y="1"/>
                      <a:pt x="55" y="5"/>
                      <a:pt x="33" y="30"/>
                    </a:cubicBezTo>
                    <a:cubicBezTo>
                      <a:pt x="33" y="30"/>
                      <a:pt x="50" y="13"/>
                      <a:pt x="60" y="13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4"/>
                      <a:pt x="62" y="14"/>
                      <a:pt x="62" y="15"/>
                    </a:cubicBezTo>
                    <a:cubicBezTo>
                      <a:pt x="62" y="15"/>
                      <a:pt x="60" y="17"/>
                      <a:pt x="60" y="17"/>
                    </a:cubicBezTo>
                    <a:cubicBezTo>
                      <a:pt x="60" y="18"/>
                      <a:pt x="61" y="19"/>
                      <a:pt x="61" y="19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59" y="21"/>
                      <a:pt x="59" y="21"/>
                    </a:cubicBezTo>
                    <a:cubicBezTo>
                      <a:pt x="59" y="21"/>
                      <a:pt x="58" y="21"/>
                      <a:pt x="58" y="22"/>
                    </a:cubicBezTo>
                    <a:cubicBezTo>
                      <a:pt x="58" y="23"/>
                      <a:pt x="58" y="24"/>
                      <a:pt x="58" y="24"/>
                    </a:cubicBezTo>
                    <a:cubicBezTo>
                      <a:pt x="58" y="26"/>
                      <a:pt x="58" y="26"/>
                      <a:pt x="58" y="26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5" y="28"/>
                      <a:pt x="54" y="28"/>
                    </a:cubicBezTo>
                    <a:cubicBezTo>
                      <a:pt x="53" y="27"/>
                      <a:pt x="53" y="26"/>
                      <a:pt x="53" y="26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5" y="25"/>
                      <a:pt x="55" y="25"/>
                      <a:pt x="55" y="24"/>
                    </a:cubicBezTo>
                    <a:cubicBezTo>
                      <a:pt x="54" y="24"/>
                      <a:pt x="54" y="23"/>
                      <a:pt x="53" y="23"/>
                    </a:cubicBezTo>
                    <a:cubicBezTo>
                      <a:pt x="52" y="23"/>
                      <a:pt x="51" y="25"/>
                      <a:pt x="51" y="25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8" y="28"/>
                      <a:pt x="49" y="28"/>
                    </a:cubicBezTo>
                    <a:cubicBezTo>
                      <a:pt x="49" y="28"/>
                      <a:pt x="50" y="28"/>
                      <a:pt x="50" y="28"/>
                    </a:cubicBezTo>
                    <a:cubicBezTo>
                      <a:pt x="50" y="28"/>
                      <a:pt x="50" y="29"/>
                      <a:pt x="50" y="29"/>
                    </a:cubicBezTo>
                    <a:cubicBezTo>
                      <a:pt x="50" y="30"/>
                      <a:pt x="50" y="31"/>
                      <a:pt x="50" y="31"/>
                    </a:cubicBezTo>
                    <a:cubicBezTo>
                      <a:pt x="50" y="31"/>
                      <a:pt x="49" y="32"/>
                      <a:pt x="48" y="31"/>
                    </a:cubicBezTo>
                    <a:cubicBezTo>
                      <a:pt x="47" y="31"/>
                      <a:pt x="46" y="31"/>
                      <a:pt x="45" y="31"/>
                    </a:cubicBezTo>
                    <a:cubicBezTo>
                      <a:pt x="45" y="30"/>
                      <a:pt x="44" y="30"/>
                      <a:pt x="43" y="30"/>
                    </a:cubicBezTo>
                    <a:cubicBezTo>
                      <a:pt x="43" y="31"/>
                      <a:pt x="43" y="31"/>
                      <a:pt x="42" y="31"/>
                    </a:cubicBezTo>
                    <a:cubicBezTo>
                      <a:pt x="42" y="31"/>
                      <a:pt x="40" y="33"/>
                      <a:pt x="40" y="33"/>
                    </a:cubicBezTo>
                    <a:cubicBezTo>
                      <a:pt x="40" y="33"/>
                      <a:pt x="39" y="33"/>
                      <a:pt x="39" y="34"/>
                    </a:cubicBezTo>
                    <a:cubicBezTo>
                      <a:pt x="39" y="34"/>
                      <a:pt x="39" y="36"/>
                      <a:pt x="39" y="36"/>
                    </a:cubicBezTo>
                    <a:cubicBezTo>
                      <a:pt x="39" y="36"/>
                      <a:pt x="38" y="36"/>
                      <a:pt x="36" y="37"/>
                    </a:cubicBezTo>
                    <a:cubicBezTo>
                      <a:pt x="35" y="37"/>
                      <a:pt x="35" y="38"/>
                      <a:pt x="35" y="38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39"/>
                      <a:pt x="33" y="40"/>
                      <a:pt x="32" y="41"/>
                    </a:cubicBezTo>
                    <a:cubicBezTo>
                      <a:pt x="31" y="42"/>
                      <a:pt x="29" y="44"/>
                      <a:pt x="29" y="44"/>
                    </a:cubicBezTo>
                    <a:cubicBezTo>
                      <a:pt x="28" y="44"/>
                      <a:pt x="27" y="45"/>
                      <a:pt x="27" y="46"/>
                    </a:cubicBezTo>
                    <a:cubicBezTo>
                      <a:pt x="27" y="47"/>
                      <a:pt x="27" y="48"/>
                      <a:pt x="26" y="48"/>
                    </a:cubicBezTo>
                    <a:cubicBezTo>
                      <a:pt x="26" y="49"/>
                      <a:pt x="26" y="50"/>
                      <a:pt x="26" y="51"/>
                    </a:cubicBezTo>
                    <a:cubicBezTo>
                      <a:pt x="25" y="52"/>
                      <a:pt x="25" y="53"/>
                      <a:pt x="24" y="53"/>
                    </a:cubicBezTo>
                    <a:cubicBezTo>
                      <a:pt x="24" y="54"/>
                      <a:pt x="23" y="54"/>
                      <a:pt x="23" y="54"/>
                    </a:cubicBezTo>
                    <a:cubicBezTo>
                      <a:pt x="23" y="54"/>
                      <a:pt x="21" y="55"/>
                      <a:pt x="20" y="55"/>
                    </a:cubicBezTo>
                    <a:cubicBezTo>
                      <a:pt x="19" y="56"/>
                      <a:pt x="19" y="57"/>
                      <a:pt x="19" y="57"/>
                    </a:cubicBezTo>
                    <a:cubicBezTo>
                      <a:pt x="19" y="58"/>
                      <a:pt x="20" y="58"/>
                      <a:pt x="20" y="58"/>
                    </a:cubicBezTo>
                    <a:cubicBezTo>
                      <a:pt x="21" y="58"/>
                      <a:pt x="22" y="59"/>
                      <a:pt x="22" y="59"/>
                    </a:cubicBezTo>
                    <a:cubicBezTo>
                      <a:pt x="22" y="59"/>
                      <a:pt x="22" y="61"/>
                      <a:pt x="22" y="61"/>
                    </a:cubicBezTo>
                    <a:cubicBezTo>
                      <a:pt x="22" y="61"/>
                      <a:pt x="21" y="63"/>
                      <a:pt x="22" y="63"/>
                    </a:cubicBezTo>
                    <a:cubicBezTo>
                      <a:pt x="22" y="63"/>
                      <a:pt x="23" y="63"/>
                      <a:pt x="23" y="63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28" y="65"/>
                      <a:pt x="27" y="66"/>
                      <a:pt x="27" y="67"/>
                    </a:cubicBezTo>
                    <a:cubicBezTo>
                      <a:pt x="27" y="67"/>
                      <a:pt x="27" y="68"/>
                      <a:pt x="26" y="68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5" y="66"/>
                      <a:pt x="25" y="66"/>
                      <a:pt x="25" y="65"/>
                    </a:cubicBezTo>
                    <a:cubicBezTo>
                      <a:pt x="24" y="65"/>
                      <a:pt x="23" y="66"/>
                      <a:pt x="23" y="66"/>
                    </a:cubicBezTo>
                    <a:cubicBezTo>
                      <a:pt x="22" y="65"/>
                      <a:pt x="22" y="65"/>
                      <a:pt x="21" y="65"/>
                    </a:cubicBezTo>
                    <a:cubicBezTo>
                      <a:pt x="21" y="64"/>
                      <a:pt x="21" y="65"/>
                      <a:pt x="21" y="64"/>
                    </a:cubicBezTo>
                    <a:cubicBezTo>
                      <a:pt x="21" y="63"/>
                      <a:pt x="21" y="63"/>
                      <a:pt x="21" y="62"/>
                    </a:cubicBezTo>
                    <a:cubicBezTo>
                      <a:pt x="21" y="62"/>
                      <a:pt x="20" y="61"/>
                      <a:pt x="20" y="61"/>
                    </a:cubicBezTo>
                    <a:cubicBezTo>
                      <a:pt x="19" y="61"/>
                      <a:pt x="20" y="62"/>
                      <a:pt x="19" y="61"/>
                    </a:cubicBezTo>
                    <a:cubicBezTo>
                      <a:pt x="19" y="60"/>
                      <a:pt x="18" y="60"/>
                      <a:pt x="18" y="60"/>
                    </a:cubicBezTo>
                    <a:cubicBezTo>
                      <a:pt x="18" y="60"/>
                      <a:pt x="17" y="60"/>
                      <a:pt x="17" y="60"/>
                    </a:cubicBezTo>
                    <a:cubicBezTo>
                      <a:pt x="17" y="59"/>
                      <a:pt x="17" y="58"/>
                      <a:pt x="17" y="57"/>
                    </a:cubicBezTo>
                    <a:cubicBezTo>
                      <a:pt x="17" y="57"/>
                      <a:pt x="18" y="56"/>
                      <a:pt x="18" y="55"/>
                    </a:cubicBezTo>
                    <a:cubicBezTo>
                      <a:pt x="18" y="55"/>
                      <a:pt x="18" y="52"/>
                      <a:pt x="18" y="52"/>
                    </a:cubicBezTo>
                    <a:cubicBezTo>
                      <a:pt x="18" y="52"/>
                      <a:pt x="15" y="58"/>
                      <a:pt x="14" y="63"/>
                    </a:cubicBezTo>
                    <a:cubicBezTo>
                      <a:pt x="14" y="63"/>
                      <a:pt x="15" y="62"/>
                      <a:pt x="15" y="63"/>
                    </a:cubicBezTo>
                    <a:cubicBezTo>
                      <a:pt x="15" y="64"/>
                      <a:pt x="16" y="65"/>
                      <a:pt x="16" y="65"/>
                    </a:cubicBezTo>
                    <a:cubicBezTo>
                      <a:pt x="15" y="66"/>
                      <a:pt x="15" y="66"/>
                      <a:pt x="15" y="68"/>
                    </a:cubicBezTo>
                    <a:cubicBezTo>
                      <a:pt x="15" y="71"/>
                      <a:pt x="16" y="71"/>
                      <a:pt x="16" y="72"/>
                    </a:cubicBezTo>
                    <a:cubicBezTo>
                      <a:pt x="15" y="73"/>
                      <a:pt x="15" y="74"/>
                      <a:pt x="15" y="75"/>
                    </a:cubicBezTo>
                    <a:cubicBezTo>
                      <a:pt x="15" y="76"/>
                      <a:pt x="15" y="78"/>
                      <a:pt x="16" y="78"/>
                    </a:cubicBezTo>
                    <a:cubicBezTo>
                      <a:pt x="16" y="79"/>
                      <a:pt x="16" y="79"/>
                      <a:pt x="16" y="79"/>
                    </a:cubicBezTo>
                    <a:cubicBezTo>
                      <a:pt x="17" y="80"/>
                      <a:pt x="16" y="81"/>
                      <a:pt x="17" y="80"/>
                    </a:cubicBezTo>
                    <a:cubicBezTo>
                      <a:pt x="18" y="78"/>
                      <a:pt x="19" y="77"/>
                      <a:pt x="19" y="77"/>
                    </a:cubicBezTo>
                    <a:cubicBezTo>
                      <a:pt x="19" y="76"/>
                      <a:pt x="19" y="76"/>
                      <a:pt x="19" y="76"/>
                    </a:cubicBezTo>
                    <a:cubicBezTo>
                      <a:pt x="19" y="76"/>
                      <a:pt x="19" y="75"/>
                      <a:pt x="21" y="75"/>
                    </a:cubicBezTo>
                    <a:cubicBezTo>
                      <a:pt x="22" y="76"/>
                      <a:pt x="22" y="75"/>
                      <a:pt x="23" y="76"/>
                    </a:cubicBezTo>
                    <a:cubicBezTo>
                      <a:pt x="23" y="77"/>
                      <a:pt x="22" y="78"/>
                      <a:pt x="23" y="78"/>
                    </a:cubicBezTo>
                    <a:cubicBezTo>
                      <a:pt x="24" y="78"/>
                      <a:pt x="26" y="77"/>
                      <a:pt x="26" y="77"/>
                    </a:cubicBezTo>
                    <a:cubicBezTo>
                      <a:pt x="27" y="78"/>
                      <a:pt x="28" y="78"/>
                      <a:pt x="28" y="79"/>
                    </a:cubicBezTo>
                    <a:cubicBezTo>
                      <a:pt x="28" y="80"/>
                      <a:pt x="29" y="81"/>
                      <a:pt x="29" y="82"/>
                    </a:cubicBezTo>
                    <a:cubicBezTo>
                      <a:pt x="30" y="82"/>
                      <a:pt x="30" y="83"/>
                      <a:pt x="30" y="84"/>
                    </a:cubicBezTo>
                    <a:cubicBezTo>
                      <a:pt x="30" y="85"/>
                      <a:pt x="33" y="86"/>
                      <a:pt x="33" y="86"/>
                    </a:cubicBezTo>
                    <a:cubicBezTo>
                      <a:pt x="33" y="86"/>
                      <a:pt x="35" y="86"/>
                      <a:pt x="36" y="86"/>
                    </a:cubicBezTo>
                    <a:cubicBezTo>
                      <a:pt x="37" y="86"/>
                      <a:pt x="36" y="87"/>
                      <a:pt x="37" y="88"/>
                    </a:cubicBezTo>
                    <a:cubicBezTo>
                      <a:pt x="38" y="88"/>
                      <a:pt x="39" y="90"/>
                      <a:pt x="39" y="90"/>
                    </a:cubicBezTo>
                    <a:cubicBezTo>
                      <a:pt x="39" y="90"/>
                      <a:pt x="39" y="92"/>
                      <a:pt x="39" y="93"/>
                    </a:cubicBezTo>
                    <a:cubicBezTo>
                      <a:pt x="39" y="94"/>
                      <a:pt x="39" y="95"/>
                      <a:pt x="39" y="95"/>
                    </a:cubicBezTo>
                    <a:cubicBezTo>
                      <a:pt x="40" y="95"/>
                      <a:pt x="42" y="95"/>
                      <a:pt x="42" y="95"/>
                    </a:cubicBezTo>
                    <a:cubicBezTo>
                      <a:pt x="42" y="95"/>
                      <a:pt x="41" y="97"/>
                      <a:pt x="43" y="97"/>
                    </a:cubicBezTo>
                    <a:cubicBezTo>
                      <a:pt x="44" y="98"/>
                      <a:pt x="46" y="98"/>
                      <a:pt x="46" y="99"/>
                    </a:cubicBezTo>
                    <a:cubicBezTo>
                      <a:pt x="47" y="99"/>
                      <a:pt x="45" y="100"/>
                      <a:pt x="47" y="100"/>
                    </a:cubicBezTo>
                    <a:cubicBezTo>
                      <a:pt x="49" y="100"/>
                      <a:pt x="51" y="100"/>
                      <a:pt x="52" y="101"/>
                    </a:cubicBezTo>
                    <a:cubicBezTo>
                      <a:pt x="53" y="101"/>
                      <a:pt x="52" y="102"/>
                      <a:pt x="54" y="104"/>
                    </a:cubicBezTo>
                    <a:cubicBezTo>
                      <a:pt x="57" y="105"/>
                      <a:pt x="57" y="105"/>
                      <a:pt x="58" y="106"/>
                    </a:cubicBezTo>
                    <a:cubicBezTo>
                      <a:pt x="59" y="106"/>
                      <a:pt x="60" y="106"/>
                      <a:pt x="59" y="108"/>
                    </a:cubicBezTo>
                    <a:cubicBezTo>
                      <a:pt x="59" y="109"/>
                      <a:pt x="59" y="111"/>
                      <a:pt x="58" y="111"/>
                    </a:cubicBezTo>
                    <a:cubicBezTo>
                      <a:pt x="57" y="112"/>
                      <a:pt x="56" y="114"/>
                      <a:pt x="55" y="115"/>
                    </a:cubicBezTo>
                    <a:cubicBezTo>
                      <a:pt x="55" y="116"/>
                      <a:pt x="54" y="117"/>
                      <a:pt x="55" y="118"/>
                    </a:cubicBezTo>
                    <a:cubicBezTo>
                      <a:pt x="55" y="120"/>
                      <a:pt x="56" y="121"/>
                      <a:pt x="56" y="122"/>
                    </a:cubicBezTo>
                    <a:cubicBezTo>
                      <a:pt x="56" y="122"/>
                      <a:pt x="56" y="125"/>
                      <a:pt x="56" y="125"/>
                    </a:cubicBezTo>
                    <a:cubicBezTo>
                      <a:pt x="55" y="126"/>
                      <a:pt x="55" y="128"/>
                      <a:pt x="55" y="128"/>
                    </a:cubicBezTo>
                    <a:cubicBezTo>
                      <a:pt x="55" y="128"/>
                      <a:pt x="56" y="129"/>
                      <a:pt x="55" y="130"/>
                    </a:cubicBezTo>
                    <a:cubicBezTo>
                      <a:pt x="54" y="132"/>
                      <a:pt x="52" y="133"/>
                      <a:pt x="51" y="133"/>
                    </a:cubicBezTo>
                    <a:cubicBezTo>
                      <a:pt x="50" y="134"/>
                      <a:pt x="49" y="135"/>
                      <a:pt x="49" y="135"/>
                    </a:cubicBezTo>
                    <a:cubicBezTo>
                      <a:pt x="49" y="135"/>
                      <a:pt x="49" y="139"/>
                      <a:pt x="49" y="140"/>
                    </a:cubicBezTo>
                    <a:cubicBezTo>
                      <a:pt x="48" y="140"/>
                      <a:pt x="45" y="146"/>
                      <a:pt x="46" y="147"/>
                    </a:cubicBezTo>
                    <a:cubicBezTo>
                      <a:pt x="47" y="149"/>
                      <a:pt x="48" y="150"/>
                      <a:pt x="47" y="151"/>
                    </a:cubicBezTo>
                    <a:cubicBezTo>
                      <a:pt x="47" y="152"/>
                      <a:pt x="47" y="152"/>
                      <a:pt x="46" y="153"/>
                    </a:cubicBezTo>
                    <a:cubicBezTo>
                      <a:pt x="46" y="153"/>
                      <a:pt x="44" y="153"/>
                      <a:pt x="45" y="155"/>
                    </a:cubicBezTo>
                    <a:cubicBezTo>
                      <a:pt x="46" y="157"/>
                      <a:pt x="47" y="157"/>
                      <a:pt x="48" y="159"/>
                    </a:cubicBezTo>
                    <a:cubicBezTo>
                      <a:pt x="48" y="160"/>
                      <a:pt x="48" y="160"/>
                      <a:pt x="49" y="161"/>
                    </a:cubicBezTo>
                    <a:cubicBezTo>
                      <a:pt x="50" y="162"/>
                      <a:pt x="50" y="164"/>
                      <a:pt x="51" y="165"/>
                    </a:cubicBezTo>
                    <a:cubicBezTo>
                      <a:pt x="52" y="165"/>
                      <a:pt x="54" y="166"/>
                      <a:pt x="54" y="167"/>
                    </a:cubicBezTo>
                    <a:cubicBezTo>
                      <a:pt x="54" y="168"/>
                      <a:pt x="56" y="170"/>
                      <a:pt x="53" y="169"/>
                    </a:cubicBezTo>
                    <a:cubicBezTo>
                      <a:pt x="50" y="167"/>
                      <a:pt x="53" y="169"/>
                      <a:pt x="49" y="166"/>
                    </a:cubicBezTo>
                    <a:cubicBezTo>
                      <a:pt x="46" y="163"/>
                      <a:pt x="45" y="164"/>
                      <a:pt x="44" y="162"/>
                    </a:cubicBezTo>
                    <a:cubicBezTo>
                      <a:pt x="42" y="161"/>
                      <a:pt x="44" y="167"/>
                      <a:pt x="42" y="159"/>
                    </a:cubicBezTo>
                    <a:cubicBezTo>
                      <a:pt x="39" y="152"/>
                      <a:pt x="38" y="153"/>
                      <a:pt x="37" y="151"/>
                    </a:cubicBezTo>
                    <a:cubicBezTo>
                      <a:pt x="37" y="150"/>
                      <a:pt x="37" y="151"/>
                      <a:pt x="35" y="148"/>
                    </a:cubicBezTo>
                    <a:cubicBezTo>
                      <a:pt x="33" y="144"/>
                      <a:pt x="35" y="146"/>
                      <a:pt x="33" y="144"/>
                    </a:cubicBezTo>
                    <a:cubicBezTo>
                      <a:pt x="31" y="142"/>
                      <a:pt x="31" y="145"/>
                      <a:pt x="30" y="141"/>
                    </a:cubicBezTo>
                    <a:cubicBezTo>
                      <a:pt x="29" y="136"/>
                      <a:pt x="29" y="139"/>
                      <a:pt x="28" y="134"/>
                    </a:cubicBezTo>
                    <a:cubicBezTo>
                      <a:pt x="27" y="130"/>
                      <a:pt x="29" y="129"/>
                      <a:pt x="26" y="127"/>
                    </a:cubicBezTo>
                    <a:cubicBezTo>
                      <a:pt x="24" y="125"/>
                      <a:pt x="24" y="126"/>
                      <a:pt x="23" y="124"/>
                    </a:cubicBezTo>
                    <a:cubicBezTo>
                      <a:pt x="22" y="123"/>
                      <a:pt x="23" y="124"/>
                      <a:pt x="21" y="120"/>
                    </a:cubicBezTo>
                    <a:cubicBezTo>
                      <a:pt x="19" y="116"/>
                      <a:pt x="15" y="114"/>
                      <a:pt x="15" y="107"/>
                    </a:cubicBezTo>
                    <a:cubicBezTo>
                      <a:pt x="16" y="100"/>
                      <a:pt x="16" y="99"/>
                      <a:pt x="16" y="99"/>
                    </a:cubicBezTo>
                    <a:cubicBezTo>
                      <a:pt x="16" y="99"/>
                      <a:pt x="12" y="96"/>
                      <a:pt x="13" y="92"/>
                    </a:cubicBezTo>
                    <a:cubicBezTo>
                      <a:pt x="14" y="88"/>
                      <a:pt x="15" y="89"/>
                      <a:pt x="14" y="88"/>
                    </a:cubicBezTo>
                    <a:cubicBezTo>
                      <a:pt x="14" y="87"/>
                      <a:pt x="14" y="87"/>
                      <a:pt x="12" y="85"/>
                    </a:cubicBezTo>
                    <a:cubicBezTo>
                      <a:pt x="11" y="84"/>
                      <a:pt x="11" y="84"/>
                      <a:pt x="11" y="83"/>
                    </a:cubicBezTo>
                    <a:cubicBezTo>
                      <a:pt x="10" y="82"/>
                      <a:pt x="10" y="80"/>
                      <a:pt x="10" y="80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9" y="80"/>
                      <a:pt x="0" y="173"/>
                      <a:pt x="92" y="187"/>
                    </a:cubicBezTo>
                    <a:cubicBezTo>
                      <a:pt x="92" y="187"/>
                      <a:pt x="71" y="182"/>
                      <a:pt x="69" y="178"/>
                    </a:cubicBezTo>
                    <a:cubicBezTo>
                      <a:pt x="69" y="178"/>
                      <a:pt x="69" y="174"/>
                      <a:pt x="70" y="174"/>
                    </a:cubicBezTo>
                    <a:cubicBezTo>
                      <a:pt x="71" y="174"/>
                      <a:pt x="72" y="175"/>
                      <a:pt x="73" y="174"/>
                    </a:cubicBezTo>
                    <a:cubicBezTo>
                      <a:pt x="75" y="173"/>
                      <a:pt x="76" y="171"/>
                      <a:pt x="76" y="171"/>
                    </a:cubicBezTo>
                    <a:cubicBezTo>
                      <a:pt x="76" y="173"/>
                      <a:pt x="76" y="173"/>
                      <a:pt x="76" y="173"/>
                    </a:cubicBezTo>
                    <a:cubicBezTo>
                      <a:pt x="76" y="173"/>
                      <a:pt x="75" y="173"/>
                      <a:pt x="79" y="173"/>
                    </a:cubicBezTo>
                    <a:cubicBezTo>
                      <a:pt x="83" y="172"/>
                      <a:pt x="83" y="172"/>
                      <a:pt x="85" y="172"/>
                    </a:cubicBezTo>
                    <a:cubicBezTo>
                      <a:pt x="86" y="171"/>
                      <a:pt x="88" y="168"/>
                      <a:pt x="89" y="170"/>
                    </a:cubicBezTo>
                    <a:cubicBezTo>
                      <a:pt x="90" y="172"/>
                      <a:pt x="88" y="171"/>
                      <a:pt x="90" y="172"/>
                    </a:cubicBezTo>
                    <a:cubicBezTo>
                      <a:pt x="92" y="173"/>
                      <a:pt x="96" y="171"/>
                      <a:pt x="96" y="171"/>
                    </a:cubicBezTo>
                    <a:cubicBezTo>
                      <a:pt x="96" y="171"/>
                      <a:pt x="102" y="172"/>
                      <a:pt x="103" y="171"/>
                    </a:cubicBezTo>
                    <a:cubicBezTo>
                      <a:pt x="103" y="170"/>
                      <a:pt x="103" y="169"/>
                      <a:pt x="105" y="169"/>
                    </a:cubicBezTo>
                    <a:cubicBezTo>
                      <a:pt x="106" y="170"/>
                      <a:pt x="106" y="171"/>
                      <a:pt x="106" y="171"/>
                    </a:cubicBezTo>
                    <a:cubicBezTo>
                      <a:pt x="103" y="173"/>
                      <a:pt x="103" y="173"/>
                      <a:pt x="103" y="173"/>
                    </a:cubicBezTo>
                    <a:cubicBezTo>
                      <a:pt x="99" y="176"/>
                      <a:pt x="99" y="176"/>
                      <a:pt x="99" y="176"/>
                    </a:cubicBezTo>
                    <a:cubicBezTo>
                      <a:pt x="99" y="176"/>
                      <a:pt x="98" y="176"/>
                      <a:pt x="99" y="177"/>
                    </a:cubicBezTo>
                    <a:cubicBezTo>
                      <a:pt x="101" y="178"/>
                      <a:pt x="101" y="177"/>
                      <a:pt x="103" y="178"/>
                    </a:cubicBezTo>
                    <a:cubicBezTo>
                      <a:pt x="104" y="178"/>
                      <a:pt x="108" y="181"/>
                      <a:pt x="109" y="179"/>
                    </a:cubicBezTo>
                    <a:cubicBezTo>
                      <a:pt x="110" y="177"/>
                      <a:pt x="110" y="177"/>
                      <a:pt x="111" y="176"/>
                    </a:cubicBezTo>
                    <a:cubicBezTo>
                      <a:pt x="111" y="175"/>
                      <a:pt x="111" y="173"/>
                      <a:pt x="113" y="173"/>
                    </a:cubicBezTo>
                    <a:cubicBezTo>
                      <a:pt x="114" y="173"/>
                      <a:pt x="116" y="174"/>
                      <a:pt x="116" y="174"/>
                    </a:cubicBezTo>
                    <a:cubicBezTo>
                      <a:pt x="114" y="177"/>
                      <a:pt x="114" y="177"/>
                      <a:pt x="114" y="177"/>
                    </a:cubicBezTo>
                    <a:cubicBezTo>
                      <a:pt x="114" y="177"/>
                      <a:pt x="117" y="177"/>
                      <a:pt x="118" y="177"/>
                    </a:cubicBezTo>
                    <a:cubicBezTo>
                      <a:pt x="119" y="177"/>
                      <a:pt x="120" y="178"/>
                      <a:pt x="121" y="177"/>
                    </a:cubicBezTo>
                    <a:cubicBezTo>
                      <a:pt x="123" y="175"/>
                      <a:pt x="123" y="175"/>
                      <a:pt x="124" y="175"/>
                    </a:cubicBezTo>
                    <a:cubicBezTo>
                      <a:pt x="126" y="175"/>
                      <a:pt x="128" y="174"/>
                      <a:pt x="129" y="174"/>
                    </a:cubicBezTo>
                    <a:cubicBezTo>
                      <a:pt x="129" y="175"/>
                      <a:pt x="131" y="175"/>
                      <a:pt x="131" y="175"/>
                    </a:cubicBezTo>
                    <a:cubicBezTo>
                      <a:pt x="132" y="175"/>
                      <a:pt x="135" y="177"/>
                      <a:pt x="136" y="177"/>
                    </a:cubicBezTo>
                    <a:cubicBezTo>
                      <a:pt x="137" y="176"/>
                      <a:pt x="141" y="177"/>
                      <a:pt x="141" y="177"/>
                    </a:cubicBezTo>
                    <a:cubicBezTo>
                      <a:pt x="141" y="177"/>
                      <a:pt x="130" y="186"/>
                      <a:pt x="107" y="187"/>
                    </a:cubicBezTo>
                    <a:cubicBezTo>
                      <a:pt x="107" y="187"/>
                      <a:pt x="158" y="189"/>
                      <a:pt x="187" y="139"/>
                    </a:cubicBezTo>
                    <a:cubicBezTo>
                      <a:pt x="216" y="89"/>
                      <a:pt x="196" y="25"/>
                      <a:pt x="130" y="3"/>
                    </a:cubicBezTo>
                    <a:cubicBezTo>
                      <a:pt x="130" y="3"/>
                      <a:pt x="179" y="21"/>
                      <a:pt x="192" y="68"/>
                    </a:cubicBezTo>
                    <a:cubicBezTo>
                      <a:pt x="192" y="69"/>
                      <a:pt x="192" y="69"/>
                      <a:pt x="192" y="69"/>
                    </a:cubicBezTo>
                    <a:cubicBezTo>
                      <a:pt x="191" y="68"/>
                      <a:pt x="191" y="68"/>
                      <a:pt x="190" y="66"/>
                    </a:cubicBezTo>
                    <a:cubicBezTo>
                      <a:pt x="188" y="64"/>
                      <a:pt x="189" y="64"/>
                      <a:pt x="188" y="63"/>
                    </a:cubicBezTo>
                    <a:cubicBezTo>
                      <a:pt x="188" y="61"/>
                      <a:pt x="188" y="62"/>
                      <a:pt x="187" y="61"/>
                    </a:cubicBezTo>
                    <a:cubicBezTo>
                      <a:pt x="186" y="59"/>
                      <a:pt x="185" y="60"/>
                      <a:pt x="184" y="59"/>
                    </a:cubicBezTo>
                    <a:cubicBezTo>
                      <a:pt x="184" y="58"/>
                      <a:pt x="183" y="55"/>
                      <a:pt x="182" y="54"/>
                    </a:cubicBezTo>
                    <a:cubicBezTo>
                      <a:pt x="181" y="53"/>
                      <a:pt x="179" y="53"/>
                      <a:pt x="178" y="53"/>
                    </a:cubicBezTo>
                    <a:cubicBezTo>
                      <a:pt x="178" y="53"/>
                      <a:pt x="178" y="51"/>
                      <a:pt x="178" y="53"/>
                    </a:cubicBezTo>
                    <a:cubicBezTo>
                      <a:pt x="177" y="54"/>
                      <a:pt x="179" y="55"/>
                      <a:pt x="179" y="55"/>
                    </a:cubicBezTo>
                    <a:cubicBezTo>
                      <a:pt x="179" y="59"/>
                      <a:pt x="179" y="59"/>
                      <a:pt x="179" y="59"/>
                    </a:cubicBezTo>
                    <a:cubicBezTo>
                      <a:pt x="179" y="59"/>
                      <a:pt x="180" y="62"/>
                      <a:pt x="180" y="63"/>
                    </a:cubicBezTo>
                    <a:cubicBezTo>
                      <a:pt x="180" y="64"/>
                      <a:pt x="179" y="66"/>
                      <a:pt x="179" y="66"/>
                    </a:cubicBezTo>
                    <a:cubicBezTo>
                      <a:pt x="179" y="66"/>
                      <a:pt x="179" y="69"/>
                      <a:pt x="178" y="70"/>
                    </a:cubicBezTo>
                    <a:cubicBezTo>
                      <a:pt x="177" y="70"/>
                      <a:pt x="172" y="71"/>
                      <a:pt x="172" y="71"/>
                    </a:cubicBezTo>
                    <a:cubicBezTo>
                      <a:pt x="172" y="71"/>
                      <a:pt x="170" y="69"/>
                      <a:pt x="169" y="68"/>
                    </a:cubicBezTo>
                    <a:cubicBezTo>
                      <a:pt x="169" y="66"/>
                      <a:pt x="166" y="66"/>
                      <a:pt x="165" y="65"/>
                    </a:cubicBezTo>
                    <a:cubicBezTo>
                      <a:pt x="165" y="64"/>
                      <a:pt x="166" y="63"/>
                      <a:pt x="165" y="61"/>
                    </a:cubicBezTo>
                    <a:cubicBezTo>
                      <a:pt x="163" y="59"/>
                      <a:pt x="165" y="60"/>
                      <a:pt x="163" y="58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1" y="57"/>
                      <a:pt x="157" y="55"/>
                      <a:pt x="158" y="58"/>
                    </a:cubicBezTo>
                    <a:cubicBezTo>
                      <a:pt x="160" y="60"/>
                      <a:pt x="158" y="62"/>
                      <a:pt x="159" y="62"/>
                    </a:cubicBezTo>
                    <a:cubicBezTo>
                      <a:pt x="160" y="63"/>
                      <a:pt x="161" y="62"/>
                      <a:pt x="162" y="64"/>
                    </a:cubicBezTo>
                    <a:cubicBezTo>
                      <a:pt x="163" y="66"/>
                      <a:pt x="163" y="67"/>
                      <a:pt x="164" y="67"/>
                    </a:cubicBezTo>
                    <a:cubicBezTo>
                      <a:pt x="164" y="68"/>
                      <a:pt x="165" y="71"/>
                      <a:pt x="165" y="71"/>
                    </a:cubicBezTo>
                    <a:cubicBezTo>
                      <a:pt x="166" y="71"/>
                      <a:pt x="169" y="71"/>
                      <a:pt x="169" y="72"/>
                    </a:cubicBezTo>
                    <a:cubicBezTo>
                      <a:pt x="168" y="73"/>
                      <a:pt x="167" y="75"/>
                      <a:pt x="169" y="75"/>
                    </a:cubicBezTo>
                    <a:cubicBezTo>
                      <a:pt x="170" y="76"/>
                      <a:pt x="170" y="76"/>
                      <a:pt x="171" y="76"/>
                    </a:cubicBezTo>
                    <a:cubicBezTo>
                      <a:pt x="172" y="76"/>
                      <a:pt x="172" y="76"/>
                      <a:pt x="173" y="76"/>
                    </a:cubicBezTo>
                    <a:cubicBezTo>
                      <a:pt x="175" y="75"/>
                      <a:pt x="176" y="75"/>
                      <a:pt x="176" y="75"/>
                    </a:cubicBezTo>
                    <a:cubicBezTo>
                      <a:pt x="176" y="75"/>
                      <a:pt x="178" y="77"/>
                      <a:pt x="178" y="77"/>
                    </a:cubicBezTo>
                    <a:cubicBezTo>
                      <a:pt x="178" y="78"/>
                      <a:pt x="178" y="82"/>
                      <a:pt x="178" y="82"/>
                    </a:cubicBezTo>
                    <a:cubicBezTo>
                      <a:pt x="176" y="85"/>
                      <a:pt x="176" y="85"/>
                      <a:pt x="176" y="85"/>
                    </a:cubicBezTo>
                    <a:cubicBezTo>
                      <a:pt x="176" y="85"/>
                      <a:pt x="176" y="92"/>
                      <a:pt x="175" y="92"/>
                    </a:cubicBezTo>
                    <a:cubicBezTo>
                      <a:pt x="174" y="92"/>
                      <a:pt x="173" y="95"/>
                      <a:pt x="172" y="95"/>
                    </a:cubicBezTo>
                    <a:cubicBezTo>
                      <a:pt x="171" y="96"/>
                      <a:pt x="171" y="100"/>
                      <a:pt x="171" y="100"/>
                    </a:cubicBezTo>
                    <a:cubicBezTo>
                      <a:pt x="169" y="103"/>
                      <a:pt x="169" y="103"/>
                      <a:pt x="169" y="103"/>
                    </a:cubicBezTo>
                    <a:cubicBezTo>
                      <a:pt x="169" y="103"/>
                      <a:pt x="169" y="106"/>
                      <a:pt x="169" y="107"/>
                    </a:cubicBezTo>
                    <a:cubicBezTo>
                      <a:pt x="169" y="108"/>
                      <a:pt x="170" y="111"/>
                      <a:pt x="169" y="113"/>
                    </a:cubicBezTo>
                    <a:cubicBezTo>
                      <a:pt x="169" y="115"/>
                      <a:pt x="166" y="117"/>
                      <a:pt x="166" y="117"/>
                    </a:cubicBezTo>
                    <a:cubicBezTo>
                      <a:pt x="166" y="117"/>
                      <a:pt x="170" y="120"/>
                      <a:pt x="168" y="120"/>
                    </a:cubicBezTo>
                    <a:cubicBezTo>
                      <a:pt x="166" y="120"/>
                      <a:pt x="164" y="123"/>
                      <a:pt x="164" y="124"/>
                    </a:cubicBezTo>
                    <a:cubicBezTo>
                      <a:pt x="163" y="124"/>
                      <a:pt x="164" y="126"/>
                      <a:pt x="163" y="126"/>
                    </a:cubicBezTo>
                    <a:cubicBezTo>
                      <a:pt x="161" y="126"/>
                      <a:pt x="159" y="126"/>
                      <a:pt x="159" y="127"/>
                    </a:cubicBezTo>
                    <a:cubicBezTo>
                      <a:pt x="159" y="128"/>
                      <a:pt x="159" y="130"/>
                      <a:pt x="159" y="130"/>
                    </a:cubicBezTo>
                    <a:cubicBezTo>
                      <a:pt x="156" y="135"/>
                      <a:pt x="156" y="135"/>
                      <a:pt x="156" y="135"/>
                    </a:cubicBezTo>
                    <a:cubicBezTo>
                      <a:pt x="152" y="139"/>
                      <a:pt x="152" y="139"/>
                      <a:pt x="152" y="139"/>
                    </a:cubicBezTo>
                    <a:cubicBezTo>
                      <a:pt x="152" y="139"/>
                      <a:pt x="152" y="141"/>
                      <a:pt x="151" y="142"/>
                    </a:cubicBezTo>
                    <a:cubicBezTo>
                      <a:pt x="150" y="142"/>
                      <a:pt x="145" y="144"/>
                      <a:pt x="144" y="144"/>
                    </a:cubicBezTo>
                    <a:cubicBezTo>
                      <a:pt x="144" y="145"/>
                      <a:pt x="141" y="147"/>
                      <a:pt x="139" y="147"/>
                    </a:cubicBezTo>
                    <a:cubicBezTo>
                      <a:pt x="138" y="147"/>
                      <a:pt x="140" y="150"/>
                      <a:pt x="138" y="147"/>
                    </a:cubicBezTo>
                    <a:cubicBezTo>
                      <a:pt x="137" y="143"/>
                      <a:pt x="138" y="145"/>
                      <a:pt x="136" y="142"/>
                    </a:cubicBezTo>
                    <a:cubicBezTo>
                      <a:pt x="135" y="138"/>
                      <a:pt x="135" y="141"/>
                      <a:pt x="135" y="138"/>
                    </a:cubicBezTo>
                    <a:cubicBezTo>
                      <a:pt x="135" y="136"/>
                      <a:pt x="135" y="138"/>
                      <a:pt x="135" y="136"/>
                    </a:cubicBezTo>
                    <a:cubicBezTo>
                      <a:pt x="135" y="133"/>
                      <a:pt x="135" y="135"/>
                      <a:pt x="134" y="132"/>
                    </a:cubicBezTo>
                    <a:cubicBezTo>
                      <a:pt x="133" y="129"/>
                      <a:pt x="133" y="130"/>
                      <a:pt x="131" y="128"/>
                    </a:cubicBezTo>
                    <a:cubicBezTo>
                      <a:pt x="129" y="127"/>
                      <a:pt x="128" y="128"/>
                      <a:pt x="129" y="126"/>
                    </a:cubicBezTo>
                    <a:cubicBezTo>
                      <a:pt x="130" y="123"/>
                      <a:pt x="130" y="126"/>
                      <a:pt x="130" y="123"/>
                    </a:cubicBezTo>
                    <a:cubicBezTo>
                      <a:pt x="131" y="120"/>
                      <a:pt x="130" y="119"/>
                      <a:pt x="132" y="118"/>
                    </a:cubicBezTo>
                    <a:cubicBezTo>
                      <a:pt x="134" y="117"/>
                      <a:pt x="135" y="117"/>
                      <a:pt x="135" y="115"/>
                    </a:cubicBezTo>
                    <a:cubicBezTo>
                      <a:pt x="135" y="113"/>
                      <a:pt x="135" y="112"/>
                      <a:pt x="134" y="111"/>
                    </a:cubicBezTo>
                    <a:cubicBezTo>
                      <a:pt x="134" y="110"/>
                      <a:pt x="132" y="108"/>
                      <a:pt x="132" y="108"/>
                    </a:cubicBezTo>
                    <a:cubicBezTo>
                      <a:pt x="132" y="107"/>
                      <a:pt x="132" y="107"/>
                      <a:pt x="130" y="105"/>
                    </a:cubicBezTo>
                    <a:cubicBezTo>
                      <a:pt x="129" y="103"/>
                      <a:pt x="128" y="102"/>
                      <a:pt x="128" y="102"/>
                    </a:cubicBezTo>
                    <a:cubicBezTo>
                      <a:pt x="128" y="102"/>
                      <a:pt x="128" y="98"/>
                      <a:pt x="128" y="96"/>
                    </a:cubicBezTo>
                    <a:cubicBezTo>
                      <a:pt x="128" y="94"/>
                      <a:pt x="127" y="97"/>
                      <a:pt x="128" y="94"/>
                    </a:cubicBezTo>
                    <a:cubicBezTo>
                      <a:pt x="128" y="91"/>
                      <a:pt x="129" y="90"/>
                      <a:pt x="129" y="90"/>
                    </a:cubicBezTo>
                    <a:cubicBezTo>
                      <a:pt x="129" y="90"/>
                      <a:pt x="125" y="87"/>
                      <a:pt x="124" y="88"/>
                    </a:cubicBezTo>
                    <a:cubicBezTo>
                      <a:pt x="123" y="88"/>
                      <a:pt x="123" y="90"/>
                      <a:pt x="121" y="88"/>
                    </a:cubicBezTo>
                    <a:cubicBezTo>
                      <a:pt x="119" y="87"/>
                      <a:pt x="119" y="86"/>
                      <a:pt x="119" y="85"/>
                    </a:cubicBezTo>
                    <a:cubicBezTo>
                      <a:pt x="118" y="85"/>
                      <a:pt x="117" y="85"/>
                      <a:pt x="116" y="85"/>
                    </a:cubicBezTo>
                    <a:cubicBezTo>
                      <a:pt x="114" y="86"/>
                      <a:pt x="112" y="86"/>
                      <a:pt x="110" y="87"/>
                    </a:cubicBezTo>
                    <a:cubicBezTo>
                      <a:pt x="108" y="88"/>
                      <a:pt x="107" y="88"/>
                      <a:pt x="105" y="88"/>
                    </a:cubicBezTo>
                    <a:cubicBezTo>
                      <a:pt x="102" y="88"/>
                      <a:pt x="99" y="89"/>
                      <a:pt x="97" y="88"/>
                    </a:cubicBezTo>
                    <a:cubicBezTo>
                      <a:pt x="95" y="86"/>
                      <a:pt x="95" y="88"/>
                      <a:pt x="94" y="86"/>
                    </a:cubicBezTo>
                    <a:cubicBezTo>
                      <a:pt x="93" y="84"/>
                      <a:pt x="94" y="84"/>
                      <a:pt x="92" y="83"/>
                    </a:cubicBezTo>
                    <a:cubicBezTo>
                      <a:pt x="90" y="82"/>
                      <a:pt x="90" y="83"/>
                      <a:pt x="89" y="81"/>
                    </a:cubicBezTo>
                    <a:cubicBezTo>
                      <a:pt x="89" y="79"/>
                      <a:pt x="90" y="79"/>
                      <a:pt x="89" y="77"/>
                    </a:cubicBezTo>
                    <a:cubicBezTo>
                      <a:pt x="87" y="75"/>
                      <a:pt x="90" y="78"/>
                      <a:pt x="87" y="75"/>
                    </a:cubicBezTo>
                    <a:cubicBezTo>
                      <a:pt x="85" y="73"/>
                      <a:pt x="84" y="75"/>
                      <a:pt x="85" y="73"/>
                    </a:cubicBezTo>
                    <a:cubicBezTo>
                      <a:pt x="86" y="71"/>
                      <a:pt x="86" y="72"/>
                      <a:pt x="86" y="69"/>
                    </a:cubicBezTo>
                    <a:cubicBezTo>
                      <a:pt x="86" y="67"/>
                      <a:pt x="90" y="70"/>
                      <a:pt x="88" y="65"/>
                    </a:cubicBezTo>
                    <a:cubicBezTo>
                      <a:pt x="85" y="60"/>
                      <a:pt x="85" y="61"/>
                      <a:pt x="87" y="57"/>
                    </a:cubicBezTo>
                    <a:cubicBezTo>
                      <a:pt x="89" y="53"/>
                      <a:pt x="92" y="52"/>
                      <a:pt x="93" y="51"/>
                    </a:cubicBezTo>
                    <a:cubicBezTo>
                      <a:pt x="93" y="50"/>
                      <a:pt x="94" y="48"/>
                      <a:pt x="95" y="47"/>
                    </a:cubicBezTo>
                    <a:cubicBezTo>
                      <a:pt x="96" y="46"/>
                      <a:pt x="95" y="46"/>
                      <a:pt x="97" y="46"/>
                    </a:cubicBezTo>
                    <a:cubicBezTo>
                      <a:pt x="99" y="46"/>
                      <a:pt x="101" y="45"/>
                      <a:pt x="103" y="44"/>
                    </a:cubicBezTo>
                    <a:cubicBezTo>
                      <a:pt x="104" y="43"/>
                      <a:pt x="106" y="41"/>
                      <a:pt x="107" y="40"/>
                    </a:cubicBezTo>
                    <a:cubicBezTo>
                      <a:pt x="107" y="40"/>
                      <a:pt x="107" y="41"/>
                      <a:pt x="109" y="40"/>
                    </a:cubicBezTo>
                    <a:cubicBezTo>
                      <a:pt x="111" y="40"/>
                      <a:pt x="111" y="39"/>
                      <a:pt x="113" y="39"/>
                    </a:cubicBezTo>
                    <a:cubicBezTo>
                      <a:pt x="114" y="39"/>
                      <a:pt x="111" y="40"/>
                      <a:pt x="115" y="39"/>
                    </a:cubicBezTo>
                    <a:cubicBezTo>
                      <a:pt x="119" y="39"/>
                      <a:pt x="118" y="39"/>
                      <a:pt x="119" y="39"/>
                    </a:cubicBezTo>
                    <a:cubicBezTo>
                      <a:pt x="120" y="39"/>
                      <a:pt x="119" y="39"/>
                      <a:pt x="121" y="39"/>
                    </a:cubicBezTo>
                    <a:cubicBezTo>
                      <a:pt x="122" y="39"/>
                      <a:pt x="122" y="36"/>
                      <a:pt x="122" y="39"/>
                    </a:cubicBezTo>
                    <a:cubicBezTo>
                      <a:pt x="123" y="43"/>
                      <a:pt x="121" y="44"/>
                      <a:pt x="124" y="44"/>
                    </a:cubicBezTo>
                    <a:cubicBezTo>
                      <a:pt x="126" y="45"/>
                      <a:pt x="124" y="45"/>
                      <a:pt x="126" y="45"/>
                    </a:cubicBezTo>
                    <a:cubicBezTo>
                      <a:pt x="129" y="45"/>
                      <a:pt x="128" y="45"/>
                      <a:pt x="130" y="46"/>
                    </a:cubicBezTo>
                    <a:cubicBezTo>
                      <a:pt x="131" y="46"/>
                      <a:pt x="132" y="47"/>
                      <a:pt x="134" y="47"/>
                    </a:cubicBezTo>
                    <a:cubicBezTo>
                      <a:pt x="136" y="47"/>
                      <a:pt x="133" y="50"/>
                      <a:pt x="136" y="47"/>
                    </a:cubicBezTo>
                    <a:cubicBezTo>
                      <a:pt x="139" y="44"/>
                      <a:pt x="133" y="44"/>
                      <a:pt x="139" y="44"/>
                    </a:cubicBezTo>
                    <a:cubicBezTo>
                      <a:pt x="144" y="45"/>
                      <a:pt x="144" y="46"/>
                      <a:pt x="145" y="45"/>
                    </a:cubicBezTo>
                    <a:cubicBezTo>
                      <a:pt x="146" y="45"/>
                      <a:pt x="146" y="46"/>
                      <a:pt x="148" y="45"/>
                    </a:cubicBezTo>
                    <a:cubicBezTo>
                      <a:pt x="151" y="44"/>
                      <a:pt x="151" y="44"/>
                      <a:pt x="152" y="44"/>
                    </a:cubicBezTo>
                    <a:cubicBezTo>
                      <a:pt x="153" y="45"/>
                      <a:pt x="153" y="47"/>
                      <a:pt x="154" y="45"/>
                    </a:cubicBezTo>
                    <a:cubicBezTo>
                      <a:pt x="154" y="43"/>
                      <a:pt x="156" y="43"/>
                      <a:pt x="154" y="42"/>
                    </a:cubicBezTo>
                    <a:cubicBezTo>
                      <a:pt x="151" y="41"/>
                      <a:pt x="150" y="42"/>
                      <a:pt x="150" y="40"/>
                    </a:cubicBezTo>
                    <a:cubicBezTo>
                      <a:pt x="149" y="39"/>
                      <a:pt x="152" y="39"/>
                      <a:pt x="149" y="39"/>
                    </a:cubicBezTo>
                    <a:cubicBezTo>
                      <a:pt x="146" y="38"/>
                      <a:pt x="147" y="38"/>
                      <a:pt x="145" y="38"/>
                    </a:cubicBezTo>
                    <a:cubicBezTo>
                      <a:pt x="143" y="37"/>
                      <a:pt x="141" y="39"/>
                      <a:pt x="140" y="38"/>
                    </a:cubicBezTo>
                    <a:cubicBezTo>
                      <a:pt x="140" y="36"/>
                      <a:pt x="136" y="39"/>
                      <a:pt x="140" y="36"/>
                    </a:cubicBezTo>
                    <a:cubicBezTo>
                      <a:pt x="143" y="32"/>
                      <a:pt x="142" y="31"/>
                      <a:pt x="144" y="32"/>
                    </a:cubicBezTo>
                    <a:cubicBezTo>
                      <a:pt x="147" y="32"/>
                      <a:pt x="146" y="34"/>
                      <a:pt x="148" y="33"/>
                    </a:cubicBezTo>
                    <a:cubicBezTo>
                      <a:pt x="149" y="32"/>
                      <a:pt x="152" y="31"/>
                      <a:pt x="149" y="29"/>
                    </a:cubicBezTo>
                    <a:cubicBezTo>
                      <a:pt x="146" y="27"/>
                      <a:pt x="148" y="28"/>
                      <a:pt x="145" y="26"/>
                    </a:cubicBezTo>
                    <a:cubicBezTo>
                      <a:pt x="142" y="25"/>
                      <a:pt x="140" y="32"/>
                      <a:pt x="139" y="31"/>
                    </a:cubicBezTo>
                    <a:cubicBezTo>
                      <a:pt x="137" y="30"/>
                      <a:pt x="137" y="29"/>
                      <a:pt x="136" y="30"/>
                    </a:cubicBezTo>
                    <a:cubicBezTo>
                      <a:pt x="135" y="30"/>
                      <a:pt x="135" y="32"/>
                      <a:pt x="135" y="34"/>
                    </a:cubicBezTo>
                    <a:cubicBezTo>
                      <a:pt x="134" y="36"/>
                      <a:pt x="136" y="36"/>
                      <a:pt x="133" y="35"/>
                    </a:cubicBezTo>
                    <a:cubicBezTo>
                      <a:pt x="130" y="34"/>
                      <a:pt x="136" y="34"/>
                      <a:pt x="130" y="32"/>
                    </a:cubicBezTo>
                    <a:cubicBezTo>
                      <a:pt x="124" y="30"/>
                      <a:pt x="121" y="30"/>
                      <a:pt x="120" y="31"/>
                    </a:cubicBezTo>
                    <a:cubicBezTo>
                      <a:pt x="120" y="32"/>
                      <a:pt x="118" y="32"/>
                      <a:pt x="118" y="32"/>
                    </a:cubicBezTo>
                    <a:cubicBezTo>
                      <a:pt x="117" y="33"/>
                      <a:pt x="120" y="35"/>
                      <a:pt x="117" y="33"/>
                    </a:cubicBezTo>
                    <a:cubicBezTo>
                      <a:pt x="114" y="32"/>
                      <a:pt x="112" y="34"/>
                      <a:pt x="112" y="34"/>
                    </a:cubicBezTo>
                    <a:cubicBezTo>
                      <a:pt x="112" y="34"/>
                      <a:pt x="111" y="34"/>
                      <a:pt x="110" y="34"/>
                    </a:cubicBezTo>
                    <a:cubicBezTo>
                      <a:pt x="109" y="35"/>
                      <a:pt x="106" y="36"/>
                      <a:pt x="105" y="36"/>
                    </a:cubicBezTo>
                    <a:cubicBezTo>
                      <a:pt x="104" y="35"/>
                      <a:pt x="101" y="36"/>
                      <a:pt x="103" y="33"/>
                    </a:cubicBezTo>
                    <a:cubicBezTo>
                      <a:pt x="106" y="30"/>
                      <a:pt x="104" y="32"/>
                      <a:pt x="108" y="30"/>
                    </a:cubicBezTo>
                    <a:cubicBezTo>
                      <a:pt x="111" y="28"/>
                      <a:pt x="117" y="28"/>
                      <a:pt x="112" y="27"/>
                    </a:cubicBezTo>
                    <a:cubicBezTo>
                      <a:pt x="107" y="26"/>
                      <a:pt x="115" y="26"/>
                      <a:pt x="108" y="23"/>
                    </a:cubicBezTo>
                    <a:cubicBezTo>
                      <a:pt x="102" y="20"/>
                      <a:pt x="102" y="24"/>
                      <a:pt x="102" y="20"/>
                    </a:cubicBezTo>
                    <a:cubicBezTo>
                      <a:pt x="102" y="16"/>
                      <a:pt x="101" y="15"/>
                      <a:pt x="100" y="16"/>
                    </a:cubicBezTo>
                    <a:cubicBezTo>
                      <a:pt x="99" y="16"/>
                      <a:pt x="95" y="17"/>
                      <a:pt x="93" y="17"/>
                    </a:cubicBezTo>
                    <a:cubicBezTo>
                      <a:pt x="92" y="17"/>
                      <a:pt x="94" y="19"/>
                      <a:pt x="91" y="17"/>
                    </a:cubicBezTo>
                    <a:cubicBezTo>
                      <a:pt x="88" y="15"/>
                      <a:pt x="87" y="18"/>
                      <a:pt x="88" y="15"/>
                    </a:cubicBezTo>
                    <a:cubicBezTo>
                      <a:pt x="89" y="12"/>
                      <a:pt x="89" y="12"/>
                      <a:pt x="91" y="10"/>
                    </a:cubicBezTo>
                    <a:cubicBezTo>
                      <a:pt x="93" y="9"/>
                      <a:pt x="92" y="3"/>
                      <a:pt x="97" y="5"/>
                    </a:cubicBezTo>
                    <a:cubicBezTo>
                      <a:pt x="101" y="7"/>
                      <a:pt x="99" y="7"/>
                      <a:pt x="103" y="7"/>
                    </a:cubicBezTo>
                    <a:cubicBezTo>
                      <a:pt x="106" y="7"/>
                      <a:pt x="108" y="7"/>
                      <a:pt x="108" y="6"/>
                    </a:cubicBezTo>
                    <a:cubicBezTo>
                      <a:pt x="108" y="5"/>
                      <a:pt x="104" y="3"/>
                      <a:pt x="104" y="3"/>
                    </a:cubicBezTo>
                    <a:cubicBezTo>
                      <a:pt x="104" y="3"/>
                      <a:pt x="103" y="4"/>
                      <a:pt x="103" y="3"/>
                    </a:cubicBezTo>
                    <a:cubicBezTo>
                      <a:pt x="103" y="2"/>
                      <a:pt x="104" y="1"/>
                      <a:pt x="104" y="1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0"/>
                      <a:pt x="91" y="0"/>
                      <a:pt x="88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p>
                <a:pPr>
                  <a:lnSpc>
                    <a:spcPct val="120000"/>
                  </a:lnSpc>
                </a:pP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60" name="Group 59"/>
          <p:cNvGrpSpPr/>
          <p:nvPr/>
        </p:nvGrpSpPr>
        <p:grpSpPr>
          <a:xfrm>
            <a:off x="8568032" y="4733739"/>
            <a:ext cx="3200724" cy="833737"/>
            <a:chOff x="7154104" y="3189379"/>
            <a:chExt cx="2276195" cy="592913"/>
          </a:xfrm>
        </p:grpSpPr>
        <p:sp>
          <p:nvSpPr>
            <p:cNvPr id="161" name="TextBox 128"/>
            <p:cNvSpPr txBox="1"/>
            <p:nvPr/>
          </p:nvSpPr>
          <p:spPr>
            <a:xfrm>
              <a:off x="7154105" y="3453979"/>
              <a:ext cx="2276194" cy="3283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lvl="0" algn="just" fontAlgn="t">
                <a:lnSpc>
                  <a:spcPct val="150000"/>
                </a:lnSpc>
                <a:spcBef>
                  <a:spcPct val="10000"/>
                </a:spcBef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就是听课的时候，不仅注意黑板上老师写的内容，还要注意老师的表情、口型等，要灵活地根据实际情境运用。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2" name="Rectangle 129"/>
            <p:cNvSpPr/>
            <p:nvPr/>
          </p:nvSpPr>
          <p:spPr>
            <a:xfrm>
              <a:off x="7154104" y="3189379"/>
              <a:ext cx="638387" cy="20246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新办学理念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63" name="Group 58"/>
          <p:cNvGrpSpPr/>
          <p:nvPr/>
        </p:nvGrpSpPr>
        <p:grpSpPr>
          <a:xfrm>
            <a:off x="8568032" y="1698302"/>
            <a:ext cx="3200724" cy="810121"/>
            <a:chOff x="7174424" y="1352592"/>
            <a:chExt cx="2276195" cy="576118"/>
          </a:xfrm>
        </p:grpSpPr>
        <p:sp>
          <p:nvSpPr>
            <p:cNvPr id="164" name="TextBox 131"/>
            <p:cNvSpPr txBox="1"/>
            <p:nvPr/>
          </p:nvSpPr>
          <p:spPr>
            <a:xfrm>
              <a:off x="7174424" y="1600397"/>
              <a:ext cx="2276195" cy="3283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lvl="0" algn="just" fontAlgn="t">
                <a:lnSpc>
                  <a:spcPct val="150000"/>
                </a:lnSpc>
                <a:spcBef>
                  <a:spcPct val="10000"/>
                </a:spcBef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就是听课的时候，不仅注意黑板上老师写的内容，还要注意老师的表情、口型等，要灵活地根据实际情境运用。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5" name="Rectangle 132"/>
            <p:cNvSpPr/>
            <p:nvPr/>
          </p:nvSpPr>
          <p:spPr>
            <a:xfrm>
              <a:off x="7174424" y="1352592"/>
              <a:ext cx="638387" cy="20246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新办学理念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66" name="Group 56"/>
          <p:cNvGrpSpPr/>
          <p:nvPr/>
        </p:nvGrpSpPr>
        <p:grpSpPr>
          <a:xfrm>
            <a:off x="530893" y="1741380"/>
            <a:ext cx="3200725" cy="767044"/>
            <a:chOff x="-296510" y="1394134"/>
            <a:chExt cx="2276196" cy="545483"/>
          </a:xfrm>
        </p:grpSpPr>
        <p:sp>
          <p:nvSpPr>
            <p:cNvPr id="167" name="TextBox 134"/>
            <p:cNvSpPr txBox="1"/>
            <p:nvPr/>
          </p:nvSpPr>
          <p:spPr>
            <a:xfrm>
              <a:off x="-296510" y="1611304"/>
              <a:ext cx="2276196" cy="3283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lvl="0" algn="just" fontAlgn="t">
                <a:lnSpc>
                  <a:spcPct val="150000"/>
                </a:lnSpc>
                <a:spcBef>
                  <a:spcPct val="10000"/>
                </a:spcBef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就是听课的时候，不仅注意黑板上老师写的内容，还要注意老师的表情、口型等，要灵活地根据实际情境运用。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8" name="Rectangle 135"/>
            <p:cNvSpPr/>
            <p:nvPr/>
          </p:nvSpPr>
          <p:spPr>
            <a:xfrm>
              <a:off x="1164783" y="1394134"/>
              <a:ext cx="638387" cy="20245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新办学理念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69" name="Group 56"/>
          <p:cNvGrpSpPr/>
          <p:nvPr/>
        </p:nvGrpSpPr>
        <p:grpSpPr>
          <a:xfrm>
            <a:off x="530893" y="4782455"/>
            <a:ext cx="3200725" cy="759459"/>
            <a:chOff x="-296510" y="1399528"/>
            <a:chExt cx="2276196" cy="540089"/>
          </a:xfrm>
        </p:grpSpPr>
        <p:sp>
          <p:nvSpPr>
            <p:cNvPr id="170" name="TextBox 137"/>
            <p:cNvSpPr txBox="1"/>
            <p:nvPr/>
          </p:nvSpPr>
          <p:spPr>
            <a:xfrm>
              <a:off x="-296510" y="1611304"/>
              <a:ext cx="2276196" cy="3283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lvl="0" algn="just" fontAlgn="t">
                <a:lnSpc>
                  <a:spcPct val="150000"/>
                </a:lnSpc>
                <a:spcBef>
                  <a:spcPct val="10000"/>
                </a:spcBef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就是听课的时候，不仅注意黑板上老师写的内容，还要注意老师的表情、口型等，要灵活地根据实际情境运用。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1" name="Rectangle 138"/>
            <p:cNvSpPr/>
            <p:nvPr/>
          </p:nvSpPr>
          <p:spPr>
            <a:xfrm>
              <a:off x="1106137" y="1399528"/>
              <a:ext cx="638387" cy="20245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新办学理念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72" name="Group 56"/>
          <p:cNvGrpSpPr/>
          <p:nvPr/>
        </p:nvGrpSpPr>
        <p:grpSpPr>
          <a:xfrm>
            <a:off x="530893" y="3255927"/>
            <a:ext cx="3200725" cy="778240"/>
            <a:chOff x="-296510" y="1386172"/>
            <a:chExt cx="2276196" cy="553445"/>
          </a:xfrm>
        </p:grpSpPr>
        <p:sp>
          <p:nvSpPr>
            <p:cNvPr id="173" name="TextBox 140"/>
            <p:cNvSpPr txBox="1"/>
            <p:nvPr/>
          </p:nvSpPr>
          <p:spPr>
            <a:xfrm>
              <a:off x="-296510" y="1611304"/>
              <a:ext cx="2276196" cy="3283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lvl="0" algn="just" fontAlgn="t">
                <a:lnSpc>
                  <a:spcPct val="150000"/>
                </a:lnSpc>
                <a:spcBef>
                  <a:spcPct val="10000"/>
                </a:spcBef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就是听课的时候，不仅注意黑板上老师写的内容，还要注意老师的表情、口型等，要灵活地根据实际情境运用。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4" name="Rectangle 141"/>
            <p:cNvSpPr/>
            <p:nvPr/>
          </p:nvSpPr>
          <p:spPr>
            <a:xfrm>
              <a:off x="1202107" y="1386172"/>
              <a:ext cx="638387" cy="20245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新办学理念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75" name="Group 59"/>
          <p:cNvGrpSpPr/>
          <p:nvPr/>
        </p:nvGrpSpPr>
        <p:grpSpPr>
          <a:xfrm>
            <a:off x="8568032" y="3224049"/>
            <a:ext cx="3200724" cy="810119"/>
            <a:chOff x="7154104" y="3206176"/>
            <a:chExt cx="2276195" cy="576116"/>
          </a:xfrm>
        </p:grpSpPr>
        <p:sp>
          <p:nvSpPr>
            <p:cNvPr id="176" name="TextBox 143"/>
            <p:cNvSpPr txBox="1"/>
            <p:nvPr/>
          </p:nvSpPr>
          <p:spPr>
            <a:xfrm>
              <a:off x="7154105" y="3453979"/>
              <a:ext cx="2276194" cy="3283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lvl="0" algn="just" fontAlgn="t">
                <a:lnSpc>
                  <a:spcPct val="150000"/>
                </a:lnSpc>
                <a:spcBef>
                  <a:spcPct val="10000"/>
                </a:spcBef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就是听课的时候，不仅注意黑板上老师写的内容，还要注意老师的表情、口型等，要灵活地根据实际情境运用。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7" name="Rectangle 144"/>
            <p:cNvSpPr/>
            <p:nvPr/>
          </p:nvSpPr>
          <p:spPr>
            <a:xfrm>
              <a:off x="7154104" y="3206176"/>
              <a:ext cx="638387" cy="20245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新办学理念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r="48510"/>
          <a:stretch>
            <a:fillRect/>
          </a:stretch>
        </p:blipFill>
        <p:spPr>
          <a:xfrm>
            <a:off x="-349400" y="-106680"/>
            <a:ext cx="3225070" cy="5473599"/>
          </a:xfrm>
          <a:custGeom>
            <a:avLst/>
            <a:gdLst>
              <a:gd name="connsiteX0" fmla="*/ 0 w 3225071"/>
              <a:gd name="connsiteY0" fmla="*/ 5303728 h 5473600"/>
              <a:gd name="connsiteX1" fmla="*/ 18986 w 3225071"/>
              <a:gd name="connsiteY1" fmla="*/ 5326739 h 5473600"/>
              <a:gd name="connsiteX2" fmla="*/ 373541 w 3225071"/>
              <a:gd name="connsiteY2" fmla="*/ 5473600 h 5473600"/>
              <a:gd name="connsiteX3" fmla="*/ 0 w 3225071"/>
              <a:gd name="connsiteY3" fmla="*/ 5473600 h 5473600"/>
              <a:gd name="connsiteX4" fmla="*/ 0 w 3225071"/>
              <a:gd name="connsiteY4" fmla="*/ 0 h 5473600"/>
              <a:gd name="connsiteX5" fmla="*/ 3225071 w 3225071"/>
              <a:gd name="connsiteY5" fmla="*/ 0 h 5473600"/>
              <a:gd name="connsiteX6" fmla="*/ 3225071 w 3225071"/>
              <a:gd name="connsiteY6" fmla="*/ 680226 h 5473600"/>
              <a:gd name="connsiteX7" fmla="*/ 3208359 w 3225071"/>
              <a:gd name="connsiteY7" fmla="*/ 694343 h 5473600"/>
              <a:gd name="connsiteX8" fmla="*/ 3154677 w 3225071"/>
              <a:gd name="connsiteY8" fmla="*/ 816830 h 5473600"/>
              <a:gd name="connsiteX9" fmla="*/ 3179378 w 3225071"/>
              <a:gd name="connsiteY9" fmla="*/ 902104 h 5473600"/>
              <a:gd name="connsiteX10" fmla="*/ 3194342 w 3225071"/>
              <a:gd name="connsiteY10" fmla="*/ 921318 h 5473600"/>
              <a:gd name="connsiteX11" fmla="*/ 0 w 3225071"/>
              <a:gd name="connsiteY11" fmla="*/ 2368815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25071" h="5473600">
                <a:moveTo>
                  <a:pt x="0" y="5303728"/>
                </a:moveTo>
                <a:lnTo>
                  <a:pt x="18986" y="5326739"/>
                </a:lnTo>
                <a:cubicBezTo>
                  <a:pt x="109724" y="5417477"/>
                  <a:pt x="235079" y="5473600"/>
                  <a:pt x="373541" y="5473600"/>
                </a:cubicBezTo>
                <a:lnTo>
                  <a:pt x="0" y="5473600"/>
                </a:lnTo>
                <a:close/>
                <a:moveTo>
                  <a:pt x="0" y="0"/>
                </a:moveTo>
                <a:lnTo>
                  <a:pt x="3225071" y="0"/>
                </a:lnTo>
                <a:lnTo>
                  <a:pt x="3225071" y="680226"/>
                </a:lnTo>
                <a:lnTo>
                  <a:pt x="3208359" y="694343"/>
                </a:lnTo>
                <a:cubicBezTo>
                  <a:pt x="3174467" y="729308"/>
                  <a:pt x="3154677" y="771458"/>
                  <a:pt x="3154677" y="816830"/>
                </a:cubicBezTo>
                <a:cubicBezTo>
                  <a:pt x="3154677" y="847078"/>
                  <a:pt x="3163473" y="875894"/>
                  <a:pt x="3179378" y="902104"/>
                </a:cubicBezTo>
                <a:lnTo>
                  <a:pt x="3194342" y="921318"/>
                </a:lnTo>
                <a:lnTo>
                  <a:pt x="0" y="2368815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69652"/>
          <a:stretch>
            <a:fillRect/>
          </a:stretch>
        </p:blipFill>
        <p:spPr>
          <a:xfrm rot="12080081">
            <a:off x="9738661" y="4121201"/>
            <a:ext cx="1900851" cy="5473600"/>
          </a:xfrm>
          <a:custGeom>
            <a:avLst/>
            <a:gdLst>
              <a:gd name="connsiteX0" fmla="*/ 1238865 w 1900851"/>
              <a:gd name="connsiteY0" fmla="*/ 0 h 5473600"/>
              <a:gd name="connsiteX1" fmla="*/ 1900851 w 1900851"/>
              <a:gd name="connsiteY1" fmla="*/ 0 h 5473600"/>
              <a:gd name="connsiteX2" fmla="*/ 1900851 w 1900851"/>
              <a:gd name="connsiteY2" fmla="*/ 5473600 h 5473600"/>
              <a:gd name="connsiteX3" fmla="*/ 0 w 1900851"/>
              <a:gd name="connsiteY3" fmla="*/ 5473600 h 5473600"/>
              <a:gd name="connsiteX4" fmla="*/ 0 w 1900851"/>
              <a:gd name="connsiteY4" fmla="*/ 5066356 h 5473600"/>
              <a:gd name="connsiteX5" fmla="*/ 91514 w 1900851"/>
              <a:gd name="connsiteY5" fmla="*/ 5000750 h 5473600"/>
              <a:gd name="connsiteX6" fmla="*/ 307904 w 1900851"/>
              <a:gd name="connsiteY6" fmla="*/ 4528477 h 5473600"/>
              <a:gd name="connsiteX7" fmla="*/ 96279 w 1900851"/>
              <a:gd name="connsiteY7" fmla="*/ 4329768 h 5473600"/>
              <a:gd name="connsiteX8" fmla="*/ 0 w 1900851"/>
              <a:gd name="connsiteY8" fmla="*/ 4302143 h 5473600"/>
              <a:gd name="connsiteX9" fmla="*/ 0 w 1900851"/>
              <a:gd name="connsiteY9" fmla="*/ 2890689 h 5473600"/>
              <a:gd name="connsiteX10" fmla="*/ 1015358 w 1900851"/>
              <a:gd name="connsiteY10" fmla="*/ 2890689 h 5473600"/>
              <a:gd name="connsiteX11" fmla="*/ 1056163 w 1900851"/>
              <a:gd name="connsiteY11" fmla="*/ 2923247 h 5473600"/>
              <a:gd name="connsiteX12" fmla="*/ 1177630 w 1900851"/>
              <a:gd name="connsiteY12" fmla="*/ 2959296 h 5473600"/>
              <a:gd name="connsiteX13" fmla="*/ 1489688 w 1900851"/>
              <a:gd name="connsiteY13" fmla="*/ 2500570 h 5473600"/>
              <a:gd name="connsiteX14" fmla="*/ 1299097 w 1900851"/>
              <a:gd name="connsiteY14" fmla="*/ 2077893 h 5473600"/>
              <a:gd name="connsiteX15" fmla="*/ 1238865 w 1900851"/>
              <a:gd name="connsiteY15" fmla="*/ 2060018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0851" h="5473600">
                <a:moveTo>
                  <a:pt x="1238865" y="0"/>
                </a:moveTo>
                <a:lnTo>
                  <a:pt x="1900851" y="0"/>
                </a:lnTo>
                <a:lnTo>
                  <a:pt x="1900851" y="5473600"/>
                </a:lnTo>
                <a:lnTo>
                  <a:pt x="0" y="5473600"/>
                </a:lnTo>
                <a:lnTo>
                  <a:pt x="0" y="5066356"/>
                </a:lnTo>
                <a:lnTo>
                  <a:pt x="91514" y="5000750"/>
                </a:lnTo>
                <a:cubicBezTo>
                  <a:pt x="268610" y="4854799"/>
                  <a:pt x="358017" y="4678125"/>
                  <a:pt x="307904" y="4528477"/>
                </a:cubicBezTo>
                <a:cubicBezTo>
                  <a:pt x="277836" y="4438689"/>
                  <a:pt x="201811" y="4371380"/>
                  <a:pt x="96279" y="4329768"/>
                </a:cubicBezTo>
                <a:lnTo>
                  <a:pt x="0" y="4302143"/>
                </a:lnTo>
                <a:lnTo>
                  <a:pt x="0" y="2890689"/>
                </a:lnTo>
                <a:lnTo>
                  <a:pt x="1015358" y="2890689"/>
                </a:lnTo>
                <a:lnTo>
                  <a:pt x="1056163" y="2923247"/>
                </a:lnTo>
                <a:cubicBezTo>
                  <a:pt x="1093497" y="2946460"/>
                  <a:pt x="1134544" y="2959296"/>
                  <a:pt x="1177630" y="2959296"/>
                </a:cubicBezTo>
                <a:cubicBezTo>
                  <a:pt x="1349975" y="2959296"/>
                  <a:pt x="1489688" y="2753917"/>
                  <a:pt x="1489688" y="2500570"/>
                </a:cubicBezTo>
                <a:cubicBezTo>
                  <a:pt x="1489688" y="2310560"/>
                  <a:pt x="1411099" y="2147532"/>
                  <a:pt x="1299097" y="2077893"/>
                </a:cubicBezTo>
                <a:lnTo>
                  <a:pt x="1238865" y="2060018"/>
                </a:lnTo>
                <a:close/>
              </a:path>
            </a:pathLst>
          </a:custGeom>
        </p:spPr>
      </p:pic>
      <p:sp>
        <p:nvSpPr>
          <p:cNvPr id="51" name="Rectangle 69"/>
          <p:cNvSpPr/>
          <p:nvPr/>
        </p:nvSpPr>
        <p:spPr>
          <a:xfrm>
            <a:off x="736600" y="2292350"/>
            <a:ext cx="2368550" cy="3478213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rgbClr val="88A79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88A79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2" name="Rectangle 76"/>
          <p:cNvSpPr/>
          <p:nvPr/>
        </p:nvSpPr>
        <p:spPr>
          <a:xfrm>
            <a:off x="3543300" y="2292350"/>
            <a:ext cx="2368550" cy="3478213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rgbClr val="8FAA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3" name="Rectangle 79"/>
          <p:cNvSpPr/>
          <p:nvPr/>
        </p:nvSpPr>
        <p:spPr>
          <a:xfrm>
            <a:off x="6350000" y="2292350"/>
            <a:ext cx="2368550" cy="3478213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rgbClr val="DB8E7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4" name="Rectangle 82"/>
          <p:cNvSpPr/>
          <p:nvPr/>
        </p:nvSpPr>
        <p:spPr>
          <a:xfrm>
            <a:off x="9156700" y="2292350"/>
            <a:ext cx="2368550" cy="3478213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rgbClr val="8FAAD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5" name="Rectangle 70"/>
          <p:cNvSpPr/>
          <p:nvPr/>
        </p:nvSpPr>
        <p:spPr>
          <a:xfrm rot="13500000">
            <a:off x="1370013" y="1743075"/>
            <a:ext cx="1100138" cy="1100138"/>
          </a:xfrm>
          <a:prstGeom prst="rect">
            <a:avLst/>
          </a:prstGeom>
          <a:solidFill>
            <a:srgbClr val="88A791"/>
          </a:solidFill>
          <a:ln>
            <a:solidFill>
              <a:srgbClr val="88A7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6" name="Freeform 12"/>
          <p:cNvSpPr>
            <a:spLocks noEditPoints="1"/>
          </p:cNvSpPr>
          <p:nvPr/>
        </p:nvSpPr>
        <p:spPr bwMode="auto">
          <a:xfrm>
            <a:off x="1573213" y="2012950"/>
            <a:ext cx="695325" cy="560388"/>
          </a:xfrm>
          <a:custGeom>
            <a:avLst/>
            <a:gdLst>
              <a:gd name="T0" fmla="*/ 44 w 174"/>
              <a:gd name="T1" fmla="*/ 121 h 140"/>
              <a:gd name="T2" fmla="*/ 31 w 174"/>
              <a:gd name="T3" fmla="*/ 140 h 140"/>
              <a:gd name="T4" fmla="*/ 141 w 174"/>
              <a:gd name="T5" fmla="*/ 140 h 140"/>
              <a:gd name="T6" fmla="*/ 128 w 174"/>
              <a:gd name="T7" fmla="*/ 121 h 140"/>
              <a:gd name="T8" fmla="*/ 44 w 174"/>
              <a:gd name="T9" fmla="*/ 121 h 140"/>
              <a:gd name="T10" fmla="*/ 0 w 174"/>
              <a:gd name="T11" fmla="*/ 0 h 140"/>
              <a:gd name="T12" fmla="*/ 0 w 174"/>
              <a:gd name="T13" fmla="*/ 106 h 140"/>
              <a:gd name="T14" fmla="*/ 174 w 174"/>
              <a:gd name="T15" fmla="*/ 106 h 140"/>
              <a:gd name="T16" fmla="*/ 174 w 174"/>
              <a:gd name="T17" fmla="*/ 0 h 140"/>
              <a:gd name="T18" fmla="*/ 0 w 174"/>
              <a:gd name="T19" fmla="*/ 0 h 140"/>
              <a:gd name="T20" fmla="*/ 162 w 174"/>
              <a:gd name="T21" fmla="*/ 95 h 140"/>
              <a:gd name="T22" fmla="*/ 11 w 174"/>
              <a:gd name="T23" fmla="*/ 95 h 140"/>
              <a:gd name="T24" fmla="*/ 11 w 174"/>
              <a:gd name="T25" fmla="*/ 11 h 140"/>
              <a:gd name="T26" fmla="*/ 162 w 174"/>
              <a:gd name="T27" fmla="*/ 11 h 140"/>
              <a:gd name="T28" fmla="*/ 162 w 174"/>
              <a:gd name="T29" fmla="*/ 9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4" h="140">
                <a:moveTo>
                  <a:pt x="44" y="121"/>
                </a:moveTo>
                <a:lnTo>
                  <a:pt x="31" y="140"/>
                </a:lnTo>
                <a:lnTo>
                  <a:pt x="141" y="140"/>
                </a:lnTo>
                <a:lnTo>
                  <a:pt x="128" y="121"/>
                </a:lnTo>
                <a:lnTo>
                  <a:pt x="44" y="121"/>
                </a:lnTo>
                <a:close/>
                <a:moveTo>
                  <a:pt x="0" y="0"/>
                </a:moveTo>
                <a:lnTo>
                  <a:pt x="0" y="106"/>
                </a:lnTo>
                <a:lnTo>
                  <a:pt x="174" y="106"/>
                </a:lnTo>
                <a:lnTo>
                  <a:pt x="174" y="0"/>
                </a:lnTo>
                <a:lnTo>
                  <a:pt x="0" y="0"/>
                </a:lnTo>
                <a:close/>
                <a:moveTo>
                  <a:pt x="162" y="95"/>
                </a:moveTo>
                <a:lnTo>
                  <a:pt x="11" y="95"/>
                </a:lnTo>
                <a:lnTo>
                  <a:pt x="11" y="11"/>
                </a:lnTo>
                <a:lnTo>
                  <a:pt x="162" y="11"/>
                </a:lnTo>
                <a:lnTo>
                  <a:pt x="162" y="95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7" name="Rectangle 77"/>
          <p:cNvSpPr/>
          <p:nvPr/>
        </p:nvSpPr>
        <p:spPr>
          <a:xfrm rot="13500000">
            <a:off x="4177665" y="1743075"/>
            <a:ext cx="1100138" cy="1100138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8" name="Freeform 135"/>
          <p:cNvSpPr>
            <a:spLocks noEditPoints="1"/>
          </p:cNvSpPr>
          <p:nvPr/>
        </p:nvSpPr>
        <p:spPr bwMode="auto">
          <a:xfrm>
            <a:off x="4391025" y="1974850"/>
            <a:ext cx="673100" cy="587375"/>
          </a:xfrm>
          <a:custGeom>
            <a:avLst/>
            <a:gdLst>
              <a:gd name="T0" fmla="*/ 79 w 342"/>
              <a:gd name="T1" fmla="*/ 208 h 298"/>
              <a:gd name="T2" fmla="*/ 52 w 342"/>
              <a:gd name="T3" fmla="*/ 138 h 298"/>
              <a:gd name="T4" fmla="*/ 35 w 342"/>
              <a:gd name="T5" fmla="*/ 169 h 298"/>
              <a:gd name="T6" fmla="*/ 57 w 342"/>
              <a:gd name="T7" fmla="*/ 246 h 298"/>
              <a:gd name="T8" fmla="*/ 62 w 342"/>
              <a:gd name="T9" fmla="*/ 71 h 298"/>
              <a:gd name="T10" fmla="*/ 56 w 342"/>
              <a:gd name="T11" fmla="*/ 59 h 298"/>
              <a:gd name="T12" fmla="*/ 35 w 342"/>
              <a:gd name="T13" fmla="*/ 99 h 298"/>
              <a:gd name="T14" fmla="*/ 62 w 342"/>
              <a:gd name="T15" fmla="*/ 84 h 298"/>
              <a:gd name="T16" fmla="*/ 243 w 342"/>
              <a:gd name="T17" fmla="*/ 175 h 298"/>
              <a:gd name="T18" fmla="*/ 173 w 342"/>
              <a:gd name="T19" fmla="*/ 146 h 298"/>
              <a:gd name="T20" fmla="*/ 227 w 342"/>
              <a:gd name="T21" fmla="*/ 169 h 298"/>
              <a:gd name="T22" fmla="*/ 234 w 342"/>
              <a:gd name="T23" fmla="*/ 135 h 298"/>
              <a:gd name="T24" fmla="*/ 231 w 342"/>
              <a:gd name="T25" fmla="*/ 125 h 298"/>
              <a:gd name="T26" fmla="*/ 245 w 342"/>
              <a:gd name="T27" fmla="*/ 113 h 298"/>
              <a:gd name="T28" fmla="*/ 288 w 342"/>
              <a:gd name="T29" fmla="*/ 141 h 298"/>
              <a:gd name="T30" fmla="*/ 308 w 342"/>
              <a:gd name="T31" fmla="*/ 51 h 298"/>
              <a:gd name="T32" fmla="*/ 260 w 342"/>
              <a:gd name="T33" fmla="*/ 44 h 298"/>
              <a:gd name="T34" fmla="*/ 229 w 342"/>
              <a:gd name="T35" fmla="*/ 46 h 298"/>
              <a:gd name="T36" fmla="*/ 211 w 342"/>
              <a:gd name="T37" fmla="*/ 42 h 298"/>
              <a:gd name="T38" fmla="*/ 186 w 342"/>
              <a:gd name="T39" fmla="*/ 69 h 298"/>
              <a:gd name="T40" fmla="*/ 178 w 342"/>
              <a:gd name="T41" fmla="*/ 70 h 298"/>
              <a:gd name="T42" fmla="*/ 163 w 342"/>
              <a:gd name="T43" fmla="*/ 56 h 298"/>
              <a:gd name="T44" fmla="*/ 163 w 342"/>
              <a:gd name="T45" fmla="*/ 84 h 298"/>
              <a:gd name="T46" fmla="*/ 185 w 342"/>
              <a:gd name="T47" fmla="*/ 87 h 298"/>
              <a:gd name="T48" fmla="*/ 176 w 342"/>
              <a:gd name="T49" fmla="*/ 98 h 298"/>
              <a:gd name="T50" fmla="*/ 173 w 342"/>
              <a:gd name="T51" fmla="*/ 146 h 298"/>
              <a:gd name="T52" fmla="*/ 262 w 342"/>
              <a:gd name="T53" fmla="*/ 262 h 298"/>
              <a:gd name="T54" fmla="*/ 307 w 342"/>
              <a:gd name="T55" fmla="*/ 218 h 298"/>
              <a:gd name="T56" fmla="*/ 46 w 342"/>
              <a:gd name="T57" fmla="*/ 124 h 298"/>
              <a:gd name="T58" fmla="*/ 35 w 342"/>
              <a:gd name="T59" fmla="*/ 117 h 298"/>
              <a:gd name="T60" fmla="*/ 342 w 342"/>
              <a:gd name="T61" fmla="*/ 0 h 298"/>
              <a:gd name="T62" fmla="*/ 0 w 342"/>
              <a:gd name="T63" fmla="*/ 298 h 298"/>
              <a:gd name="T64" fmla="*/ 342 w 342"/>
              <a:gd name="T65" fmla="*/ 0 h 298"/>
              <a:gd name="T66" fmla="*/ 22 w 342"/>
              <a:gd name="T67" fmla="*/ 275 h 298"/>
              <a:gd name="T68" fmla="*/ 320 w 342"/>
              <a:gd name="T69" fmla="*/ 24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42" h="298">
                <a:moveTo>
                  <a:pt x="57" y="246"/>
                </a:moveTo>
                <a:cubicBezTo>
                  <a:pt x="47" y="231"/>
                  <a:pt x="69" y="218"/>
                  <a:pt x="79" y="208"/>
                </a:cubicBezTo>
                <a:cubicBezTo>
                  <a:pt x="85" y="203"/>
                  <a:pt x="120" y="170"/>
                  <a:pt x="104" y="163"/>
                </a:cubicBezTo>
                <a:cubicBezTo>
                  <a:pt x="95" y="159"/>
                  <a:pt x="63" y="131"/>
                  <a:pt x="52" y="138"/>
                </a:cubicBezTo>
                <a:cubicBezTo>
                  <a:pt x="49" y="140"/>
                  <a:pt x="40" y="142"/>
                  <a:pt x="35" y="142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40" y="176"/>
                  <a:pt x="52" y="180"/>
                  <a:pt x="52" y="189"/>
                </a:cubicBezTo>
                <a:cubicBezTo>
                  <a:pt x="52" y="204"/>
                  <a:pt x="34" y="243"/>
                  <a:pt x="57" y="246"/>
                </a:cubicBezTo>
                <a:close/>
                <a:moveTo>
                  <a:pt x="62" y="84"/>
                </a:moveTo>
                <a:cubicBezTo>
                  <a:pt x="66" y="81"/>
                  <a:pt x="55" y="72"/>
                  <a:pt x="62" y="71"/>
                </a:cubicBezTo>
                <a:cubicBezTo>
                  <a:pt x="64" y="70"/>
                  <a:pt x="86" y="83"/>
                  <a:pt x="86" y="81"/>
                </a:cubicBezTo>
                <a:cubicBezTo>
                  <a:pt x="86" y="76"/>
                  <a:pt x="62" y="62"/>
                  <a:pt x="56" y="59"/>
                </a:cubicBezTo>
                <a:cubicBezTo>
                  <a:pt x="39" y="49"/>
                  <a:pt x="43" y="64"/>
                  <a:pt x="35" y="72"/>
                </a:cubicBezTo>
                <a:cubicBezTo>
                  <a:pt x="35" y="99"/>
                  <a:pt x="35" y="99"/>
                  <a:pt x="35" y="99"/>
                </a:cubicBezTo>
                <a:cubicBezTo>
                  <a:pt x="35" y="97"/>
                  <a:pt x="41" y="96"/>
                  <a:pt x="43" y="95"/>
                </a:cubicBezTo>
                <a:cubicBezTo>
                  <a:pt x="48" y="89"/>
                  <a:pt x="56" y="89"/>
                  <a:pt x="62" y="84"/>
                </a:cubicBezTo>
                <a:close/>
                <a:moveTo>
                  <a:pt x="240" y="199"/>
                </a:moveTo>
                <a:cubicBezTo>
                  <a:pt x="247" y="195"/>
                  <a:pt x="245" y="178"/>
                  <a:pt x="243" y="175"/>
                </a:cubicBezTo>
                <a:cubicBezTo>
                  <a:pt x="240" y="179"/>
                  <a:pt x="234" y="202"/>
                  <a:pt x="240" y="199"/>
                </a:cubicBezTo>
                <a:close/>
                <a:moveTo>
                  <a:pt x="173" y="146"/>
                </a:moveTo>
                <a:cubicBezTo>
                  <a:pt x="187" y="152"/>
                  <a:pt x="187" y="228"/>
                  <a:pt x="210" y="208"/>
                </a:cubicBezTo>
                <a:cubicBezTo>
                  <a:pt x="223" y="197"/>
                  <a:pt x="226" y="183"/>
                  <a:pt x="227" y="169"/>
                </a:cubicBezTo>
                <a:cubicBezTo>
                  <a:pt x="227" y="161"/>
                  <a:pt x="250" y="142"/>
                  <a:pt x="248" y="137"/>
                </a:cubicBezTo>
                <a:cubicBezTo>
                  <a:pt x="246" y="134"/>
                  <a:pt x="234" y="143"/>
                  <a:pt x="234" y="135"/>
                </a:cubicBezTo>
                <a:cubicBezTo>
                  <a:pt x="233" y="129"/>
                  <a:pt x="217" y="118"/>
                  <a:pt x="220" y="114"/>
                </a:cubicBezTo>
                <a:cubicBezTo>
                  <a:pt x="225" y="108"/>
                  <a:pt x="231" y="125"/>
                  <a:pt x="231" y="125"/>
                </a:cubicBezTo>
                <a:cubicBezTo>
                  <a:pt x="235" y="135"/>
                  <a:pt x="238" y="133"/>
                  <a:pt x="247" y="131"/>
                </a:cubicBezTo>
                <a:cubicBezTo>
                  <a:pt x="267" y="126"/>
                  <a:pt x="250" y="119"/>
                  <a:pt x="245" y="113"/>
                </a:cubicBezTo>
                <a:cubicBezTo>
                  <a:pt x="238" y="104"/>
                  <a:pt x="267" y="114"/>
                  <a:pt x="269" y="114"/>
                </a:cubicBezTo>
                <a:cubicBezTo>
                  <a:pt x="280" y="114"/>
                  <a:pt x="282" y="142"/>
                  <a:pt x="288" y="141"/>
                </a:cubicBezTo>
                <a:cubicBezTo>
                  <a:pt x="292" y="140"/>
                  <a:pt x="302" y="130"/>
                  <a:pt x="308" y="124"/>
                </a:cubicBezTo>
                <a:cubicBezTo>
                  <a:pt x="308" y="51"/>
                  <a:pt x="308" y="51"/>
                  <a:pt x="308" y="51"/>
                </a:cubicBezTo>
                <a:cubicBezTo>
                  <a:pt x="303" y="51"/>
                  <a:pt x="293" y="52"/>
                  <a:pt x="289" y="52"/>
                </a:cubicBezTo>
                <a:cubicBezTo>
                  <a:pt x="284" y="52"/>
                  <a:pt x="259" y="54"/>
                  <a:pt x="260" y="44"/>
                </a:cubicBezTo>
                <a:cubicBezTo>
                  <a:pt x="260" y="43"/>
                  <a:pt x="225" y="54"/>
                  <a:pt x="222" y="53"/>
                </a:cubicBezTo>
                <a:cubicBezTo>
                  <a:pt x="217" y="52"/>
                  <a:pt x="230" y="46"/>
                  <a:pt x="229" y="46"/>
                </a:cubicBezTo>
                <a:cubicBezTo>
                  <a:pt x="230" y="44"/>
                  <a:pt x="229" y="43"/>
                  <a:pt x="227" y="42"/>
                </a:cubicBezTo>
                <a:cubicBezTo>
                  <a:pt x="211" y="42"/>
                  <a:pt x="211" y="42"/>
                  <a:pt x="211" y="42"/>
                </a:cubicBezTo>
                <a:cubicBezTo>
                  <a:pt x="196" y="45"/>
                  <a:pt x="178" y="52"/>
                  <a:pt x="175" y="57"/>
                </a:cubicBezTo>
                <a:cubicBezTo>
                  <a:pt x="179" y="52"/>
                  <a:pt x="186" y="69"/>
                  <a:pt x="186" y="69"/>
                </a:cubicBezTo>
                <a:cubicBezTo>
                  <a:pt x="188" y="69"/>
                  <a:pt x="199" y="49"/>
                  <a:pt x="204" y="57"/>
                </a:cubicBezTo>
                <a:cubicBezTo>
                  <a:pt x="210" y="67"/>
                  <a:pt x="184" y="72"/>
                  <a:pt x="178" y="70"/>
                </a:cubicBezTo>
                <a:cubicBezTo>
                  <a:pt x="175" y="68"/>
                  <a:pt x="169" y="77"/>
                  <a:pt x="167" y="75"/>
                </a:cubicBezTo>
                <a:cubicBezTo>
                  <a:pt x="163" y="71"/>
                  <a:pt x="165" y="57"/>
                  <a:pt x="163" y="56"/>
                </a:cubicBezTo>
                <a:cubicBezTo>
                  <a:pt x="157" y="53"/>
                  <a:pt x="153" y="71"/>
                  <a:pt x="152" y="72"/>
                </a:cubicBezTo>
                <a:cubicBezTo>
                  <a:pt x="151" y="74"/>
                  <a:pt x="170" y="80"/>
                  <a:pt x="163" y="84"/>
                </a:cubicBezTo>
                <a:cubicBezTo>
                  <a:pt x="161" y="85"/>
                  <a:pt x="143" y="83"/>
                  <a:pt x="146" y="92"/>
                </a:cubicBezTo>
                <a:cubicBezTo>
                  <a:pt x="150" y="106"/>
                  <a:pt x="181" y="77"/>
                  <a:pt x="185" y="87"/>
                </a:cubicBezTo>
                <a:cubicBezTo>
                  <a:pt x="188" y="95"/>
                  <a:pt x="220" y="85"/>
                  <a:pt x="226" y="83"/>
                </a:cubicBezTo>
                <a:cubicBezTo>
                  <a:pt x="220" y="109"/>
                  <a:pt x="194" y="103"/>
                  <a:pt x="176" y="98"/>
                </a:cubicBezTo>
                <a:cubicBezTo>
                  <a:pt x="159" y="93"/>
                  <a:pt x="141" y="110"/>
                  <a:pt x="140" y="127"/>
                </a:cubicBezTo>
                <a:cubicBezTo>
                  <a:pt x="139" y="155"/>
                  <a:pt x="159" y="140"/>
                  <a:pt x="173" y="146"/>
                </a:cubicBezTo>
                <a:close/>
                <a:moveTo>
                  <a:pt x="269" y="243"/>
                </a:moveTo>
                <a:cubicBezTo>
                  <a:pt x="262" y="246"/>
                  <a:pt x="261" y="258"/>
                  <a:pt x="262" y="262"/>
                </a:cubicBezTo>
                <a:cubicBezTo>
                  <a:pt x="307" y="262"/>
                  <a:pt x="307" y="262"/>
                  <a:pt x="307" y="262"/>
                </a:cubicBezTo>
                <a:cubicBezTo>
                  <a:pt x="307" y="218"/>
                  <a:pt x="307" y="218"/>
                  <a:pt x="307" y="218"/>
                </a:cubicBezTo>
                <a:cubicBezTo>
                  <a:pt x="296" y="225"/>
                  <a:pt x="286" y="237"/>
                  <a:pt x="269" y="243"/>
                </a:cubicBezTo>
                <a:close/>
                <a:moveTo>
                  <a:pt x="46" y="124"/>
                </a:moveTo>
                <a:cubicBezTo>
                  <a:pt x="46" y="119"/>
                  <a:pt x="37" y="115"/>
                  <a:pt x="35" y="111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8" y="121"/>
                  <a:pt x="46" y="124"/>
                  <a:pt x="46" y="124"/>
                </a:cubicBezTo>
                <a:close/>
                <a:moveTo>
                  <a:pt x="34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98"/>
                  <a:pt x="0" y="298"/>
                  <a:pt x="0" y="298"/>
                </a:cubicBezTo>
                <a:cubicBezTo>
                  <a:pt x="342" y="298"/>
                  <a:pt x="342" y="298"/>
                  <a:pt x="342" y="298"/>
                </a:cubicBezTo>
                <a:lnTo>
                  <a:pt x="342" y="0"/>
                </a:lnTo>
                <a:close/>
                <a:moveTo>
                  <a:pt x="320" y="275"/>
                </a:moveTo>
                <a:cubicBezTo>
                  <a:pt x="22" y="275"/>
                  <a:pt x="22" y="275"/>
                  <a:pt x="22" y="275"/>
                </a:cubicBezTo>
                <a:cubicBezTo>
                  <a:pt x="22" y="24"/>
                  <a:pt x="22" y="24"/>
                  <a:pt x="22" y="24"/>
                </a:cubicBezTo>
                <a:cubicBezTo>
                  <a:pt x="320" y="24"/>
                  <a:pt x="320" y="24"/>
                  <a:pt x="320" y="24"/>
                </a:cubicBezTo>
                <a:lnTo>
                  <a:pt x="320" y="275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9" name="Rectangle 80"/>
          <p:cNvSpPr/>
          <p:nvPr/>
        </p:nvSpPr>
        <p:spPr>
          <a:xfrm rot="13500000">
            <a:off x="6985000" y="1743075"/>
            <a:ext cx="1100138" cy="1100138"/>
          </a:xfrm>
          <a:prstGeom prst="rect">
            <a:avLst/>
          </a:prstGeom>
          <a:solidFill>
            <a:srgbClr val="DB8E75"/>
          </a:solidFill>
          <a:ln>
            <a:solidFill>
              <a:srgbClr val="DB8E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AAD3B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0" name="Freeform 230"/>
          <p:cNvSpPr/>
          <p:nvPr/>
        </p:nvSpPr>
        <p:spPr bwMode="auto">
          <a:xfrm>
            <a:off x="7235825" y="1846263"/>
            <a:ext cx="598488" cy="590550"/>
          </a:xfrm>
          <a:custGeom>
            <a:avLst/>
            <a:gdLst>
              <a:gd name="T0" fmla="*/ 200 w 215"/>
              <a:gd name="T1" fmla="*/ 119 h 213"/>
              <a:gd name="T2" fmla="*/ 214 w 215"/>
              <a:gd name="T3" fmla="*/ 103 h 213"/>
              <a:gd name="T4" fmla="*/ 196 w 215"/>
              <a:gd name="T5" fmla="*/ 84 h 213"/>
              <a:gd name="T6" fmla="*/ 196 w 215"/>
              <a:gd name="T7" fmla="*/ 85 h 213"/>
              <a:gd name="T8" fmla="*/ 149 w 215"/>
              <a:gd name="T9" fmla="*/ 81 h 213"/>
              <a:gd name="T10" fmla="*/ 151 w 215"/>
              <a:gd name="T11" fmla="*/ 62 h 213"/>
              <a:gd name="T12" fmla="*/ 167 w 215"/>
              <a:gd name="T13" fmla="*/ 18 h 213"/>
              <a:gd name="T14" fmla="*/ 156 w 215"/>
              <a:gd name="T15" fmla="*/ 1 h 213"/>
              <a:gd name="T16" fmla="*/ 140 w 215"/>
              <a:gd name="T17" fmla="*/ 15 h 213"/>
              <a:gd name="T18" fmla="*/ 125 w 215"/>
              <a:gd name="T19" fmla="*/ 40 h 213"/>
              <a:gd name="T20" fmla="*/ 92 w 215"/>
              <a:gd name="T21" fmla="*/ 72 h 213"/>
              <a:gd name="T22" fmla="*/ 46 w 215"/>
              <a:gd name="T23" fmla="*/ 99 h 213"/>
              <a:gd name="T24" fmla="*/ 8 w 215"/>
              <a:gd name="T25" fmla="*/ 102 h 213"/>
              <a:gd name="T26" fmla="*/ 0 w 215"/>
              <a:gd name="T27" fmla="*/ 145 h 213"/>
              <a:gd name="T28" fmla="*/ 8 w 215"/>
              <a:gd name="T29" fmla="*/ 189 h 213"/>
              <a:gd name="T30" fmla="*/ 58 w 215"/>
              <a:gd name="T31" fmla="*/ 193 h 213"/>
              <a:gd name="T32" fmla="*/ 118 w 215"/>
              <a:gd name="T33" fmla="*/ 208 h 213"/>
              <a:gd name="T34" fmla="*/ 175 w 215"/>
              <a:gd name="T35" fmla="*/ 209 h 213"/>
              <a:gd name="T36" fmla="*/ 176 w 215"/>
              <a:gd name="T37" fmla="*/ 208 h 213"/>
              <a:gd name="T38" fmla="*/ 187 w 215"/>
              <a:gd name="T39" fmla="*/ 196 h 213"/>
              <a:gd name="T40" fmla="*/ 184 w 215"/>
              <a:gd name="T41" fmla="*/ 184 h 213"/>
              <a:gd name="T42" fmla="*/ 187 w 215"/>
              <a:gd name="T43" fmla="*/ 183 h 213"/>
              <a:gd name="T44" fmla="*/ 203 w 215"/>
              <a:gd name="T45" fmla="*/ 167 h 213"/>
              <a:gd name="T46" fmla="*/ 197 w 215"/>
              <a:gd name="T47" fmla="*/ 152 h 213"/>
              <a:gd name="T48" fmla="*/ 214 w 215"/>
              <a:gd name="T49" fmla="*/ 137 h 213"/>
              <a:gd name="T50" fmla="*/ 200 w 215"/>
              <a:gd name="T51" fmla="*/ 119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15" h="213">
                <a:moveTo>
                  <a:pt x="200" y="119"/>
                </a:moveTo>
                <a:cubicBezTo>
                  <a:pt x="208" y="118"/>
                  <a:pt x="214" y="113"/>
                  <a:pt x="214" y="103"/>
                </a:cubicBezTo>
                <a:cubicBezTo>
                  <a:pt x="214" y="92"/>
                  <a:pt x="206" y="85"/>
                  <a:pt x="196" y="84"/>
                </a:cubicBezTo>
                <a:cubicBezTo>
                  <a:pt x="196" y="85"/>
                  <a:pt x="196" y="85"/>
                  <a:pt x="196" y="85"/>
                </a:cubicBezTo>
                <a:cubicBezTo>
                  <a:pt x="183" y="83"/>
                  <a:pt x="162" y="82"/>
                  <a:pt x="149" y="81"/>
                </a:cubicBezTo>
                <a:cubicBezTo>
                  <a:pt x="147" y="73"/>
                  <a:pt x="148" y="70"/>
                  <a:pt x="151" y="62"/>
                </a:cubicBezTo>
                <a:cubicBezTo>
                  <a:pt x="163" y="49"/>
                  <a:pt x="169" y="36"/>
                  <a:pt x="167" y="18"/>
                </a:cubicBezTo>
                <a:cubicBezTo>
                  <a:pt x="167" y="12"/>
                  <a:pt x="161" y="2"/>
                  <a:pt x="156" y="1"/>
                </a:cubicBezTo>
                <a:cubicBezTo>
                  <a:pt x="148" y="0"/>
                  <a:pt x="146" y="6"/>
                  <a:pt x="140" y="15"/>
                </a:cubicBezTo>
                <a:cubicBezTo>
                  <a:pt x="134" y="25"/>
                  <a:pt x="132" y="28"/>
                  <a:pt x="125" y="40"/>
                </a:cubicBezTo>
                <a:cubicBezTo>
                  <a:pt x="118" y="51"/>
                  <a:pt x="117" y="54"/>
                  <a:pt x="92" y="72"/>
                </a:cubicBezTo>
                <a:cubicBezTo>
                  <a:pt x="69" y="88"/>
                  <a:pt x="72" y="94"/>
                  <a:pt x="46" y="99"/>
                </a:cubicBezTo>
                <a:cubicBezTo>
                  <a:pt x="41" y="99"/>
                  <a:pt x="27" y="102"/>
                  <a:pt x="8" y="102"/>
                </a:cubicBezTo>
                <a:cubicBezTo>
                  <a:pt x="4" y="102"/>
                  <a:pt x="0" y="112"/>
                  <a:pt x="0" y="145"/>
                </a:cubicBezTo>
                <a:cubicBezTo>
                  <a:pt x="0" y="179"/>
                  <a:pt x="4" y="189"/>
                  <a:pt x="8" y="189"/>
                </a:cubicBezTo>
                <a:cubicBezTo>
                  <a:pt x="29" y="189"/>
                  <a:pt x="46" y="190"/>
                  <a:pt x="58" y="193"/>
                </a:cubicBezTo>
                <a:cubicBezTo>
                  <a:pt x="76" y="201"/>
                  <a:pt x="100" y="206"/>
                  <a:pt x="118" y="208"/>
                </a:cubicBezTo>
                <a:cubicBezTo>
                  <a:pt x="151" y="213"/>
                  <a:pt x="165" y="211"/>
                  <a:pt x="175" y="209"/>
                </a:cubicBezTo>
                <a:cubicBezTo>
                  <a:pt x="176" y="208"/>
                  <a:pt x="176" y="208"/>
                  <a:pt x="176" y="208"/>
                </a:cubicBezTo>
                <a:cubicBezTo>
                  <a:pt x="181" y="207"/>
                  <a:pt x="185" y="203"/>
                  <a:pt x="187" y="196"/>
                </a:cubicBezTo>
                <a:cubicBezTo>
                  <a:pt x="189" y="190"/>
                  <a:pt x="188" y="186"/>
                  <a:pt x="184" y="184"/>
                </a:cubicBezTo>
                <a:cubicBezTo>
                  <a:pt x="187" y="183"/>
                  <a:pt x="187" y="183"/>
                  <a:pt x="187" y="183"/>
                </a:cubicBezTo>
                <a:cubicBezTo>
                  <a:pt x="196" y="182"/>
                  <a:pt x="202" y="177"/>
                  <a:pt x="203" y="167"/>
                </a:cubicBezTo>
                <a:cubicBezTo>
                  <a:pt x="204" y="159"/>
                  <a:pt x="202" y="154"/>
                  <a:pt x="197" y="152"/>
                </a:cubicBezTo>
                <a:cubicBezTo>
                  <a:pt x="206" y="152"/>
                  <a:pt x="213" y="148"/>
                  <a:pt x="214" y="137"/>
                </a:cubicBezTo>
                <a:cubicBezTo>
                  <a:pt x="215" y="127"/>
                  <a:pt x="209" y="120"/>
                  <a:pt x="200" y="11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1" name="Rectangle 83"/>
          <p:cNvSpPr/>
          <p:nvPr/>
        </p:nvSpPr>
        <p:spPr>
          <a:xfrm rot="13500000">
            <a:off x="9791700" y="1743075"/>
            <a:ext cx="1100138" cy="1100138"/>
          </a:xfrm>
          <a:prstGeom prst="rect">
            <a:avLst/>
          </a:prstGeom>
          <a:solidFill>
            <a:srgbClr val="8FAADC"/>
          </a:solidFill>
          <a:ln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2" name="Freeform 245"/>
          <p:cNvSpPr>
            <a:spLocks noEditPoints="1"/>
          </p:cNvSpPr>
          <p:nvPr/>
        </p:nvSpPr>
        <p:spPr bwMode="auto">
          <a:xfrm>
            <a:off x="10063163" y="1958975"/>
            <a:ext cx="555625" cy="603250"/>
          </a:xfrm>
          <a:custGeom>
            <a:avLst/>
            <a:gdLst>
              <a:gd name="T0" fmla="*/ 175 w 269"/>
              <a:gd name="T1" fmla="*/ 54 h 292"/>
              <a:gd name="T2" fmla="*/ 104 w 269"/>
              <a:gd name="T3" fmla="*/ 50 h 292"/>
              <a:gd name="T4" fmla="*/ 34 w 269"/>
              <a:gd name="T5" fmla="*/ 153 h 292"/>
              <a:gd name="T6" fmla="*/ 4 w 269"/>
              <a:gd name="T7" fmla="*/ 155 h 292"/>
              <a:gd name="T8" fmla="*/ 95 w 269"/>
              <a:gd name="T9" fmla="*/ 21 h 292"/>
              <a:gd name="T10" fmla="*/ 197 w 269"/>
              <a:gd name="T11" fmla="*/ 31 h 292"/>
              <a:gd name="T12" fmla="*/ 226 w 269"/>
              <a:gd name="T13" fmla="*/ 0 h 292"/>
              <a:gd name="T14" fmla="*/ 233 w 269"/>
              <a:gd name="T15" fmla="*/ 86 h 292"/>
              <a:gd name="T16" fmla="*/ 142 w 269"/>
              <a:gd name="T17" fmla="*/ 89 h 292"/>
              <a:gd name="T18" fmla="*/ 175 w 269"/>
              <a:gd name="T19" fmla="*/ 54 h 292"/>
              <a:gd name="T20" fmla="*/ 174 w 269"/>
              <a:gd name="T21" fmla="*/ 271 h 292"/>
              <a:gd name="T22" fmla="*/ 135 w 269"/>
              <a:gd name="T23" fmla="*/ 277 h 292"/>
              <a:gd name="T24" fmla="*/ 73 w 269"/>
              <a:gd name="T25" fmla="*/ 261 h 292"/>
              <a:gd name="T26" fmla="*/ 44 w 269"/>
              <a:gd name="T27" fmla="*/ 292 h 292"/>
              <a:gd name="T28" fmla="*/ 36 w 269"/>
              <a:gd name="T29" fmla="*/ 206 h 292"/>
              <a:gd name="T30" fmla="*/ 127 w 269"/>
              <a:gd name="T31" fmla="*/ 203 h 292"/>
              <a:gd name="T32" fmla="*/ 94 w 269"/>
              <a:gd name="T33" fmla="*/ 238 h 292"/>
              <a:gd name="T34" fmla="*/ 165 w 269"/>
              <a:gd name="T35" fmla="*/ 242 h 292"/>
              <a:gd name="T36" fmla="*/ 235 w 269"/>
              <a:gd name="T37" fmla="*/ 140 h 292"/>
              <a:gd name="T38" fmla="*/ 265 w 269"/>
              <a:gd name="T39" fmla="*/ 138 h 292"/>
              <a:gd name="T40" fmla="*/ 174 w 269"/>
              <a:gd name="T41" fmla="*/ 271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9" h="292">
                <a:moveTo>
                  <a:pt x="175" y="54"/>
                </a:moveTo>
                <a:cubicBezTo>
                  <a:pt x="153" y="44"/>
                  <a:pt x="128" y="43"/>
                  <a:pt x="104" y="50"/>
                </a:cubicBezTo>
                <a:cubicBezTo>
                  <a:pt x="60" y="64"/>
                  <a:pt x="31" y="106"/>
                  <a:pt x="34" y="153"/>
                </a:cubicBezTo>
                <a:cubicBezTo>
                  <a:pt x="4" y="155"/>
                  <a:pt x="4" y="155"/>
                  <a:pt x="4" y="155"/>
                </a:cubicBezTo>
                <a:cubicBezTo>
                  <a:pt x="0" y="94"/>
                  <a:pt x="38" y="40"/>
                  <a:pt x="95" y="21"/>
                </a:cubicBezTo>
                <a:cubicBezTo>
                  <a:pt x="129" y="11"/>
                  <a:pt x="166" y="14"/>
                  <a:pt x="197" y="31"/>
                </a:cubicBezTo>
                <a:cubicBezTo>
                  <a:pt x="226" y="0"/>
                  <a:pt x="226" y="0"/>
                  <a:pt x="226" y="0"/>
                </a:cubicBezTo>
                <a:cubicBezTo>
                  <a:pt x="233" y="86"/>
                  <a:pt x="233" y="86"/>
                  <a:pt x="233" y="86"/>
                </a:cubicBezTo>
                <a:cubicBezTo>
                  <a:pt x="142" y="89"/>
                  <a:pt x="142" y="89"/>
                  <a:pt x="142" y="89"/>
                </a:cubicBezTo>
                <a:lnTo>
                  <a:pt x="175" y="54"/>
                </a:lnTo>
                <a:close/>
                <a:moveTo>
                  <a:pt x="174" y="271"/>
                </a:moveTo>
                <a:cubicBezTo>
                  <a:pt x="161" y="275"/>
                  <a:pt x="148" y="277"/>
                  <a:pt x="135" y="277"/>
                </a:cubicBezTo>
                <a:cubicBezTo>
                  <a:pt x="113" y="277"/>
                  <a:pt x="92" y="271"/>
                  <a:pt x="73" y="261"/>
                </a:cubicBezTo>
                <a:cubicBezTo>
                  <a:pt x="44" y="292"/>
                  <a:pt x="44" y="292"/>
                  <a:pt x="44" y="292"/>
                </a:cubicBezTo>
                <a:cubicBezTo>
                  <a:pt x="36" y="206"/>
                  <a:pt x="36" y="206"/>
                  <a:pt x="36" y="206"/>
                </a:cubicBezTo>
                <a:cubicBezTo>
                  <a:pt x="127" y="203"/>
                  <a:pt x="127" y="203"/>
                  <a:pt x="127" y="203"/>
                </a:cubicBezTo>
                <a:cubicBezTo>
                  <a:pt x="94" y="238"/>
                  <a:pt x="94" y="238"/>
                  <a:pt x="94" y="238"/>
                </a:cubicBezTo>
                <a:cubicBezTo>
                  <a:pt x="116" y="248"/>
                  <a:pt x="142" y="249"/>
                  <a:pt x="165" y="242"/>
                </a:cubicBezTo>
                <a:cubicBezTo>
                  <a:pt x="209" y="228"/>
                  <a:pt x="238" y="186"/>
                  <a:pt x="235" y="140"/>
                </a:cubicBezTo>
                <a:cubicBezTo>
                  <a:pt x="265" y="138"/>
                  <a:pt x="265" y="138"/>
                  <a:pt x="265" y="138"/>
                </a:cubicBezTo>
                <a:cubicBezTo>
                  <a:pt x="269" y="198"/>
                  <a:pt x="232" y="253"/>
                  <a:pt x="174" y="271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352" name="TextBox 13"/>
          <p:cNvSpPr txBox="1"/>
          <p:nvPr/>
        </p:nvSpPr>
        <p:spPr>
          <a:xfrm>
            <a:off x="752475" y="3709988"/>
            <a:ext cx="2336800" cy="2778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3" name="TextBox 13"/>
          <p:cNvSpPr txBox="1"/>
          <p:nvPr/>
        </p:nvSpPr>
        <p:spPr>
          <a:xfrm>
            <a:off x="1185863" y="4084638"/>
            <a:ext cx="1646237" cy="7524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4" name="TextBox 13"/>
          <p:cNvSpPr txBox="1"/>
          <p:nvPr/>
        </p:nvSpPr>
        <p:spPr>
          <a:xfrm>
            <a:off x="3559175" y="3709988"/>
            <a:ext cx="2336800" cy="2778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5" name="TextBox 13"/>
          <p:cNvSpPr txBox="1"/>
          <p:nvPr/>
        </p:nvSpPr>
        <p:spPr>
          <a:xfrm>
            <a:off x="3992563" y="4084638"/>
            <a:ext cx="1646237" cy="7524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6" name="TextBox 13"/>
          <p:cNvSpPr txBox="1"/>
          <p:nvPr/>
        </p:nvSpPr>
        <p:spPr>
          <a:xfrm>
            <a:off x="6365875" y="3709988"/>
            <a:ext cx="2338388" cy="2778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7" name="TextBox 13"/>
          <p:cNvSpPr txBox="1"/>
          <p:nvPr/>
        </p:nvSpPr>
        <p:spPr>
          <a:xfrm>
            <a:off x="6799263" y="4084638"/>
            <a:ext cx="1646237" cy="7524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8" name="TextBox 13"/>
          <p:cNvSpPr txBox="1"/>
          <p:nvPr/>
        </p:nvSpPr>
        <p:spPr>
          <a:xfrm>
            <a:off x="9172575" y="3709988"/>
            <a:ext cx="2338388" cy="2778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9" name="TextBox 13"/>
          <p:cNvSpPr txBox="1"/>
          <p:nvPr/>
        </p:nvSpPr>
        <p:spPr>
          <a:xfrm>
            <a:off x="9607550" y="4084638"/>
            <a:ext cx="1644650" cy="7524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r="48510"/>
          <a:stretch>
            <a:fillRect/>
          </a:stretch>
        </p:blipFill>
        <p:spPr>
          <a:xfrm>
            <a:off x="-349400" y="-106680"/>
            <a:ext cx="3225070" cy="5473599"/>
          </a:xfrm>
          <a:custGeom>
            <a:avLst/>
            <a:gdLst>
              <a:gd name="connsiteX0" fmla="*/ 0 w 3225071"/>
              <a:gd name="connsiteY0" fmla="*/ 5303728 h 5473600"/>
              <a:gd name="connsiteX1" fmla="*/ 18986 w 3225071"/>
              <a:gd name="connsiteY1" fmla="*/ 5326739 h 5473600"/>
              <a:gd name="connsiteX2" fmla="*/ 373541 w 3225071"/>
              <a:gd name="connsiteY2" fmla="*/ 5473600 h 5473600"/>
              <a:gd name="connsiteX3" fmla="*/ 0 w 3225071"/>
              <a:gd name="connsiteY3" fmla="*/ 5473600 h 5473600"/>
              <a:gd name="connsiteX4" fmla="*/ 0 w 3225071"/>
              <a:gd name="connsiteY4" fmla="*/ 0 h 5473600"/>
              <a:gd name="connsiteX5" fmla="*/ 3225071 w 3225071"/>
              <a:gd name="connsiteY5" fmla="*/ 0 h 5473600"/>
              <a:gd name="connsiteX6" fmla="*/ 3225071 w 3225071"/>
              <a:gd name="connsiteY6" fmla="*/ 680226 h 5473600"/>
              <a:gd name="connsiteX7" fmla="*/ 3208359 w 3225071"/>
              <a:gd name="connsiteY7" fmla="*/ 694343 h 5473600"/>
              <a:gd name="connsiteX8" fmla="*/ 3154677 w 3225071"/>
              <a:gd name="connsiteY8" fmla="*/ 816830 h 5473600"/>
              <a:gd name="connsiteX9" fmla="*/ 3179378 w 3225071"/>
              <a:gd name="connsiteY9" fmla="*/ 902104 h 5473600"/>
              <a:gd name="connsiteX10" fmla="*/ 3194342 w 3225071"/>
              <a:gd name="connsiteY10" fmla="*/ 921318 h 5473600"/>
              <a:gd name="connsiteX11" fmla="*/ 0 w 3225071"/>
              <a:gd name="connsiteY11" fmla="*/ 2368815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25071" h="5473600">
                <a:moveTo>
                  <a:pt x="0" y="5303728"/>
                </a:moveTo>
                <a:lnTo>
                  <a:pt x="18986" y="5326739"/>
                </a:lnTo>
                <a:cubicBezTo>
                  <a:pt x="109724" y="5417477"/>
                  <a:pt x="235079" y="5473600"/>
                  <a:pt x="373541" y="5473600"/>
                </a:cubicBezTo>
                <a:lnTo>
                  <a:pt x="0" y="5473600"/>
                </a:lnTo>
                <a:close/>
                <a:moveTo>
                  <a:pt x="0" y="0"/>
                </a:moveTo>
                <a:lnTo>
                  <a:pt x="3225071" y="0"/>
                </a:lnTo>
                <a:lnTo>
                  <a:pt x="3225071" y="680226"/>
                </a:lnTo>
                <a:lnTo>
                  <a:pt x="3208359" y="694343"/>
                </a:lnTo>
                <a:cubicBezTo>
                  <a:pt x="3174467" y="729308"/>
                  <a:pt x="3154677" y="771458"/>
                  <a:pt x="3154677" y="816830"/>
                </a:cubicBezTo>
                <a:cubicBezTo>
                  <a:pt x="3154677" y="847078"/>
                  <a:pt x="3163473" y="875894"/>
                  <a:pt x="3179378" y="902104"/>
                </a:cubicBezTo>
                <a:lnTo>
                  <a:pt x="3194342" y="921318"/>
                </a:lnTo>
                <a:lnTo>
                  <a:pt x="0" y="2368815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69652"/>
          <a:stretch>
            <a:fillRect/>
          </a:stretch>
        </p:blipFill>
        <p:spPr>
          <a:xfrm rot="12080081">
            <a:off x="9738661" y="4121201"/>
            <a:ext cx="1900851" cy="5473600"/>
          </a:xfrm>
          <a:custGeom>
            <a:avLst/>
            <a:gdLst>
              <a:gd name="connsiteX0" fmla="*/ 1238865 w 1900851"/>
              <a:gd name="connsiteY0" fmla="*/ 0 h 5473600"/>
              <a:gd name="connsiteX1" fmla="*/ 1900851 w 1900851"/>
              <a:gd name="connsiteY1" fmla="*/ 0 h 5473600"/>
              <a:gd name="connsiteX2" fmla="*/ 1900851 w 1900851"/>
              <a:gd name="connsiteY2" fmla="*/ 5473600 h 5473600"/>
              <a:gd name="connsiteX3" fmla="*/ 0 w 1900851"/>
              <a:gd name="connsiteY3" fmla="*/ 5473600 h 5473600"/>
              <a:gd name="connsiteX4" fmla="*/ 0 w 1900851"/>
              <a:gd name="connsiteY4" fmla="*/ 5066356 h 5473600"/>
              <a:gd name="connsiteX5" fmla="*/ 91514 w 1900851"/>
              <a:gd name="connsiteY5" fmla="*/ 5000750 h 5473600"/>
              <a:gd name="connsiteX6" fmla="*/ 307904 w 1900851"/>
              <a:gd name="connsiteY6" fmla="*/ 4528477 h 5473600"/>
              <a:gd name="connsiteX7" fmla="*/ 96279 w 1900851"/>
              <a:gd name="connsiteY7" fmla="*/ 4329768 h 5473600"/>
              <a:gd name="connsiteX8" fmla="*/ 0 w 1900851"/>
              <a:gd name="connsiteY8" fmla="*/ 4302143 h 5473600"/>
              <a:gd name="connsiteX9" fmla="*/ 0 w 1900851"/>
              <a:gd name="connsiteY9" fmla="*/ 2890689 h 5473600"/>
              <a:gd name="connsiteX10" fmla="*/ 1015358 w 1900851"/>
              <a:gd name="connsiteY10" fmla="*/ 2890689 h 5473600"/>
              <a:gd name="connsiteX11" fmla="*/ 1056163 w 1900851"/>
              <a:gd name="connsiteY11" fmla="*/ 2923247 h 5473600"/>
              <a:gd name="connsiteX12" fmla="*/ 1177630 w 1900851"/>
              <a:gd name="connsiteY12" fmla="*/ 2959296 h 5473600"/>
              <a:gd name="connsiteX13" fmla="*/ 1489688 w 1900851"/>
              <a:gd name="connsiteY13" fmla="*/ 2500570 h 5473600"/>
              <a:gd name="connsiteX14" fmla="*/ 1299097 w 1900851"/>
              <a:gd name="connsiteY14" fmla="*/ 2077893 h 5473600"/>
              <a:gd name="connsiteX15" fmla="*/ 1238865 w 1900851"/>
              <a:gd name="connsiteY15" fmla="*/ 2060018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0851" h="5473600">
                <a:moveTo>
                  <a:pt x="1238865" y="0"/>
                </a:moveTo>
                <a:lnTo>
                  <a:pt x="1900851" y="0"/>
                </a:lnTo>
                <a:lnTo>
                  <a:pt x="1900851" y="5473600"/>
                </a:lnTo>
                <a:lnTo>
                  <a:pt x="0" y="5473600"/>
                </a:lnTo>
                <a:lnTo>
                  <a:pt x="0" y="5066356"/>
                </a:lnTo>
                <a:lnTo>
                  <a:pt x="91514" y="5000750"/>
                </a:lnTo>
                <a:cubicBezTo>
                  <a:pt x="268610" y="4854799"/>
                  <a:pt x="358017" y="4678125"/>
                  <a:pt x="307904" y="4528477"/>
                </a:cubicBezTo>
                <a:cubicBezTo>
                  <a:pt x="277836" y="4438689"/>
                  <a:pt x="201811" y="4371380"/>
                  <a:pt x="96279" y="4329768"/>
                </a:cubicBezTo>
                <a:lnTo>
                  <a:pt x="0" y="4302143"/>
                </a:lnTo>
                <a:lnTo>
                  <a:pt x="0" y="2890689"/>
                </a:lnTo>
                <a:lnTo>
                  <a:pt x="1015358" y="2890689"/>
                </a:lnTo>
                <a:lnTo>
                  <a:pt x="1056163" y="2923247"/>
                </a:lnTo>
                <a:cubicBezTo>
                  <a:pt x="1093497" y="2946460"/>
                  <a:pt x="1134544" y="2959296"/>
                  <a:pt x="1177630" y="2959296"/>
                </a:cubicBezTo>
                <a:cubicBezTo>
                  <a:pt x="1349975" y="2959296"/>
                  <a:pt x="1489688" y="2753917"/>
                  <a:pt x="1489688" y="2500570"/>
                </a:cubicBezTo>
                <a:cubicBezTo>
                  <a:pt x="1489688" y="2310560"/>
                  <a:pt x="1411099" y="2147532"/>
                  <a:pt x="1299097" y="2077893"/>
                </a:cubicBezTo>
                <a:lnTo>
                  <a:pt x="1238865" y="2060018"/>
                </a:lnTo>
                <a:close/>
              </a:path>
            </a:pathLst>
          </a:custGeom>
        </p:spPr>
      </p:pic>
      <p:sp>
        <p:nvSpPr>
          <p:cNvPr id="13" name="矩形 12"/>
          <p:cNvSpPr/>
          <p:nvPr/>
        </p:nvSpPr>
        <p:spPr>
          <a:xfrm>
            <a:off x="0" y="3336810"/>
            <a:ext cx="12192000" cy="2030224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890871" y="3638036"/>
            <a:ext cx="1658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>
                <a:solidFill>
                  <a:schemeClr val="bg1"/>
                </a:solidFill>
                <a:latin typeface="方正中倩简体" panose="03000509000000000000" pitchFamily="65" charset="-122"/>
                <a:ea typeface="方正中倩简体" panose="03000509000000000000" pitchFamily="65" charset="-122"/>
              </a:rPr>
              <a:t>点击添加标题</a:t>
            </a:r>
            <a:endParaRPr lang="zh-CN" altLang="en-US" dirty="0">
              <a:solidFill>
                <a:schemeClr val="bg1"/>
              </a:solidFill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0277" y="4136307"/>
            <a:ext cx="2359908" cy="88889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Someday you will be missing in my world, and I will have no news in </a:t>
            </a:r>
            <a:r>
              <a:rPr lang="en-US" altLang="zh-CN" sz="1200" dirty="0" err="1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yours.Hoever</a:t>
            </a:r>
            <a:r>
              <a:rPr lang="en-US" altLang="zh-CN" sz="12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</a:t>
            </a:r>
            <a:endParaRPr lang="zh-CN" altLang="en-US" sz="1200" dirty="0">
              <a:solidFill>
                <a:schemeClr val="bg1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30453" y="3658177"/>
            <a:ext cx="1658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>
                <a:solidFill>
                  <a:schemeClr val="bg1"/>
                </a:solidFill>
                <a:latin typeface="方正中倩简体" panose="03000509000000000000" pitchFamily="65" charset="-122"/>
                <a:ea typeface="方正中倩简体" panose="03000509000000000000" pitchFamily="65" charset="-122"/>
              </a:rPr>
              <a:t>点击添加标题</a:t>
            </a:r>
            <a:endParaRPr lang="zh-CN" altLang="en-US" dirty="0">
              <a:solidFill>
                <a:schemeClr val="bg1"/>
              </a:solidFill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79859" y="4156448"/>
            <a:ext cx="2359908" cy="88889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Someday you will be missing in my world, and I will have no news in </a:t>
            </a:r>
            <a:r>
              <a:rPr lang="en-US" altLang="zh-CN" sz="1200" dirty="0" err="1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yours.Hoever</a:t>
            </a:r>
            <a:r>
              <a:rPr lang="en-US" altLang="zh-CN" sz="12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</a:t>
            </a:r>
            <a:endParaRPr lang="zh-CN" altLang="en-US" sz="1200" dirty="0">
              <a:solidFill>
                <a:schemeClr val="bg1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761225" y="3658177"/>
            <a:ext cx="1658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dirty="0">
                <a:solidFill>
                  <a:schemeClr val="bg1"/>
                </a:solidFill>
                <a:latin typeface="方正中倩简体" panose="03000509000000000000" pitchFamily="65" charset="-122"/>
                <a:ea typeface="方正中倩简体" panose="03000509000000000000" pitchFamily="65" charset="-122"/>
              </a:rPr>
              <a:t>点击添加标题</a:t>
            </a:r>
            <a:endParaRPr lang="zh-CN" altLang="en-US" dirty="0">
              <a:solidFill>
                <a:schemeClr val="bg1"/>
              </a:solidFill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410631" y="4156448"/>
            <a:ext cx="2359908" cy="88889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Someday you will be missing in my world, and I will have no news in </a:t>
            </a:r>
            <a:r>
              <a:rPr lang="en-US" altLang="zh-CN" sz="1200" dirty="0" err="1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yours.Hoever</a:t>
            </a:r>
            <a:r>
              <a:rPr lang="en-US" altLang="zh-CN" sz="12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</a:t>
            </a:r>
            <a:endParaRPr lang="zh-CN" altLang="en-US" sz="1200" dirty="0">
              <a:solidFill>
                <a:schemeClr val="bg1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45130" y="2008772"/>
            <a:ext cx="3350112" cy="1342222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4336050" y="2018723"/>
            <a:ext cx="3350112" cy="1342222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7826970" y="1989782"/>
            <a:ext cx="3350112" cy="134222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8" name="组合 17"/>
          <p:cNvGrpSpPr/>
          <p:nvPr/>
        </p:nvGrpSpPr>
        <p:grpSpPr>
          <a:xfrm>
            <a:off x="297476" y="398986"/>
            <a:ext cx="11441759" cy="5883467"/>
            <a:chOff x="341926" y="208486"/>
            <a:chExt cx="11441759" cy="5883467"/>
          </a:xfrm>
        </p:grpSpPr>
        <p:pic>
          <p:nvPicPr>
            <p:cNvPr id="135" name="图片 13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07478" y="208803"/>
              <a:ext cx="10876207" cy="5883150"/>
            </a:xfrm>
            <a:prstGeom prst="rect">
              <a:avLst/>
            </a:prstGeom>
          </p:spPr>
        </p:pic>
        <p:pic>
          <p:nvPicPr>
            <p:cNvPr id="136" name="图片 1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4231" y="208725"/>
              <a:ext cx="10876207" cy="5846571"/>
            </a:xfrm>
            <a:prstGeom prst="rect">
              <a:avLst/>
            </a:prstGeom>
          </p:spPr>
        </p:pic>
        <p:pic>
          <p:nvPicPr>
            <p:cNvPr id="137" name="图片 1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773" y="208486"/>
              <a:ext cx="10876207" cy="5785605"/>
            </a:xfrm>
            <a:prstGeom prst="rect">
              <a:avLst/>
            </a:prstGeom>
          </p:spPr>
        </p:pic>
        <p:pic>
          <p:nvPicPr>
            <p:cNvPr id="143" name="图片 1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926" y="784490"/>
              <a:ext cx="1054699" cy="4986960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rcRect l="69652"/>
          <a:stretch>
            <a:fillRect/>
          </a:stretch>
        </p:blipFill>
        <p:spPr>
          <a:xfrm rot="5400000">
            <a:off x="937895" y="3358515"/>
            <a:ext cx="2012315" cy="5796915"/>
          </a:xfrm>
          <a:custGeom>
            <a:avLst/>
            <a:gdLst>
              <a:gd name="connsiteX0" fmla="*/ 1238865 w 1900851"/>
              <a:gd name="connsiteY0" fmla="*/ 0 h 5473600"/>
              <a:gd name="connsiteX1" fmla="*/ 1900851 w 1900851"/>
              <a:gd name="connsiteY1" fmla="*/ 0 h 5473600"/>
              <a:gd name="connsiteX2" fmla="*/ 1900851 w 1900851"/>
              <a:gd name="connsiteY2" fmla="*/ 5473600 h 5473600"/>
              <a:gd name="connsiteX3" fmla="*/ 0 w 1900851"/>
              <a:gd name="connsiteY3" fmla="*/ 5473600 h 5473600"/>
              <a:gd name="connsiteX4" fmla="*/ 0 w 1900851"/>
              <a:gd name="connsiteY4" fmla="*/ 5066356 h 5473600"/>
              <a:gd name="connsiteX5" fmla="*/ 91514 w 1900851"/>
              <a:gd name="connsiteY5" fmla="*/ 5000750 h 5473600"/>
              <a:gd name="connsiteX6" fmla="*/ 307904 w 1900851"/>
              <a:gd name="connsiteY6" fmla="*/ 4528477 h 5473600"/>
              <a:gd name="connsiteX7" fmla="*/ 96279 w 1900851"/>
              <a:gd name="connsiteY7" fmla="*/ 4329768 h 5473600"/>
              <a:gd name="connsiteX8" fmla="*/ 0 w 1900851"/>
              <a:gd name="connsiteY8" fmla="*/ 4302143 h 5473600"/>
              <a:gd name="connsiteX9" fmla="*/ 0 w 1900851"/>
              <a:gd name="connsiteY9" fmla="*/ 2890689 h 5473600"/>
              <a:gd name="connsiteX10" fmla="*/ 1015358 w 1900851"/>
              <a:gd name="connsiteY10" fmla="*/ 2890689 h 5473600"/>
              <a:gd name="connsiteX11" fmla="*/ 1056163 w 1900851"/>
              <a:gd name="connsiteY11" fmla="*/ 2923247 h 5473600"/>
              <a:gd name="connsiteX12" fmla="*/ 1177630 w 1900851"/>
              <a:gd name="connsiteY12" fmla="*/ 2959296 h 5473600"/>
              <a:gd name="connsiteX13" fmla="*/ 1489688 w 1900851"/>
              <a:gd name="connsiteY13" fmla="*/ 2500570 h 5473600"/>
              <a:gd name="connsiteX14" fmla="*/ 1299097 w 1900851"/>
              <a:gd name="connsiteY14" fmla="*/ 2077893 h 5473600"/>
              <a:gd name="connsiteX15" fmla="*/ 1238865 w 1900851"/>
              <a:gd name="connsiteY15" fmla="*/ 2060018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0851" h="5473600">
                <a:moveTo>
                  <a:pt x="1238865" y="0"/>
                </a:moveTo>
                <a:lnTo>
                  <a:pt x="1900851" y="0"/>
                </a:lnTo>
                <a:lnTo>
                  <a:pt x="1900851" y="5473600"/>
                </a:lnTo>
                <a:lnTo>
                  <a:pt x="0" y="5473600"/>
                </a:lnTo>
                <a:lnTo>
                  <a:pt x="0" y="5066356"/>
                </a:lnTo>
                <a:lnTo>
                  <a:pt x="91514" y="5000750"/>
                </a:lnTo>
                <a:cubicBezTo>
                  <a:pt x="268610" y="4854799"/>
                  <a:pt x="358017" y="4678125"/>
                  <a:pt x="307904" y="4528477"/>
                </a:cubicBezTo>
                <a:cubicBezTo>
                  <a:pt x="277836" y="4438689"/>
                  <a:pt x="201811" y="4371380"/>
                  <a:pt x="96279" y="4329768"/>
                </a:cubicBezTo>
                <a:lnTo>
                  <a:pt x="0" y="4302143"/>
                </a:lnTo>
                <a:lnTo>
                  <a:pt x="0" y="2890689"/>
                </a:lnTo>
                <a:lnTo>
                  <a:pt x="1015358" y="2890689"/>
                </a:lnTo>
                <a:lnTo>
                  <a:pt x="1056163" y="2923247"/>
                </a:lnTo>
                <a:cubicBezTo>
                  <a:pt x="1093497" y="2946460"/>
                  <a:pt x="1134544" y="2959296"/>
                  <a:pt x="1177630" y="2959296"/>
                </a:cubicBezTo>
                <a:cubicBezTo>
                  <a:pt x="1349975" y="2959296"/>
                  <a:pt x="1489688" y="2753917"/>
                  <a:pt x="1489688" y="2500570"/>
                </a:cubicBezTo>
                <a:cubicBezTo>
                  <a:pt x="1489688" y="2310560"/>
                  <a:pt x="1411099" y="2147532"/>
                  <a:pt x="1299097" y="2077893"/>
                </a:cubicBezTo>
                <a:lnTo>
                  <a:pt x="1238865" y="2060018"/>
                </a:lnTo>
                <a:close/>
              </a:path>
            </a:pathLst>
          </a:cu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652781" y="2563502"/>
            <a:ext cx="2950861" cy="84567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467030" y="778929"/>
            <a:ext cx="9473839" cy="4967240"/>
            <a:chOff x="633199" y="41284"/>
            <a:chExt cx="10864259" cy="569625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 cstate="screen"/>
            <a:stretch>
              <a:fillRect/>
            </a:stretch>
          </p:blipFill>
          <p:spPr>
            <a:xfrm flipH="1">
              <a:off x="633199" y="1599147"/>
              <a:ext cx="670307" cy="580374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8" cstate="screen"/>
            <a:stretch>
              <a:fillRect/>
            </a:stretch>
          </p:blipFill>
          <p:spPr>
            <a:xfrm rot="13800358" flipH="1">
              <a:off x="8559755" y="5170685"/>
              <a:ext cx="224321" cy="473239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9" cstate="screen"/>
            <a:stretch>
              <a:fillRect/>
            </a:stretch>
          </p:blipFill>
          <p:spPr>
            <a:xfrm flipH="1">
              <a:off x="2040129" y="41284"/>
              <a:ext cx="365761" cy="706865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0" cstate="screen"/>
            <a:stretch>
              <a:fillRect/>
            </a:stretch>
          </p:blipFill>
          <p:spPr>
            <a:xfrm flipH="1">
              <a:off x="4741209" y="434577"/>
              <a:ext cx="273622" cy="472958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11" cstate="screen"/>
            <a:stretch>
              <a:fillRect/>
            </a:stretch>
          </p:blipFill>
          <p:spPr>
            <a:xfrm rot="19449204" flipH="1">
              <a:off x="2982186" y="3504391"/>
              <a:ext cx="173441" cy="437700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2" cstate="screen"/>
            <a:stretch>
              <a:fillRect/>
            </a:stretch>
          </p:blipFill>
          <p:spPr>
            <a:xfrm>
              <a:off x="11374297" y="434576"/>
              <a:ext cx="123161" cy="321939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 rot="2434921">
              <a:off x="9948397" y="2121098"/>
              <a:ext cx="159581" cy="660466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4" cstate="screen"/>
            <a:stretch>
              <a:fillRect/>
            </a:stretch>
          </p:blipFill>
          <p:spPr>
            <a:xfrm flipH="1">
              <a:off x="10822337" y="4188630"/>
              <a:ext cx="194593" cy="568196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15" cstate="screen"/>
            <a:stretch>
              <a:fillRect/>
            </a:stretch>
          </p:blipFill>
          <p:spPr>
            <a:xfrm flipH="1">
              <a:off x="6939382" y="3519190"/>
              <a:ext cx="259012" cy="534879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 rot="2434921">
              <a:off x="1960339" y="5077071"/>
              <a:ext cx="159581" cy="660466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16" cstate="screen"/>
          <a:stretch>
            <a:fillRect/>
          </a:stretch>
        </p:blipFill>
        <p:spPr>
          <a:xfrm>
            <a:off x="7354532" y="2257594"/>
            <a:ext cx="4913509" cy="4469036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3320176" y="1282467"/>
            <a:ext cx="1799970" cy="43383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13800" dirty="0">
                <a:solidFill>
                  <a:srgbClr val="DB8E75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03</a:t>
            </a:r>
            <a:endParaRPr lang="zh-CN" altLang="en-US" sz="13800" dirty="0">
              <a:solidFill>
                <a:srgbClr val="DB8E75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470605" y="3375319"/>
            <a:ext cx="54991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6000" dirty="0">
                <a:solidFill>
                  <a:srgbClr val="DB8E75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点击添加标题</a:t>
            </a:r>
            <a:endParaRPr lang="zh-CN" altLang="en-US" sz="6000" dirty="0">
              <a:solidFill>
                <a:srgbClr val="DB8E75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r="48510"/>
          <a:stretch>
            <a:fillRect/>
          </a:stretch>
        </p:blipFill>
        <p:spPr>
          <a:xfrm>
            <a:off x="-349400" y="-106680"/>
            <a:ext cx="3225070" cy="5473599"/>
          </a:xfrm>
          <a:custGeom>
            <a:avLst/>
            <a:gdLst>
              <a:gd name="connsiteX0" fmla="*/ 0 w 3225071"/>
              <a:gd name="connsiteY0" fmla="*/ 5303728 h 5473600"/>
              <a:gd name="connsiteX1" fmla="*/ 18986 w 3225071"/>
              <a:gd name="connsiteY1" fmla="*/ 5326739 h 5473600"/>
              <a:gd name="connsiteX2" fmla="*/ 373541 w 3225071"/>
              <a:gd name="connsiteY2" fmla="*/ 5473600 h 5473600"/>
              <a:gd name="connsiteX3" fmla="*/ 0 w 3225071"/>
              <a:gd name="connsiteY3" fmla="*/ 5473600 h 5473600"/>
              <a:gd name="connsiteX4" fmla="*/ 0 w 3225071"/>
              <a:gd name="connsiteY4" fmla="*/ 0 h 5473600"/>
              <a:gd name="connsiteX5" fmla="*/ 3225071 w 3225071"/>
              <a:gd name="connsiteY5" fmla="*/ 0 h 5473600"/>
              <a:gd name="connsiteX6" fmla="*/ 3225071 w 3225071"/>
              <a:gd name="connsiteY6" fmla="*/ 680226 h 5473600"/>
              <a:gd name="connsiteX7" fmla="*/ 3208359 w 3225071"/>
              <a:gd name="connsiteY7" fmla="*/ 694343 h 5473600"/>
              <a:gd name="connsiteX8" fmla="*/ 3154677 w 3225071"/>
              <a:gd name="connsiteY8" fmla="*/ 816830 h 5473600"/>
              <a:gd name="connsiteX9" fmla="*/ 3179378 w 3225071"/>
              <a:gd name="connsiteY9" fmla="*/ 902104 h 5473600"/>
              <a:gd name="connsiteX10" fmla="*/ 3194342 w 3225071"/>
              <a:gd name="connsiteY10" fmla="*/ 921318 h 5473600"/>
              <a:gd name="connsiteX11" fmla="*/ 0 w 3225071"/>
              <a:gd name="connsiteY11" fmla="*/ 2368815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25071" h="5473600">
                <a:moveTo>
                  <a:pt x="0" y="5303728"/>
                </a:moveTo>
                <a:lnTo>
                  <a:pt x="18986" y="5326739"/>
                </a:lnTo>
                <a:cubicBezTo>
                  <a:pt x="109724" y="5417477"/>
                  <a:pt x="235079" y="5473600"/>
                  <a:pt x="373541" y="5473600"/>
                </a:cubicBezTo>
                <a:lnTo>
                  <a:pt x="0" y="5473600"/>
                </a:lnTo>
                <a:close/>
                <a:moveTo>
                  <a:pt x="0" y="0"/>
                </a:moveTo>
                <a:lnTo>
                  <a:pt x="3225071" y="0"/>
                </a:lnTo>
                <a:lnTo>
                  <a:pt x="3225071" y="680226"/>
                </a:lnTo>
                <a:lnTo>
                  <a:pt x="3208359" y="694343"/>
                </a:lnTo>
                <a:cubicBezTo>
                  <a:pt x="3174467" y="729308"/>
                  <a:pt x="3154677" y="771458"/>
                  <a:pt x="3154677" y="816830"/>
                </a:cubicBezTo>
                <a:cubicBezTo>
                  <a:pt x="3154677" y="847078"/>
                  <a:pt x="3163473" y="875894"/>
                  <a:pt x="3179378" y="902104"/>
                </a:cubicBezTo>
                <a:lnTo>
                  <a:pt x="3194342" y="921318"/>
                </a:lnTo>
                <a:lnTo>
                  <a:pt x="0" y="2368815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69652"/>
          <a:stretch>
            <a:fillRect/>
          </a:stretch>
        </p:blipFill>
        <p:spPr>
          <a:xfrm rot="12080081">
            <a:off x="9738661" y="4121201"/>
            <a:ext cx="1900851" cy="5473600"/>
          </a:xfrm>
          <a:custGeom>
            <a:avLst/>
            <a:gdLst>
              <a:gd name="connsiteX0" fmla="*/ 1238865 w 1900851"/>
              <a:gd name="connsiteY0" fmla="*/ 0 h 5473600"/>
              <a:gd name="connsiteX1" fmla="*/ 1900851 w 1900851"/>
              <a:gd name="connsiteY1" fmla="*/ 0 h 5473600"/>
              <a:gd name="connsiteX2" fmla="*/ 1900851 w 1900851"/>
              <a:gd name="connsiteY2" fmla="*/ 5473600 h 5473600"/>
              <a:gd name="connsiteX3" fmla="*/ 0 w 1900851"/>
              <a:gd name="connsiteY3" fmla="*/ 5473600 h 5473600"/>
              <a:gd name="connsiteX4" fmla="*/ 0 w 1900851"/>
              <a:gd name="connsiteY4" fmla="*/ 5066356 h 5473600"/>
              <a:gd name="connsiteX5" fmla="*/ 91514 w 1900851"/>
              <a:gd name="connsiteY5" fmla="*/ 5000750 h 5473600"/>
              <a:gd name="connsiteX6" fmla="*/ 307904 w 1900851"/>
              <a:gd name="connsiteY6" fmla="*/ 4528477 h 5473600"/>
              <a:gd name="connsiteX7" fmla="*/ 96279 w 1900851"/>
              <a:gd name="connsiteY7" fmla="*/ 4329768 h 5473600"/>
              <a:gd name="connsiteX8" fmla="*/ 0 w 1900851"/>
              <a:gd name="connsiteY8" fmla="*/ 4302143 h 5473600"/>
              <a:gd name="connsiteX9" fmla="*/ 0 w 1900851"/>
              <a:gd name="connsiteY9" fmla="*/ 2890689 h 5473600"/>
              <a:gd name="connsiteX10" fmla="*/ 1015358 w 1900851"/>
              <a:gd name="connsiteY10" fmla="*/ 2890689 h 5473600"/>
              <a:gd name="connsiteX11" fmla="*/ 1056163 w 1900851"/>
              <a:gd name="connsiteY11" fmla="*/ 2923247 h 5473600"/>
              <a:gd name="connsiteX12" fmla="*/ 1177630 w 1900851"/>
              <a:gd name="connsiteY12" fmla="*/ 2959296 h 5473600"/>
              <a:gd name="connsiteX13" fmla="*/ 1489688 w 1900851"/>
              <a:gd name="connsiteY13" fmla="*/ 2500570 h 5473600"/>
              <a:gd name="connsiteX14" fmla="*/ 1299097 w 1900851"/>
              <a:gd name="connsiteY14" fmla="*/ 2077893 h 5473600"/>
              <a:gd name="connsiteX15" fmla="*/ 1238865 w 1900851"/>
              <a:gd name="connsiteY15" fmla="*/ 2060018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0851" h="5473600">
                <a:moveTo>
                  <a:pt x="1238865" y="0"/>
                </a:moveTo>
                <a:lnTo>
                  <a:pt x="1900851" y="0"/>
                </a:lnTo>
                <a:lnTo>
                  <a:pt x="1900851" y="5473600"/>
                </a:lnTo>
                <a:lnTo>
                  <a:pt x="0" y="5473600"/>
                </a:lnTo>
                <a:lnTo>
                  <a:pt x="0" y="5066356"/>
                </a:lnTo>
                <a:lnTo>
                  <a:pt x="91514" y="5000750"/>
                </a:lnTo>
                <a:cubicBezTo>
                  <a:pt x="268610" y="4854799"/>
                  <a:pt x="358017" y="4678125"/>
                  <a:pt x="307904" y="4528477"/>
                </a:cubicBezTo>
                <a:cubicBezTo>
                  <a:pt x="277836" y="4438689"/>
                  <a:pt x="201811" y="4371380"/>
                  <a:pt x="96279" y="4329768"/>
                </a:cubicBezTo>
                <a:lnTo>
                  <a:pt x="0" y="4302143"/>
                </a:lnTo>
                <a:lnTo>
                  <a:pt x="0" y="2890689"/>
                </a:lnTo>
                <a:lnTo>
                  <a:pt x="1015358" y="2890689"/>
                </a:lnTo>
                <a:lnTo>
                  <a:pt x="1056163" y="2923247"/>
                </a:lnTo>
                <a:cubicBezTo>
                  <a:pt x="1093497" y="2946460"/>
                  <a:pt x="1134544" y="2959296"/>
                  <a:pt x="1177630" y="2959296"/>
                </a:cubicBezTo>
                <a:cubicBezTo>
                  <a:pt x="1349975" y="2959296"/>
                  <a:pt x="1489688" y="2753917"/>
                  <a:pt x="1489688" y="2500570"/>
                </a:cubicBezTo>
                <a:cubicBezTo>
                  <a:pt x="1489688" y="2310560"/>
                  <a:pt x="1411099" y="2147532"/>
                  <a:pt x="1299097" y="2077893"/>
                </a:cubicBezTo>
                <a:lnTo>
                  <a:pt x="1238865" y="2060018"/>
                </a:lnTo>
                <a:close/>
              </a:path>
            </a:pathLst>
          </a:custGeom>
        </p:spPr>
      </p:pic>
      <p:sp>
        <p:nvSpPr>
          <p:cNvPr id="51" name="Oval 2"/>
          <p:cNvSpPr/>
          <p:nvPr/>
        </p:nvSpPr>
        <p:spPr>
          <a:xfrm>
            <a:off x="1204913" y="1770063"/>
            <a:ext cx="1817688" cy="1817688"/>
          </a:xfrm>
          <a:prstGeom prst="ellipse">
            <a:avLst/>
          </a:prstGeom>
          <a:solidFill>
            <a:srgbClr val="8FAA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marL="0" marR="0" lvl="0" indent="0" algn="ctr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2" name="Oval 3"/>
          <p:cNvSpPr/>
          <p:nvPr/>
        </p:nvSpPr>
        <p:spPr>
          <a:xfrm>
            <a:off x="3544888" y="2133600"/>
            <a:ext cx="1076325" cy="1076325"/>
          </a:xfrm>
          <a:prstGeom prst="ellipse">
            <a:avLst/>
          </a:prstGeom>
          <a:solidFill>
            <a:srgbClr val="DB8E75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marL="0" marR="0" lvl="0" indent="0" algn="ctr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3" name="Oval 28"/>
          <p:cNvSpPr/>
          <p:nvPr/>
        </p:nvSpPr>
        <p:spPr>
          <a:xfrm>
            <a:off x="5143500" y="1768475"/>
            <a:ext cx="1817688" cy="1817688"/>
          </a:xfrm>
          <a:prstGeom prst="ellipse">
            <a:avLst/>
          </a:prstGeom>
          <a:solidFill>
            <a:srgbClr val="8FAA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marL="0" marR="0" lvl="0" indent="0" algn="ctr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4" name="Oval 29"/>
          <p:cNvSpPr/>
          <p:nvPr/>
        </p:nvSpPr>
        <p:spPr>
          <a:xfrm>
            <a:off x="7497763" y="2133600"/>
            <a:ext cx="1076325" cy="1076325"/>
          </a:xfrm>
          <a:prstGeom prst="ellipse">
            <a:avLst/>
          </a:prstGeom>
          <a:solidFill>
            <a:srgbClr val="DB8E75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marL="0" marR="0" lvl="0" indent="0" algn="ctr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5" name="Freeform 1"/>
          <p:cNvSpPr>
            <a:spLocks noChangeArrowheads="1"/>
          </p:cNvSpPr>
          <p:nvPr/>
        </p:nvSpPr>
        <p:spPr bwMode="auto">
          <a:xfrm rot="10800000">
            <a:off x="3168650" y="2466975"/>
            <a:ext cx="263525" cy="409575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rgbClr val="ADBACA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6" name="Freeform 1"/>
          <p:cNvSpPr>
            <a:spLocks noChangeArrowheads="1"/>
          </p:cNvSpPr>
          <p:nvPr/>
        </p:nvSpPr>
        <p:spPr bwMode="auto">
          <a:xfrm rot="10800000">
            <a:off x="4754563" y="2466975"/>
            <a:ext cx="261938" cy="409575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rgbClr val="ADBACA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7" name="Freeform 1"/>
          <p:cNvSpPr>
            <a:spLocks noChangeArrowheads="1"/>
          </p:cNvSpPr>
          <p:nvPr/>
        </p:nvSpPr>
        <p:spPr bwMode="auto">
          <a:xfrm rot="10800000">
            <a:off x="7100888" y="2466975"/>
            <a:ext cx="261938" cy="409575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rgbClr val="ADBACA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8" name="Oval 37"/>
          <p:cNvSpPr/>
          <p:nvPr/>
        </p:nvSpPr>
        <p:spPr>
          <a:xfrm>
            <a:off x="9104313" y="1763713"/>
            <a:ext cx="1816100" cy="1816100"/>
          </a:xfrm>
          <a:prstGeom prst="ellipse">
            <a:avLst/>
          </a:prstGeom>
          <a:solidFill>
            <a:srgbClr val="8FAA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marL="0" marR="0" lvl="0" indent="0" algn="ctr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9" name="Freeform 1"/>
          <p:cNvSpPr>
            <a:spLocks noChangeArrowheads="1"/>
          </p:cNvSpPr>
          <p:nvPr/>
        </p:nvSpPr>
        <p:spPr bwMode="auto">
          <a:xfrm rot="10800000">
            <a:off x="8694738" y="2466975"/>
            <a:ext cx="261938" cy="409575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rgbClr val="ADBACA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0" name="Freeform 16"/>
          <p:cNvSpPr>
            <a:spLocks noChangeArrowheads="1"/>
          </p:cNvSpPr>
          <p:nvPr/>
        </p:nvSpPr>
        <p:spPr bwMode="auto">
          <a:xfrm>
            <a:off x="1758950" y="2122488"/>
            <a:ext cx="690563" cy="1084263"/>
          </a:xfrm>
          <a:custGeom>
            <a:avLst/>
            <a:gdLst>
              <a:gd name="T0" fmla="*/ 406 w 657"/>
              <a:gd name="T1" fmla="*/ 947 h 1032"/>
              <a:gd name="T2" fmla="*/ 333 w 657"/>
              <a:gd name="T3" fmla="*/ 1031 h 1032"/>
              <a:gd name="T4" fmla="*/ 250 w 657"/>
              <a:gd name="T5" fmla="*/ 947 h 1032"/>
              <a:gd name="T6" fmla="*/ 448 w 657"/>
              <a:gd name="T7" fmla="*/ 916 h 1032"/>
              <a:gd name="T8" fmla="*/ 198 w 657"/>
              <a:gd name="T9" fmla="*/ 833 h 1032"/>
              <a:gd name="T10" fmla="*/ 656 w 657"/>
              <a:gd name="T11" fmla="*/ 333 h 1032"/>
              <a:gd name="T12" fmla="*/ 562 w 657"/>
              <a:gd name="T13" fmla="*/ 562 h 1032"/>
              <a:gd name="T14" fmla="*/ 531 w 657"/>
              <a:gd name="T15" fmla="*/ 635 h 1032"/>
              <a:gd name="T16" fmla="*/ 500 w 657"/>
              <a:gd name="T17" fmla="*/ 708 h 1032"/>
              <a:gd name="T18" fmla="*/ 500 w 657"/>
              <a:gd name="T19" fmla="*/ 729 h 1032"/>
              <a:gd name="T20" fmla="*/ 166 w 657"/>
              <a:gd name="T21" fmla="*/ 791 h 1032"/>
              <a:gd name="T22" fmla="*/ 156 w 657"/>
              <a:gd name="T23" fmla="*/ 708 h 1032"/>
              <a:gd name="T24" fmla="*/ 135 w 657"/>
              <a:gd name="T25" fmla="*/ 635 h 1032"/>
              <a:gd name="T26" fmla="*/ 93 w 657"/>
              <a:gd name="T27" fmla="*/ 552 h 1032"/>
              <a:gd name="T28" fmla="*/ 0 w 657"/>
              <a:gd name="T29" fmla="*/ 333 h 1032"/>
              <a:gd name="T30" fmla="*/ 333 w 657"/>
              <a:gd name="T31" fmla="*/ 0 h 1032"/>
              <a:gd name="T32" fmla="*/ 656 w 657"/>
              <a:gd name="T33" fmla="*/ 333 h 1032"/>
              <a:gd name="T34" fmla="*/ 510 w 657"/>
              <a:gd name="T35" fmla="*/ 156 h 1032"/>
              <a:gd name="T36" fmla="*/ 156 w 657"/>
              <a:gd name="T37" fmla="*/ 156 h 1032"/>
              <a:gd name="T38" fmla="*/ 146 w 657"/>
              <a:gd name="T39" fmla="*/ 499 h 1032"/>
              <a:gd name="T40" fmla="*/ 166 w 657"/>
              <a:gd name="T41" fmla="*/ 541 h 1032"/>
              <a:gd name="T42" fmla="*/ 229 w 657"/>
              <a:gd name="T43" fmla="*/ 666 h 1032"/>
              <a:gd name="T44" fmla="*/ 427 w 657"/>
              <a:gd name="T45" fmla="*/ 718 h 1032"/>
              <a:gd name="T46" fmla="*/ 458 w 657"/>
              <a:gd name="T47" fmla="*/ 604 h 1032"/>
              <a:gd name="T48" fmla="*/ 510 w 657"/>
              <a:gd name="T49" fmla="*/ 520 h 1032"/>
              <a:gd name="T50" fmla="*/ 583 w 657"/>
              <a:gd name="T51" fmla="*/ 333 h 1032"/>
              <a:gd name="T52" fmla="*/ 354 w 657"/>
              <a:gd name="T53" fmla="*/ 354 h 1032"/>
              <a:gd name="T54" fmla="*/ 302 w 657"/>
              <a:gd name="T55" fmla="*/ 354 h 1032"/>
              <a:gd name="T56" fmla="*/ 239 w 657"/>
              <a:gd name="T57" fmla="*/ 354 h 1032"/>
              <a:gd name="T58" fmla="*/ 250 w 657"/>
              <a:gd name="T59" fmla="*/ 499 h 1032"/>
              <a:gd name="T60" fmla="*/ 302 w 657"/>
              <a:gd name="T61" fmla="*/ 499 h 1032"/>
              <a:gd name="T62" fmla="*/ 364 w 657"/>
              <a:gd name="T63" fmla="*/ 499 h 1032"/>
              <a:gd name="T64" fmla="*/ 416 w 657"/>
              <a:gd name="T65" fmla="*/ 499 h 1032"/>
              <a:gd name="T66" fmla="*/ 427 w 657"/>
              <a:gd name="T67" fmla="*/ 354 h 1032"/>
              <a:gd name="T68" fmla="*/ 385 w 657"/>
              <a:gd name="T69" fmla="*/ 416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57" h="1032">
                <a:moveTo>
                  <a:pt x="250" y="947"/>
                </a:moveTo>
                <a:cubicBezTo>
                  <a:pt x="406" y="947"/>
                  <a:pt x="406" y="947"/>
                  <a:pt x="406" y="947"/>
                </a:cubicBezTo>
                <a:cubicBezTo>
                  <a:pt x="406" y="968"/>
                  <a:pt x="396" y="989"/>
                  <a:pt x="385" y="1010"/>
                </a:cubicBezTo>
                <a:cubicBezTo>
                  <a:pt x="364" y="1020"/>
                  <a:pt x="354" y="1031"/>
                  <a:pt x="333" y="1031"/>
                </a:cubicBezTo>
                <a:cubicBezTo>
                  <a:pt x="312" y="1031"/>
                  <a:pt x="291" y="1020"/>
                  <a:pt x="281" y="1010"/>
                </a:cubicBezTo>
                <a:cubicBezTo>
                  <a:pt x="260" y="989"/>
                  <a:pt x="250" y="968"/>
                  <a:pt x="250" y="947"/>
                </a:cubicBezTo>
                <a:close/>
                <a:moveTo>
                  <a:pt x="208" y="916"/>
                </a:moveTo>
                <a:cubicBezTo>
                  <a:pt x="448" y="916"/>
                  <a:pt x="448" y="916"/>
                  <a:pt x="448" y="916"/>
                </a:cubicBezTo>
                <a:cubicBezTo>
                  <a:pt x="458" y="833"/>
                  <a:pt x="458" y="833"/>
                  <a:pt x="458" y="833"/>
                </a:cubicBezTo>
                <a:cubicBezTo>
                  <a:pt x="198" y="833"/>
                  <a:pt x="198" y="833"/>
                  <a:pt x="198" y="833"/>
                </a:cubicBezTo>
                <a:lnTo>
                  <a:pt x="208" y="916"/>
                </a:lnTo>
                <a:close/>
                <a:moveTo>
                  <a:pt x="656" y="333"/>
                </a:moveTo>
                <a:cubicBezTo>
                  <a:pt x="656" y="416"/>
                  <a:pt x="625" y="489"/>
                  <a:pt x="573" y="552"/>
                </a:cubicBezTo>
                <a:lnTo>
                  <a:pt x="562" y="562"/>
                </a:lnTo>
                <a:cubicBezTo>
                  <a:pt x="562" y="562"/>
                  <a:pt x="562" y="572"/>
                  <a:pt x="552" y="572"/>
                </a:cubicBezTo>
                <a:cubicBezTo>
                  <a:pt x="541" y="593"/>
                  <a:pt x="541" y="614"/>
                  <a:pt x="531" y="635"/>
                </a:cubicBezTo>
                <a:cubicBezTo>
                  <a:pt x="521" y="656"/>
                  <a:pt x="510" y="677"/>
                  <a:pt x="510" y="697"/>
                </a:cubicBezTo>
                <a:cubicBezTo>
                  <a:pt x="500" y="697"/>
                  <a:pt x="500" y="697"/>
                  <a:pt x="500" y="708"/>
                </a:cubicBezTo>
                <a:lnTo>
                  <a:pt x="500" y="718"/>
                </a:lnTo>
                <a:cubicBezTo>
                  <a:pt x="500" y="729"/>
                  <a:pt x="500" y="729"/>
                  <a:pt x="500" y="729"/>
                </a:cubicBezTo>
                <a:cubicBezTo>
                  <a:pt x="500" y="791"/>
                  <a:pt x="500" y="791"/>
                  <a:pt x="500" y="791"/>
                </a:cubicBezTo>
                <a:cubicBezTo>
                  <a:pt x="166" y="791"/>
                  <a:pt x="166" y="791"/>
                  <a:pt x="166" y="791"/>
                </a:cubicBezTo>
                <a:cubicBezTo>
                  <a:pt x="166" y="729"/>
                  <a:pt x="166" y="729"/>
                  <a:pt x="166" y="729"/>
                </a:cubicBezTo>
                <a:cubicBezTo>
                  <a:pt x="166" y="718"/>
                  <a:pt x="156" y="718"/>
                  <a:pt x="156" y="708"/>
                </a:cubicBezTo>
                <a:lnTo>
                  <a:pt x="156" y="697"/>
                </a:lnTo>
                <a:cubicBezTo>
                  <a:pt x="146" y="677"/>
                  <a:pt x="146" y="656"/>
                  <a:pt x="135" y="635"/>
                </a:cubicBezTo>
                <a:cubicBezTo>
                  <a:pt x="125" y="614"/>
                  <a:pt x="114" y="593"/>
                  <a:pt x="104" y="572"/>
                </a:cubicBezTo>
                <a:cubicBezTo>
                  <a:pt x="93" y="562"/>
                  <a:pt x="93" y="562"/>
                  <a:pt x="93" y="552"/>
                </a:cubicBezTo>
                <a:lnTo>
                  <a:pt x="83" y="552"/>
                </a:lnTo>
                <a:cubicBezTo>
                  <a:pt x="31" y="489"/>
                  <a:pt x="0" y="416"/>
                  <a:pt x="0" y="333"/>
                </a:cubicBezTo>
                <a:cubicBezTo>
                  <a:pt x="0" y="239"/>
                  <a:pt x="31" y="166"/>
                  <a:pt x="104" y="104"/>
                </a:cubicBezTo>
                <a:cubicBezTo>
                  <a:pt x="166" y="31"/>
                  <a:pt x="239" y="0"/>
                  <a:pt x="333" y="0"/>
                </a:cubicBezTo>
                <a:cubicBezTo>
                  <a:pt x="416" y="0"/>
                  <a:pt x="500" y="31"/>
                  <a:pt x="562" y="104"/>
                </a:cubicBezTo>
                <a:cubicBezTo>
                  <a:pt x="625" y="166"/>
                  <a:pt x="656" y="239"/>
                  <a:pt x="656" y="333"/>
                </a:cubicBezTo>
                <a:close/>
                <a:moveTo>
                  <a:pt x="583" y="333"/>
                </a:moveTo>
                <a:cubicBezTo>
                  <a:pt x="583" y="260"/>
                  <a:pt x="562" y="198"/>
                  <a:pt x="510" y="156"/>
                </a:cubicBezTo>
                <a:cubicBezTo>
                  <a:pt x="458" y="104"/>
                  <a:pt x="396" y="83"/>
                  <a:pt x="333" y="83"/>
                </a:cubicBezTo>
                <a:cubicBezTo>
                  <a:pt x="260" y="83"/>
                  <a:pt x="198" y="104"/>
                  <a:pt x="156" y="156"/>
                </a:cubicBezTo>
                <a:cubicBezTo>
                  <a:pt x="104" y="198"/>
                  <a:pt x="73" y="260"/>
                  <a:pt x="73" y="333"/>
                </a:cubicBezTo>
                <a:cubicBezTo>
                  <a:pt x="73" y="396"/>
                  <a:pt x="93" y="448"/>
                  <a:pt x="146" y="499"/>
                </a:cubicBezTo>
                <a:cubicBezTo>
                  <a:pt x="146" y="499"/>
                  <a:pt x="146" y="510"/>
                  <a:pt x="156" y="510"/>
                </a:cubicBezTo>
                <a:cubicBezTo>
                  <a:pt x="156" y="520"/>
                  <a:pt x="166" y="531"/>
                  <a:pt x="166" y="541"/>
                </a:cubicBezTo>
                <a:cubicBezTo>
                  <a:pt x="177" y="562"/>
                  <a:pt x="187" y="583"/>
                  <a:pt x="198" y="604"/>
                </a:cubicBezTo>
                <a:cubicBezTo>
                  <a:pt x="208" y="624"/>
                  <a:pt x="218" y="645"/>
                  <a:pt x="229" y="666"/>
                </a:cubicBezTo>
                <a:cubicBezTo>
                  <a:pt x="229" y="697"/>
                  <a:pt x="239" y="708"/>
                  <a:pt x="239" y="718"/>
                </a:cubicBezTo>
                <a:cubicBezTo>
                  <a:pt x="427" y="718"/>
                  <a:pt x="427" y="718"/>
                  <a:pt x="427" y="718"/>
                </a:cubicBezTo>
                <a:cubicBezTo>
                  <a:pt x="427" y="708"/>
                  <a:pt x="427" y="697"/>
                  <a:pt x="437" y="666"/>
                </a:cubicBezTo>
                <a:cubicBezTo>
                  <a:pt x="437" y="645"/>
                  <a:pt x="448" y="624"/>
                  <a:pt x="458" y="604"/>
                </a:cubicBezTo>
                <a:cubicBezTo>
                  <a:pt x="468" y="583"/>
                  <a:pt x="479" y="562"/>
                  <a:pt x="489" y="541"/>
                </a:cubicBezTo>
                <a:cubicBezTo>
                  <a:pt x="489" y="531"/>
                  <a:pt x="500" y="520"/>
                  <a:pt x="510" y="520"/>
                </a:cubicBezTo>
                <a:cubicBezTo>
                  <a:pt x="510" y="510"/>
                  <a:pt x="510" y="499"/>
                  <a:pt x="521" y="499"/>
                </a:cubicBezTo>
                <a:cubicBezTo>
                  <a:pt x="562" y="448"/>
                  <a:pt x="583" y="396"/>
                  <a:pt x="583" y="333"/>
                </a:cubicBezTo>
                <a:close/>
                <a:moveTo>
                  <a:pt x="385" y="416"/>
                </a:moveTo>
                <a:cubicBezTo>
                  <a:pt x="354" y="354"/>
                  <a:pt x="354" y="354"/>
                  <a:pt x="354" y="354"/>
                </a:cubicBezTo>
                <a:cubicBezTo>
                  <a:pt x="333" y="302"/>
                  <a:pt x="333" y="302"/>
                  <a:pt x="333" y="302"/>
                </a:cubicBezTo>
                <a:cubicBezTo>
                  <a:pt x="302" y="354"/>
                  <a:pt x="302" y="354"/>
                  <a:pt x="302" y="354"/>
                </a:cubicBezTo>
                <a:cubicBezTo>
                  <a:pt x="271" y="416"/>
                  <a:pt x="271" y="416"/>
                  <a:pt x="271" y="416"/>
                </a:cubicBezTo>
                <a:cubicBezTo>
                  <a:pt x="239" y="354"/>
                  <a:pt x="239" y="354"/>
                  <a:pt x="239" y="354"/>
                </a:cubicBezTo>
                <a:cubicBezTo>
                  <a:pt x="187" y="385"/>
                  <a:pt x="187" y="385"/>
                  <a:pt x="187" y="385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71" y="552"/>
                  <a:pt x="271" y="552"/>
                  <a:pt x="271" y="552"/>
                </a:cubicBezTo>
                <a:cubicBezTo>
                  <a:pt x="302" y="499"/>
                  <a:pt x="302" y="499"/>
                  <a:pt x="302" y="499"/>
                </a:cubicBezTo>
                <a:cubicBezTo>
                  <a:pt x="333" y="437"/>
                  <a:pt x="333" y="437"/>
                  <a:pt x="333" y="437"/>
                </a:cubicBezTo>
                <a:cubicBezTo>
                  <a:pt x="364" y="499"/>
                  <a:pt x="364" y="499"/>
                  <a:pt x="364" y="499"/>
                </a:cubicBezTo>
                <a:cubicBezTo>
                  <a:pt x="385" y="552"/>
                  <a:pt x="385" y="552"/>
                  <a:pt x="385" y="552"/>
                </a:cubicBezTo>
                <a:cubicBezTo>
                  <a:pt x="416" y="499"/>
                  <a:pt x="416" y="499"/>
                  <a:pt x="416" y="499"/>
                </a:cubicBezTo>
                <a:cubicBezTo>
                  <a:pt x="479" y="385"/>
                  <a:pt x="479" y="385"/>
                  <a:pt x="479" y="385"/>
                </a:cubicBezTo>
                <a:cubicBezTo>
                  <a:pt x="427" y="354"/>
                  <a:pt x="427" y="354"/>
                  <a:pt x="427" y="354"/>
                </a:cubicBezTo>
                <a:lnTo>
                  <a:pt x="385" y="416"/>
                </a:lnTo>
                <a:close/>
                <a:moveTo>
                  <a:pt x="385" y="416"/>
                </a:moveTo>
                <a:lnTo>
                  <a:pt x="385" y="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1" name="Freeform 17"/>
          <p:cNvSpPr>
            <a:spLocks noChangeArrowheads="1"/>
          </p:cNvSpPr>
          <p:nvPr/>
        </p:nvSpPr>
        <p:spPr bwMode="auto">
          <a:xfrm>
            <a:off x="3889375" y="2368550"/>
            <a:ext cx="393700" cy="547688"/>
          </a:xfrm>
          <a:custGeom>
            <a:avLst/>
            <a:gdLst>
              <a:gd name="T0" fmla="*/ 326 w 503"/>
              <a:gd name="T1" fmla="*/ 142 h 703"/>
              <a:gd name="T2" fmla="*/ 168 w 503"/>
              <a:gd name="T3" fmla="*/ 142 h 703"/>
              <a:gd name="T4" fmla="*/ 168 w 503"/>
              <a:gd name="T5" fmla="*/ 134 h 703"/>
              <a:gd name="T6" fmla="*/ 184 w 503"/>
              <a:gd name="T7" fmla="*/ 125 h 703"/>
              <a:gd name="T8" fmla="*/ 310 w 503"/>
              <a:gd name="T9" fmla="*/ 125 h 703"/>
              <a:gd name="T10" fmla="*/ 343 w 503"/>
              <a:gd name="T11" fmla="*/ 0 h 703"/>
              <a:gd name="T12" fmla="*/ 151 w 503"/>
              <a:gd name="T13" fmla="*/ 0 h 703"/>
              <a:gd name="T14" fmla="*/ 176 w 503"/>
              <a:gd name="T15" fmla="*/ 125 h 703"/>
              <a:gd name="T16" fmla="*/ 67 w 503"/>
              <a:gd name="T17" fmla="*/ 67 h 703"/>
              <a:gd name="T18" fmla="*/ 75 w 503"/>
              <a:gd name="T19" fmla="*/ 84 h 703"/>
              <a:gd name="T20" fmla="*/ 168 w 503"/>
              <a:gd name="T21" fmla="*/ 134 h 703"/>
              <a:gd name="T22" fmla="*/ 92 w 503"/>
              <a:gd name="T23" fmla="*/ 134 h 703"/>
              <a:gd name="T24" fmla="*/ 84 w 503"/>
              <a:gd name="T25" fmla="*/ 142 h 703"/>
              <a:gd name="T26" fmla="*/ 126 w 503"/>
              <a:gd name="T27" fmla="*/ 159 h 703"/>
              <a:gd name="T28" fmla="*/ 151 w 503"/>
              <a:gd name="T29" fmla="*/ 151 h 703"/>
              <a:gd name="T30" fmla="*/ 0 w 503"/>
              <a:gd name="T31" fmla="*/ 460 h 703"/>
              <a:gd name="T32" fmla="*/ 251 w 503"/>
              <a:gd name="T33" fmla="*/ 702 h 703"/>
              <a:gd name="T34" fmla="*/ 502 w 503"/>
              <a:gd name="T35" fmla="*/ 452 h 703"/>
              <a:gd name="T36" fmla="*/ 326 w 503"/>
              <a:gd name="T37" fmla="*/ 142 h 703"/>
              <a:gd name="T38" fmla="*/ 318 w 503"/>
              <a:gd name="T39" fmla="*/ 535 h 703"/>
              <a:gd name="T40" fmla="*/ 276 w 503"/>
              <a:gd name="T41" fmla="*/ 560 h 703"/>
              <a:gd name="T42" fmla="*/ 276 w 503"/>
              <a:gd name="T43" fmla="*/ 602 h 703"/>
              <a:gd name="T44" fmla="*/ 234 w 503"/>
              <a:gd name="T45" fmla="*/ 602 h 703"/>
              <a:gd name="T46" fmla="*/ 226 w 503"/>
              <a:gd name="T47" fmla="*/ 560 h 703"/>
              <a:gd name="T48" fmla="*/ 176 w 503"/>
              <a:gd name="T49" fmla="*/ 535 h 703"/>
              <a:gd name="T50" fmla="*/ 151 w 503"/>
              <a:gd name="T51" fmla="*/ 485 h 703"/>
              <a:gd name="T52" fmla="*/ 151 w 503"/>
              <a:gd name="T53" fmla="*/ 468 h 703"/>
              <a:gd name="T54" fmla="*/ 193 w 503"/>
              <a:gd name="T55" fmla="*/ 468 h 703"/>
              <a:gd name="T56" fmla="*/ 193 w 503"/>
              <a:gd name="T57" fmla="*/ 476 h 703"/>
              <a:gd name="T58" fmla="*/ 209 w 503"/>
              <a:gd name="T59" fmla="*/ 510 h 703"/>
              <a:gd name="T60" fmla="*/ 251 w 503"/>
              <a:gd name="T61" fmla="*/ 527 h 703"/>
              <a:gd name="T62" fmla="*/ 293 w 503"/>
              <a:gd name="T63" fmla="*/ 510 h 703"/>
              <a:gd name="T64" fmla="*/ 310 w 503"/>
              <a:gd name="T65" fmla="*/ 476 h 703"/>
              <a:gd name="T66" fmla="*/ 293 w 503"/>
              <a:gd name="T67" fmla="*/ 443 h 703"/>
              <a:gd name="T68" fmla="*/ 243 w 503"/>
              <a:gd name="T69" fmla="*/ 426 h 703"/>
              <a:gd name="T70" fmla="*/ 184 w 503"/>
              <a:gd name="T71" fmla="*/ 393 h 703"/>
              <a:gd name="T72" fmla="*/ 159 w 503"/>
              <a:gd name="T73" fmla="*/ 351 h 703"/>
              <a:gd name="T74" fmla="*/ 184 w 503"/>
              <a:gd name="T75" fmla="*/ 293 h 703"/>
              <a:gd name="T76" fmla="*/ 226 w 503"/>
              <a:gd name="T77" fmla="*/ 276 h 703"/>
              <a:gd name="T78" fmla="*/ 226 w 503"/>
              <a:gd name="T79" fmla="*/ 234 h 703"/>
              <a:gd name="T80" fmla="*/ 268 w 503"/>
              <a:gd name="T81" fmla="*/ 234 h 703"/>
              <a:gd name="T82" fmla="*/ 268 w 503"/>
              <a:gd name="T83" fmla="*/ 267 h 703"/>
              <a:gd name="T84" fmla="*/ 318 w 503"/>
              <a:gd name="T85" fmla="*/ 293 h 703"/>
              <a:gd name="T86" fmla="*/ 343 w 503"/>
              <a:gd name="T87" fmla="*/ 351 h 703"/>
              <a:gd name="T88" fmla="*/ 301 w 503"/>
              <a:gd name="T89" fmla="*/ 351 h 703"/>
              <a:gd name="T90" fmla="*/ 284 w 503"/>
              <a:gd name="T91" fmla="*/ 318 h 703"/>
              <a:gd name="T92" fmla="*/ 251 w 503"/>
              <a:gd name="T93" fmla="*/ 301 h 703"/>
              <a:gd name="T94" fmla="*/ 218 w 503"/>
              <a:gd name="T95" fmla="*/ 318 h 703"/>
              <a:gd name="T96" fmla="*/ 201 w 503"/>
              <a:gd name="T97" fmla="*/ 343 h 703"/>
              <a:gd name="T98" fmla="*/ 218 w 503"/>
              <a:gd name="T99" fmla="*/ 376 h 703"/>
              <a:gd name="T100" fmla="*/ 260 w 503"/>
              <a:gd name="T101" fmla="*/ 393 h 703"/>
              <a:gd name="T102" fmla="*/ 326 w 503"/>
              <a:gd name="T103" fmla="*/ 426 h 703"/>
              <a:gd name="T104" fmla="*/ 351 w 503"/>
              <a:gd name="T105" fmla="*/ 476 h 703"/>
              <a:gd name="T106" fmla="*/ 318 w 503"/>
              <a:gd name="T107" fmla="*/ 535 h 703"/>
              <a:gd name="T108" fmla="*/ 318 w 503"/>
              <a:gd name="T109" fmla="*/ 535 h 703"/>
              <a:gd name="T110" fmla="*/ 318 w 503"/>
              <a:gd name="T111" fmla="*/ 535 h 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03" h="703">
                <a:moveTo>
                  <a:pt x="326" y="142"/>
                </a:moveTo>
                <a:cubicBezTo>
                  <a:pt x="168" y="142"/>
                  <a:pt x="168" y="142"/>
                  <a:pt x="168" y="142"/>
                </a:cubicBezTo>
                <a:cubicBezTo>
                  <a:pt x="168" y="134"/>
                  <a:pt x="168" y="134"/>
                  <a:pt x="168" y="134"/>
                </a:cubicBezTo>
                <a:cubicBezTo>
                  <a:pt x="184" y="125"/>
                  <a:pt x="184" y="125"/>
                  <a:pt x="184" y="125"/>
                </a:cubicBezTo>
                <a:cubicBezTo>
                  <a:pt x="310" y="125"/>
                  <a:pt x="310" y="125"/>
                  <a:pt x="310" y="125"/>
                </a:cubicBezTo>
                <a:cubicBezTo>
                  <a:pt x="343" y="0"/>
                  <a:pt x="343" y="0"/>
                  <a:pt x="343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76" y="125"/>
                  <a:pt x="176" y="125"/>
                  <a:pt x="176" y="125"/>
                </a:cubicBezTo>
                <a:cubicBezTo>
                  <a:pt x="159" y="100"/>
                  <a:pt x="109" y="50"/>
                  <a:pt x="67" y="67"/>
                </a:cubicBezTo>
                <a:cubicBezTo>
                  <a:pt x="75" y="84"/>
                  <a:pt x="75" y="84"/>
                  <a:pt x="75" y="84"/>
                </a:cubicBezTo>
                <a:cubicBezTo>
                  <a:pt x="109" y="67"/>
                  <a:pt x="159" y="117"/>
                  <a:pt x="168" y="134"/>
                </a:cubicBezTo>
                <a:cubicBezTo>
                  <a:pt x="142" y="142"/>
                  <a:pt x="109" y="151"/>
                  <a:pt x="92" y="134"/>
                </a:cubicBezTo>
                <a:cubicBezTo>
                  <a:pt x="84" y="142"/>
                  <a:pt x="84" y="142"/>
                  <a:pt x="84" y="142"/>
                </a:cubicBezTo>
                <a:cubicBezTo>
                  <a:pt x="92" y="151"/>
                  <a:pt x="109" y="159"/>
                  <a:pt x="126" y="159"/>
                </a:cubicBezTo>
                <a:cubicBezTo>
                  <a:pt x="134" y="159"/>
                  <a:pt x="142" y="159"/>
                  <a:pt x="151" y="151"/>
                </a:cubicBezTo>
                <a:cubicBezTo>
                  <a:pt x="67" y="217"/>
                  <a:pt x="0" y="351"/>
                  <a:pt x="0" y="460"/>
                </a:cubicBezTo>
                <a:cubicBezTo>
                  <a:pt x="0" y="594"/>
                  <a:pt x="117" y="702"/>
                  <a:pt x="251" y="702"/>
                </a:cubicBezTo>
                <a:cubicBezTo>
                  <a:pt x="393" y="702"/>
                  <a:pt x="502" y="594"/>
                  <a:pt x="502" y="452"/>
                </a:cubicBezTo>
                <a:cubicBezTo>
                  <a:pt x="502" y="343"/>
                  <a:pt x="427" y="192"/>
                  <a:pt x="326" y="142"/>
                </a:cubicBezTo>
                <a:close/>
                <a:moveTo>
                  <a:pt x="318" y="535"/>
                </a:moveTo>
                <a:cubicBezTo>
                  <a:pt x="310" y="552"/>
                  <a:pt x="293" y="552"/>
                  <a:pt x="276" y="560"/>
                </a:cubicBezTo>
                <a:cubicBezTo>
                  <a:pt x="276" y="602"/>
                  <a:pt x="276" y="602"/>
                  <a:pt x="276" y="602"/>
                </a:cubicBezTo>
                <a:cubicBezTo>
                  <a:pt x="234" y="602"/>
                  <a:pt x="234" y="602"/>
                  <a:pt x="234" y="602"/>
                </a:cubicBezTo>
                <a:cubicBezTo>
                  <a:pt x="226" y="560"/>
                  <a:pt x="226" y="560"/>
                  <a:pt x="226" y="560"/>
                </a:cubicBezTo>
                <a:cubicBezTo>
                  <a:pt x="209" y="560"/>
                  <a:pt x="193" y="552"/>
                  <a:pt x="176" y="535"/>
                </a:cubicBezTo>
                <a:cubicBezTo>
                  <a:pt x="159" y="518"/>
                  <a:pt x="151" y="502"/>
                  <a:pt x="151" y="485"/>
                </a:cubicBezTo>
                <a:cubicBezTo>
                  <a:pt x="151" y="468"/>
                  <a:pt x="151" y="468"/>
                  <a:pt x="151" y="468"/>
                </a:cubicBezTo>
                <a:cubicBezTo>
                  <a:pt x="193" y="468"/>
                  <a:pt x="193" y="468"/>
                  <a:pt x="193" y="468"/>
                </a:cubicBezTo>
                <a:cubicBezTo>
                  <a:pt x="193" y="476"/>
                  <a:pt x="193" y="476"/>
                  <a:pt x="193" y="476"/>
                </a:cubicBezTo>
                <a:cubicBezTo>
                  <a:pt x="193" y="493"/>
                  <a:pt x="201" y="502"/>
                  <a:pt x="209" y="510"/>
                </a:cubicBezTo>
                <a:cubicBezTo>
                  <a:pt x="218" y="518"/>
                  <a:pt x="234" y="527"/>
                  <a:pt x="251" y="527"/>
                </a:cubicBezTo>
                <a:cubicBezTo>
                  <a:pt x="268" y="527"/>
                  <a:pt x="284" y="518"/>
                  <a:pt x="293" y="510"/>
                </a:cubicBezTo>
                <a:cubicBezTo>
                  <a:pt x="301" y="502"/>
                  <a:pt x="310" y="493"/>
                  <a:pt x="310" y="476"/>
                </a:cubicBezTo>
                <a:cubicBezTo>
                  <a:pt x="310" y="460"/>
                  <a:pt x="301" y="452"/>
                  <a:pt x="293" y="443"/>
                </a:cubicBezTo>
                <a:cubicBezTo>
                  <a:pt x="284" y="435"/>
                  <a:pt x="268" y="426"/>
                  <a:pt x="243" y="426"/>
                </a:cubicBezTo>
                <a:cubicBezTo>
                  <a:pt x="218" y="418"/>
                  <a:pt x="193" y="410"/>
                  <a:pt x="184" y="393"/>
                </a:cubicBezTo>
                <a:cubicBezTo>
                  <a:pt x="168" y="385"/>
                  <a:pt x="159" y="368"/>
                  <a:pt x="159" y="351"/>
                </a:cubicBezTo>
                <a:cubicBezTo>
                  <a:pt x="159" y="326"/>
                  <a:pt x="168" y="309"/>
                  <a:pt x="184" y="293"/>
                </a:cubicBezTo>
                <a:cubicBezTo>
                  <a:pt x="201" y="284"/>
                  <a:pt x="209" y="276"/>
                  <a:pt x="226" y="276"/>
                </a:cubicBezTo>
                <a:cubicBezTo>
                  <a:pt x="226" y="234"/>
                  <a:pt x="226" y="234"/>
                  <a:pt x="226" y="234"/>
                </a:cubicBezTo>
                <a:cubicBezTo>
                  <a:pt x="268" y="234"/>
                  <a:pt x="268" y="234"/>
                  <a:pt x="268" y="234"/>
                </a:cubicBezTo>
                <a:cubicBezTo>
                  <a:pt x="268" y="267"/>
                  <a:pt x="268" y="267"/>
                  <a:pt x="268" y="267"/>
                </a:cubicBezTo>
                <a:cubicBezTo>
                  <a:pt x="293" y="276"/>
                  <a:pt x="310" y="276"/>
                  <a:pt x="318" y="293"/>
                </a:cubicBezTo>
                <a:cubicBezTo>
                  <a:pt x="335" y="301"/>
                  <a:pt x="343" y="326"/>
                  <a:pt x="343" y="351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01" y="334"/>
                  <a:pt x="293" y="326"/>
                  <a:pt x="284" y="318"/>
                </a:cubicBezTo>
                <a:cubicBezTo>
                  <a:pt x="284" y="309"/>
                  <a:pt x="268" y="301"/>
                  <a:pt x="251" y="301"/>
                </a:cubicBezTo>
                <a:cubicBezTo>
                  <a:pt x="234" y="301"/>
                  <a:pt x="226" y="309"/>
                  <a:pt x="218" y="318"/>
                </a:cubicBezTo>
                <a:cubicBezTo>
                  <a:pt x="209" y="326"/>
                  <a:pt x="201" y="334"/>
                  <a:pt x="201" y="343"/>
                </a:cubicBezTo>
                <a:cubicBezTo>
                  <a:pt x="201" y="360"/>
                  <a:pt x="209" y="368"/>
                  <a:pt x="218" y="376"/>
                </a:cubicBezTo>
                <a:cubicBezTo>
                  <a:pt x="226" y="385"/>
                  <a:pt x="234" y="385"/>
                  <a:pt x="260" y="393"/>
                </a:cubicBezTo>
                <a:cubicBezTo>
                  <a:pt x="284" y="401"/>
                  <a:pt x="310" y="410"/>
                  <a:pt x="326" y="426"/>
                </a:cubicBezTo>
                <a:cubicBezTo>
                  <a:pt x="343" y="435"/>
                  <a:pt x="351" y="452"/>
                  <a:pt x="351" y="476"/>
                </a:cubicBezTo>
                <a:cubicBezTo>
                  <a:pt x="351" y="502"/>
                  <a:pt x="343" y="518"/>
                  <a:pt x="318" y="535"/>
                </a:cubicBezTo>
                <a:close/>
                <a:moveTo>
                  <a:pt x="318" y="535"/>
                </a:moveTo>
                <a:lnTo>
                  <a:pt x="318" y="5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2" name="Freeform 109"/>
          <p:cNvSpPr>
            <a:spLocks noChangeArrowheads="1"/>
          </p:cNvSpPr>
          <p:nvPr/>
        </p:nvSpPr>
        <p:spPr bwMode="auto">
          <a:xfrm>
            <a:off x="5543550" y="2117725"/>
            <a:ext cx="1065213" cy="1066800"/>
          </a:xfrm>
          <a:custGeom>
            <a:avLst/>
            <a:gdLst>
              <a:gd name="T0" fmla="*/ 552 w 1105"/>
              <a:gd name="T1" fmla="*/ 0 h 1105"/>
              <a:gd name="T2" fmla="*/ 0 w 1105"/>
              <a:gd name="T3" fmla="*/ 552 h 1105"/>
              <a:gd name="T4" fmla="*/ 552 w 1105"/>
              <a:gd name="T5" fmla="*/ 1104 h 1105"/>
              <a:gd name="T6" fmla="*/ 1104 w 1105"/>
              <a:gd name="T7" fmla="*/ 552 h 1105"/>
              <a:gd name="T8" fmla="*/ 552 w 1105"/>
              <a:gd name="T9" fmla="*/ 0 h 1105"/>
              <a:gd name="T10" fmla="*/ 552 w 1105"/>
              <a:gd name="T11" fmla="*/ 1012 h 1105"/>
              <a:gd name="T12" fmla="*/ 84 w 1105"/>
              <a:gd name="T13" fmla="*/ 552 h 1105"/>
              <a:gd name="T14" fmla="*/ 552 w 1105"/>
              <a:gd name="T15" fmla="*/ 84 h 1105"/>
              <a:gd name="T16" fmla="*/ 1012 w 1105"/>
              <a:gd name="T17" fmla="*/ 552 h 1105"/>
              <a:gd name="T18" fmla="*/ 552 w 1105"/>
              <a:gd name="T19" fmla="*/ 1012 h 1105"/>
              <a:gd name="T20" fmla="*/ 836 w 1105"/>
              <a:gd name="T21" fmla="*/ 410 h 1105"/>
              <a:gd name="T22" fmla="*/ 828 w 1105"/>
              <a:gd name="T23" fmla="*/ 452 h 1105"/>
              <a:gd name="T24" fmla="*/ 560 w 1105"/>
              <a:gd name="T25" fmla="*/ 636 h 1105"/>
              <a:gd name="T26" fmla="*/ 544 w 1105"/>
              <a:gd name="T27" fmla="*/ 636 h 1105"/>
              <a:gd name="T28" fmla="*/ 527 w 1105"/>
              <a:gd name="T29" fmla="*/ 636 h 1105"/>
              <a:gd name="T30" fmla="*/ 518 w 1105"/>
              <a:gd name="T31" fmla="*/ 611 h 1105"/>
              <a:gd name="T32" fmla="*/ 518 w 1105"/>
              <a:gd name="T33" fmla="*/ 218 h 1105"/>
              <a:gd name="T34" fmla="*/ 544 w 1105"/>
              <a:gd name="T35" fmla="*/ 184 h 1105"/>
              <a:gd name="T36" fmla="*/ 577 w 1105"/>
              <a:gd name="T37" fmla="*/ 218 h 1105"/>
              <a:gd name="T38" fmla="*/ 577 w 1105"/>
              <a:gd name="T39" fmla="*/ 552 h 1105"/>
              <a:gd name="T40" fmla="*/ 795 w 1105"/>
              <a:gd name="T41" fmla="*/ 402 h 1105"/>
              <a:gd name="T42" fmla="*/ 836 w 1105"/>
              <a:gd name="T43" fmla="*/ 410 h 1105"/>
              <a:gd name="T44" fmla="*/ 836 w 1105"/>
              <a:gd name="T45" fmla="*/ 410 h 1105"/>
              <a:gd name="T46" fmla="*/ 836 w 1105"/>
              <a:gd name="T47" fmla="*/ 410 h 1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05" h="1105">
                <a:moveTo>
                  <a:pt x="552" y="0"/>
                </a:moveTo>
                <a:cubicBezTo>
                  <a:pt x="243" y="0"/>
                  <a:pt x="0" y="243"/>
                  <a:pt x="0" y="552"/>
                </a:cubicBezTo>
                <a:cubicBezTo>
                  <a:pt x="0" y="853"/>
                  <a:pt x="243" y="1104"/>
                  <a:pt x="552" y="1104"/>
                </a:cubicBezTo>
                <a:cubicBezTo>
                  <a:pt x="853" y="1104"/>
                  <a:pt x="1104" y="853"/>
                  <a:pt x="1104" y="552"/>
                </a:cubicBezTo>
                <a:cubicBezTo>
                  <a:pt x="1104" y="243"/>
                  <a:pt x="853" y="0"/>
                  <a:pt x="552" y="0"/>
                </a:cubicBezTo>
                <a:close/>
                <a:moveTo>
                  <a:pt x="552" y="1012"/>
                </a:moveTo>
                <a:cubicBezTo>
                  <a:pt x="293" y="1012"/>
                  <a:pt x="84" y="803"/>
                  <a:pt x="84" y="552"/>
                </a:cubicBezTo>
                <a:cubicBezTo>
                  <a:pt x="84" y="293"/>
                  <a:pt x="293" y="84"/>
                  <a:pt x="552" y="84"/>
                </a:cubicBezTo>
                <a:cubicBezTo>
                  <a:pt x="803" y="84"/>
                  <a:pt x="1012" y="293"/>
                  <a:pt x="1012" y="552"/>
                </a:cubicBezTo>
                <a:cubicBezTo>
                  <a:pt x="1012" y="803"/>
                  <a:pt x="803" y="1012"/>
                  <a:pt x="552" y="1012"/>
                </a:cubicBezTo>
                <a:close/>
                <a:moveTo>
                  <a:pt x="836" y="410"/>
                </a:moveTo>
                <a:cubicBezTo>
                  <a:pt x="845" y="419"/>
                  <a:pt x="845" y="435"/>
                  <a:pt x="828" y="452"/>
                </a:cubicBezTo>
                <a:cubicBezTo>
                  <a:pt x="560" y="636"/>
                  <a:pt x="560" y="636"/>
                  <a:pt x="560" y="636"/>
                </a:cubicBezTo>
                <a:cubicBezTo>
                  <a:pt x="552" y="636"/>
                  <a:pt x="552" y="636"/>
                  <a:pt x="544" y="636"/>
                </a:cubicBezTo>
                <a:cubicBezTo>
                  <a:pt x="544" y="636"/>
                  <a:pt x="535" y="636"/>
                  <a:pt x="527" y="636"/>
                </a:cubicBezTo>
                <a:cubicBezTo>
                  <a:pt x="518" y="628"/>
                  <a:pt x="518" y="619"/>
                  <a:pt x="518" y="611"/>
                </a:cubicBezTo>
                <a:cubicBezTo>
                  <a:pt x="518" y="218"/>
                  <a:pt x="518" y="218"/>
                  <a:pt x="518" y="218"/>
                </a:cubicBezTo>
                <a:cubicBezTo>
                  <a:pt x="518" y="201"/>
                  <a:pt x="527" y="184"/>
                  <a:pt x="544" y="184"/>
                </a:cubicBezTo>
                <a:cubicBezTo>
                  <a:pt x="560" y="184"/>
                  <a:pt x="577" y="201"/>
                  <a:pt x="577" y="218"/>
                </a:cubicBezTo>
                <a:cubicBezTo>
                  <a:pt x="577" y="552"/>
                  <a:pt x="577" y="552"/>
                  <a:pt x="577" y="552"/>
                </a:cubicBezTo>
                <a:cubicBezTo>
                  <a:pt x="795" y="402"/>
                  <a:pt x="795" y="402"/>
                  <a:pt x="795" y="402"/>
                </a:cubicBezTo>
                <a:cubicBezTo>
                  <a:pt x="811" y="393"/>
                  <a:pt x="828" y="393"/>
                  <a:pt x="836" y="410"/>
                </a:cubicBezTo>
                <a:close/>
                <a:moveTo>
                  <a:pt x="836" y="410"/>
                </a:moveTo>
                <a:lnTo>
                  <a:pt x="836" y="4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3" name="Freeform 260"/>
          <p:cNvSpPr>
            <a:spLocks noChangeArrowheads="1"/>
          </p:cNvSpPr>
          <p:nvPr/>
        </p:nvSpPr>
        <p:spPr bwMode="auto">
          <a:xfrm>
            <a:off x="9685338" y="2036763"/>
            <a:ext cx="922338" cy="1230313"/>
          </a:xfrm>
          <a:custGeom>
            <a:avLst/>
            <a:gdLst>
              <a:gd name="T0" fmla="*/ 594 w 595"/>
              <a:gd name="T1" fmla="*/ 242 h 795"/>
              <a:gd name="T2" fmla="*/ 577 w 595"/>
              <a:gd name="T3" fmla="*/ 259 h 795"/>
              <a:gd name="T4" fmla="*/ 218 w 595"/>
              <a:gd name="T5" fmla="*/ 409 h 795"/>
              <a:gd name="T6" fmla="*/ 209 w 595"/>
              <a:gd name="T7" fmla="*/ 409 h 795"/>
              <a:gd name="T8" fmla="*/ 201 w 595"/>
              <a:gd name="T9" fmla="*/ 401 h 795"/>
              <a:gd name="T10" fmla="*/ 193 w 595"/>
              <a:gd name="T11" fmla="*/ 384 h 795"/>
              <a:gd name="T12" fmla="*/ 193 w 595"/>
              <a:gd name="T13" fmla="*/ 117 h 795"/>
              <a:gd name="T14" fmla="*/ 201 w 595"/>
              <a:gd name="T15" fmla="*/ 100 h 795"/>
              <a:gd name="T16" fmla="*/ 218 w 595"/>
              <a:gd name="T17" fmla="*/ 100 h 795"/>
              <a:gd name="T18" fmla="*/ 577 w 595"/>
              <a:gd name="T19" fmla="*/ 217 h 795"/>
              <a:gd name="T20" fmla="*/ 594 w 595"/>
              <a:gd name="T21" fmla="*/ 242 h 795"/>
              <a:gd name="T22" fmla="*/ 251 w 595"/>
              <a:gd name="T23" fmla="*/ 719 h 795"/>
              <a:gd name="T24" fmla="*/ 126 w 595"/>
              <a:gd name="T25" fmla="*/ 794 h 795"/>
              <a:gd name="T26" fmla="*/ 0 w 595"/>
              <a:gd name="T27" fmla="*/ 719 h 795"/>
              <a:gd name="T28" fmla="*/ 92 w 595"/>
              <a:gd name="T29" fmla="*/ 652 h 795"/>
              <a:gd name="T30" fmla="*/ 92 w 595"/>
              <a:gd name="T31" fmla="*/ 92 h 795"/>
              <a:gd name="T32" fmla="*/ 101 w 595"/>
              <a:gd name="T33" fmla="*/ 83 h 795"/>
              <a:gd name="T34" fmla="*/ 75 w 595"/>
              <a:gd name="T35" fmla="*/ 42 h 795"/>
              <a:gd name="T36" fmla="*/ 126 w 595"/>
              <a:gd name="T37" fmla="*/ 0 h 795"/>
              <a:gd name="T38" fmla="*/ 142 w 595"/>
              <a:gd name="T39" fmla="*/ 0 h 795"/>
              <a:gd name="T40" fmla="*/ 193 w 595"/>
              <a:gd name="T41" fmla="*/ 42 h 795"/>
              <a:gd name="T42" fmla="*/ 159 w 595"/>
              <a:gd name="T43" fmla="*/ 92 h 795"/>
              <a:gd name="T44" fmla="*/ 159 w 595"/>
              <a:gd name="T45" fmla="*/ 652 h 795"/>
              <a:gd name="T46" fmla="*/ 251 w 595"/>
              <a:gd name="T47" fmla="*/ 719 h 795"/>
              <a:gd name="T48" fmla="*/ 226 w 595"/>
              <a:gd name="T49" fmla="*/ 719 h 795"/>
              <a:gd name="T50" fmla="*/ 159 w 595"/>
              <a:gd name="T51" fmla="*/ 677 h 795"/>
              <a:gd name="T52" fmla="*/ 159 w 595"/>
              <a:gd name="T53" fmla="*/ 719 h 795"/>
              <a:gd name="T54" fmla="*/ 126 w 595"/>
              <a:gd name="T55" fmla="*/ 752 h 795"/>
              <a:gd name="T56" fmla="*/ 92 w 595"/>
              <a:gd name="T57" fmla="*/ 719 h 795"/>
              <a:gd name="T58" fmla="*/ 92 w 595"/>
              <a:gd name="T59" fmla="*/ 677 h 795"/>
              <a:gd name="T60" fmla="*/ 25 w 595"/>
              <a:gd name="T61" fmla="*/ 719 h 795"/>
              <a:gd name="T62" fmla="*/ 126 w 595"/>
              <a:gd name="T63" fmla="*/ 777 h 795"/>
              <a:gd name="T64" fmla="*/ 226 w 595"/>
              <a:gd name="T65" fmla="*/ 719 h 795"/>
              <a:gd name="T66" fmla="*/ 226 w 595"/>
              <a:gd name="T67" fmla="*/ 719 h 795"/>
              <a:gd name="T68" fmla="*/ 226 w 595"/>
              <a:gd name="T69" fmla="*/ 719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5" h="795">
                <a:moveTo>
                  <a:pt x="594" y="242"/>
                </a:moveTo>
                <a:cubicBezTo>
                  <a:pt x="594" y="251"/>
                  <a:pt x="586" y="259"/>
                  <a:pt x="577" y="259"/>
                </a:cubicBezTo>
                <a:cubicBezTo>
                  <a:pt x="218" y="409"/>
                  <a:pt x="218" y="409"/>
                  <a:pt x="218" y="409"/>
                </a:cubicBezTo>
                <a:lnTo>
                  <a:pt x="209" y="409"/>
                </a:lnTo>
                <a:cubicBezTo>
                  <a:pt x="209" y="409"/>
                  <a:pt x="201" y="409"/>
                  <a:pt x="201" y="401"/>
                </a:cubicBezTo>
                <a:cubicBezTo>
                  <a:pt x="193" y="401"/>
                  <a:pt x="193" y="393"/>
                  <a:pt x="193" y="384"/>
                </a:cubicBezTo>
                <a:cubicBezTo>
                  <a:pt x="193" y="117"/>
                  <a:pt x="193" y="117"/>
                  <a:pt x="193" y="117"/>
                </a:cubicBezTo>
                <a:cubicBezTo>
                  <a:pt x="193" y="108"/>
                  <a:pt x="193" y="108"/>
                  <a:pt x="201" y="100"/>
                </a:cubicBezTo>
                <a:cubicBezTo>
                  <a:pt x="201" y="100"/>
                  <a:pt x="209" y="100"/>
                  <a:pt x="218" y="100"/>
                </a:cubicBezTo>
                <a:cubicBezTo>
                  <a:pt x="577" y="217"/>
                  <a:pt x="577" y="217"/>
                  <a:pt x="577" y="217"/>
                </a:cubicBezTo>
                <a:cubicBezTo>
                  <a:pt x="586" y="225"/>
                  <a:pt x="594" y="234"/>
                  <a:pt x="594" y="242"/>
                </a:cubicBezTo>
                <a:close/>
                <a:moveTo>
                  <a:pt x="251" y="719"/>
                </a:moveTo>
                <a:cubicBezTo>
                  <a:pt x="251" y="760"/>
                  <a:pt x="193" y="794"/>
                  <a:pt x="126" y="794"/>
                </a:cubicBezTo>
                <a:cubicBezTo>
                  <a:pt x="59" y="794"/>
                  <a:pt x="0" y="760"/>
                  <a:pt x="0" y="719"/>
                </a:cubicBezTo>
                <a:cubicBezTo>
                  <a:pt x="0" y="685"/>
                  <a:pt x="42" y="660"/>
                  <a:pt x="92" y="652"/>
                </a:cubicBezTo>
                <a:cubicBezTo>
                  <a:pt x="92" y="92"/>
                  <a:pt x="92" y="92"/>
                  <a:pt x="92" y="92"/>
                </a:cubicBezTo>
                <a:lnTo>
                  <a:pt x="101" y="83"/>
                </a:lnTo>
                <a:cubicBezTo>
                  <a:pt x="84" y="75"/>
                  <a:pt x="75" y="67"/>
                  <a:pt x="75" y="42"/>
                </a:cubicBezTo>
                <a:cubicBezTo>
                  <a:pt x="75" y="16"/>
                  <a:pt x="92" y="0"/>
                  <a:pt x="126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68" y="0"/>
                  <a:pt x="193" y="16"/>
                  <a:pt x="193" y="42"/>
                </a:cubicBezTo>
                <a:cubicBezTo>
                  <a:pt x="193" y="67"/>
                  <a:pt x="176" y="83"/>
                  <a:pt x="159" y="92"/>
                </a:cubicBezTo>
                <a:cubicBezTo>
                  <a:pt x="159" y="652"/>
                  <a:pt x="159" y="652"/>
                  <a:pt x="159" y="652"/>
                </a:cubicBezTo>
                <a:cubicBezTo>
                  <a:pt x="209" y="660"/>
                  <a:pt x="251" y="685"/>
                  <a:pt x="251" y="719"/>
                </a:cubicBezTo>
                <a:close/>
                <a:moveTo>
                  <a:pt x="226" y="719"/>
                </a:moveTo>
                <a:cubicBezTo>
                  <a:pt x="226" y="702"/>
                  <a:pt x="201" y="677"/>
                  <a:pt x="159" y="677"/>
                </a:cubicBezTo>
                <a:cubicBezTo>
                  <a:pt x="159" y="719"/>
                  <a:pt x="159" y="719"/>
                  <a:pt x="159" y="719"/>
                </a:cubicBezTo>
                <a:cubicBezTo>
                  <a:pt x="159" y="736"/>
                  <a:pt x="142" y="752"/>
                  <a:pt x="126" y="752"/>
                </a:cubicBezTo>
                <a:cubicBezTo>
                  <a:pt x="109" y="752"/>
                  <a:pt x="92" y="736"/>
                  <a:pt x="92" y="719"/>
                </a:cubicBezTo>
                <a:cubicBezTo>
                  <a:pt x="92" y="677"/>
                  <a:pt x="92" y="677"/>
                  <a:pt x="92" y="677"/>
                </a:cubicBezTo>
                <a:cubicBezTo>
                  <a:pt x="59" y="677"/>
                  <a:pt x="25" y="702"/>
                  <a:pt x="25" y="719"/>
                </a:cubicBezTo>
                <a:cubicBezTo>
                  <a:pt x="25" y="752"/>
                  <a:pt x="75" y="777"/>
                  <a:pt x="126" y="777"/>
                </a:cubicBezTo>
                <a:cubicBezTo>
                  <a:pt x="184" y="777"/>
                  <a:pt x="226" y="752"/>
                  <a:pt x="226" y="719"/>
                </a:cubicBezTo>
                <a:close/>
                <a:moveTo>
                  <a:pt x="226" y="719"/>
                </a:moveTo>
                <a:lnTo>
                  <a:pt x="226" y="7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64" name="Straight Connector 8"/>
          <p:cNvCxnSpPr/>
          <p:nvPr/>
        </p:nvCxnSpPr>
        <p:spPr>
          <a:xfrm>
            <a:off x="2127250" y="3641725"/>
            <a:ext cx="0" cy="925513"/>
          </a:xfrm>
          <a:prstGeom prst="line">
            <a:avLst/>
          </a:prstGeom>
          <a:ln w="12700" cmpd="sng">
            <a:solidFill>
              <a:srgbClr val="ADBACA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90"/>
          <p:cNvCxnSpPr/>
          <p:nvPr/>
        </p:nvCxnSpPr>
        <p:spPr>
          <a:xfrm>
            <a:off x="4070350" y="3273425"/>
            <a:ext cx="0" cy="539750"/>
          </a:xfrm>
          <a:prstGeom prst="line">
            <a:avLst/>
          </a:prstGeom>
          <a:ln w="12700" cmpd="sng">
            <a:solidFill>
              <a:srgbClr val="ADBACA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94"/>
          <p:cNvCxnSpPr/>
          <p:nvPr/>
        </p:nvCxnSpPr>
        <p:spPr>
          <a:xfrm>
            <a:off x="6088063" y="3641725"/>
            <a:ext cx="0" cy="925513"/>
          </a:xfrm>
          <a:prstGeom prst="line">
            <a:avLst/>
          </a:prstGeom>
          <a:ln w="12700" cmpd="sng">
            <a:solidFill>
              <a:srgbClr val="ADBACA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98"/>
          <p:cNvCxnSpPr/>
          <p:nvPr/>
        </p:nvCxnSpPr>
        <p:spPr>
          <a:xfrm>
            <a:off x="8053388" y="3273425"/>
            <a:ext cx="0" cy="539750"/>
          </a:xfrm>
          <a:prstGeom prst="line">
            <a:avLst/>
          </a:prstGeom>
          <a:ln w="12700" cmpd="sng">
            <a:solidFill>
              <a:srgbClr val="ADBACA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02"/>
          <p:cNvCxnSpPr/>
          <p:nvPr/>
        </p:nvCxnSpPr>
        <p:spPr>
          <a:xfrm>
            <a:off x="9999663" y="3641725"/>
            <a:ext cx="0" cy="925513"/>
          </a:xfrm>
          <a:prstGeom prst="line">
            <a:avLst/>
          </a:prstGeom>
          <a:ln w="12700" cmpd="sng">
            <a:solidFill>
              <a:srgbClr val="ADBACA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Freeform 418"/>
          <p:cNvSpPr>
            <a:spLocks noChangeArrowheads="1"/>
          </p:cNvSpPr>
          <p:nvPr/>
        </p:nvSpPr>
        <p:spPr bwMode="auto">
          <a:xfrm>
            <a:off x="8037513" y="2397125"/>
            <a:ext cx="249238" cy="246063"/>
          </a:xfrm>
          <a:custGeom>
            <a:avLst/>
            <a:gdLst>
              <a:gd name="T0" fmla="*/ 301 w 520"/>
              <a:gd name="T1" fmla="*/ 75 h 511"/>
              <a:gd name="T2" fmla="*/ 444 w 520"/>
              <a:gd name="T3" fmla="*/ 217 h 511"/>
              <a:gd name="T4" fmla="*/ 394 w 520"/>
              <a:gd name="T5" fmla="*/ 267 h 511"/>
              <a:gd name="T6" fmla="*/ 327 w 520"/>
              <a:gd name="T7" fmla="*/ 200 h 511"/>
              <a:gd name="T8" fmla="*/ 301 w 520"/>
              <a:gd name="T9" fmla="*/ 225 h 511"/>
              <a:gd name="T10" fmla="*/ 368 w 520"/>
              <a:gd name="T11" fmla="*/ 292 h 511"/>
              <a:gd name="T12" fmla="*/ 335 w 520"/>
              <a:gd name="T13" fmla="*/ 326 h 511"/>
              <a:gd name="T14" fmla="*/ 293 w 520"/>
              <a:gd name="T15" fmla="*/ 275 h 511"/>
              <a:gd name="T16" fmla="*/ 268 w 520"/>
              <a:gd name="T17" fmla="*/ 309 h 511"/>
              <a:gd name="T18" fmla="*/ 310 w 520"/>
              <a:gd name="T19" fmla="*/ 351 h 511"/>
              <a:gd name="T20" fmla="*/ 268 w 520"/>
              <a:gd name="T21" fmla="*/ 393 h 511"/>
              <a:gd name="T22" fmla="*/ 201 w 520"/>
              <a:gd name="T23" fmla="*/ 326 h 511"/>
              <a:gd name="T24" fmla="*/ 168 w 520"/>
              <a:gd name="T25" fmla="*/ 351 h 511"/>
              <a:gd name="T26" fmla="*/ 243 w 520"/>
              <a:gd name="T27" fmla="*/ 418 h 511"/>
              <a:gd name="T28" fmla="*/ 209 w 520"/>
              <a:gd name="T29" fmla="*/ 443 h 511"/>
              <a:gd name="T30" fmla="*/ 168 w 520"/>
              <a:gd name="T31" fmla="*/ 401 h 511"/>
              <a:gd name="T32" fmla="*/ 134 w 520"/>
              <a:gd name="T33" fmla="*/ 426 h 511"/>
              <a:gd name="T34" fmla="*/ 218 w 520"/>
              <a:gd name="T35" fmla="*/ 510 h 511"/>
              <a:gd name="T36" fmla="*/ 519 w 520"/>
              <a:gd name="T37" fmla="*/ 217 h 511"/>
              <a:gd name="T38" fmla="*/ 301 w 520"/>
              <a:gd name="T39" fmla="*/ 0 h 511"/>
              <a:gd name="T40" fmla="*/ 0 w 520"/>
              <a:gd name="T41" fmla="*/ 292 h 511"/>
              <a:gd name="T42" fmla="*/ 34 w 520"/>
              <a:gd name="T43" fmla="*/ 334 h 511"/>
              <a:gd name="T44" fmla="*/ 301 w 520"/>
              <a:gd name="T45" fmla="*/ 75 h 511"/>
              <a:gd name="T46" fmla="*/ 301 w 520"/>
              <a:gd name="T47" fmla="*/ 75 h 511"/>
              <a:gd name="T48" fmla="*/ 301 w 520"/>
              <a:gd name="T49" fmla="*/ 75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20" h="511">
                <a:moveTo>
                  <a:pt x="301" y="75"/>
                </a:moveTo>
                <a:lnTo>
                  <a:pt x="444" y="217"/>
                </a:lnTo>
                <a:lnTo>
                  <a:pt x="394" y="267"/>
                </a:lnTo>
                <a:lnTo>
                  <a:pt x="327" y="200"/>
                </a:lnTo>
                <a:lnTo>
                  <a:pt x="301" y="225"/>
                </a:lnTo>
                <a:lnTo>
                  <a:pt x="368" y="292"/>
                </a:lnTo>
                <a:lnTo>
                  <a:pt x="335" y="326"/>
                </a:lnTo>
                <a:lnTo>
                  <a:pt x="293" y="275"/>
                </a:lnTo>
                <a:lnTo>
                  <a:pt x="268" y="309"/>
                </a:lnTo>
                <a:lnTo>
                  <a:pt x="310" y="351"/>
                </a:lnTo>
                <a:lnTo>
                  <a:pt x="268" y="393"/>
                </a:lnTo>
                <a:lnTo>
                  <a:pt x="201" y="326"/>
                </a:lnTo>
                <a:lnTo>
                  <a:pt x="168" y="351"/>
                </a:lnTo>
                <a:lnTo>
                  <a:pt x="243" y="418"/>
                </a:lnTo>
                <a:lnTo>
                  <a:pt x="209" y="443"/>
                </a:lnTo>
                <a:lnTo>
                  <a:pt x="168" y="401"/>
                </a:lnTo>
                <a:lnTo>
                  <a:pt x="134" y="426"/>
                </a:lnTo>
                <a:lnTo>
                  <a:pt x="218" y="510"/>
                </a:lnTo>
                <a:lnTo>
                  <a:pt x="519" y="217"/>
                </a:lnTo>
                <a:lnTo>
                  <a:pt x="301" y="0"/>
                </a:lnTo>
                <a:lnTo>
                  <a:pt x="0" y="292"/>
                </a:lnTo>
                <a:lnTo>
                  <a:pt x="34" y="334"/>
                </a:lnTo>
                <a:lnTo>
                  <a:pt x="301" y="75"/>
                </a:lnTo>
                <a:close/>
                <a:moveTo>
                  <a:pt x="301" y="75"/>
                </a:moveTo>
                <a:lnTo>
                  <a:pt x="301" y="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0" name="Freeform 419"/>
          <p:cNvSpPr>
            <a:spLocks noChangeArrowheads="1"/>
          </p:cNvSpPr>
          <p:nvPr/>
        </p:nvSpPr>
        <p:spPr bwMode="auto">
          <a:xfrm>
            <a:off x="8037513" y="2397125"/>
            <a:ext cx="249238" cy="246063"/>
          </a:xfrm>
          <a:custGeom>
            <a:avLst/>
            <a:gdLst>
              <a:gd name="T0" fmla="*/ 301 w 520"/>
              <a:gd name="T1" fmla="*/ 75 h 511"/>
              <a:gd name="T2" fmla="*/ 444 w 520"/>
              <a:gd name="T3" fmla="*/ 217 h 511"/>
              <a:gd name="T4" fmla="*/ 394 w 520"/>
              <a:gd name="T5" fmla="*/ 267 h 511"/>
              <a:gd name="T6" fmla="*/ 327 w 520"/>
              <a:gd name="T7" fmla="*/ 200 h 511"/>
              <a:gd name="T8" fmla="*/ 301 w 520"/>
              <a:gd name="T9" fmla="*/ 225 h 511"/>
              <a:gd name="T10" fmla="*/ 368 w 520"/>
              <a:gd name="T11" fmla="*/ 292 h 511"/>
              <a:gd name="T12" fmla="*/ 335 w 520"/>
              <a:gd name="T13" fmla="*/ 326 h 511"/>
              <a:gd name="T14" fmla="*/ 293 w 520"/>
              <a:gd name="T15" fmla="*/ 275 h 511"/>
              <a:gd name="T16" fmla="*/ 268 w 520"/>
              <a:gd name="T17" fmla="*/ 309 h 511"/>
              <a:gd name="T18" fmla="*/ 310 w 520"/>
              <a:gd name="T19" fmla="*/ 351 h 511"/>
              <a:gd name="T20" fmla="*/ 268 w 520"/>
              <a:gd name="T21" fmla="*/ 393 h 511"/>
              <a:gd name="T22" fmla="*/ 201 w 520"/>
              <a:gd name="T23" fmla="*/ 326 h 511"/>
              <a:gd name="T24" fmla="*/ 168 w 520"/>
              <a:gd name="T25" fmla="*/ 351 h 511"/>
              <a:gd name="T26" fmla="*/ 243 w 520"/>
              <a:gd name="T27" fmla="*/ 418 h 511"/>
              <a:gd name="T28" fmla="*/ 209 w 520"/>
              <a:gd name="T29" fmla="*/ 443 h 511"/>
              <a:gd name="T30" fmla="*/ 168 w 520"/>
              <a:gd name="T31" fmla="*/ 401 h 511"/>
              <a:gd name="T32" fmla="*/ 134 w 520"/>
              <a:gd name="T33" fmla="*/ 426 h 511"/>
              <a:gd name="T34" fmla="*/ 218 w 520"/>
              <a:gd name="T35" fmla="*/ 510 h 511"/>
              <a:gd name="T36" fmla="*/ 519 w 520"/>
              <a:gd name="T37" fmla="*/ 217 h 511"/>
              <a:gd name="T38" fmla="*/ 301 w 520"/>
              <a:gd name="T39" fmla="*/ 0 h 511"/>
              <a:gd name="T40" fmla="*/ 0 w 520"/>
              <a:gd name="T41" fmla="*/ 292 h 511"/>
              <a:gd name="T42" fmla="*/ 34 w 520"/>
              <a:gd name="T43" fmla="*/ 334 h 511"/>
              <a:gd name="T44" fmla="*/ 301 w 520"/>
              <a:gd name="T45" fmla="*/ 75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20" h="511">
                <a:moveTo>
                  <a:pt x="301" y="75"/>
                </a:moveTo>
                <a:lnTo>
                  <a:pt x="444" y="217"/>
                </a:lnTo>
                <a:lnTo>
                  <a:pt x="394" y="267"/>
                </a:lnTo>
                <a:lnTo>
                  <a:pt x="327" y="200"/>
                </a:lnTo>
                <a:lnTo>
                  <a:pt x="301" y="225"/>
                </a:lnTo>
                <a:lnTo>
                  <a:pt x="368" y="292"/>
                </a:lnTo>
                <a:lnTo>
                  <a:pt x="335" y="326"/>
                </a:lnTo>
                <a:lnTo>
                  <a:pt x="293" y="275"/>
                </a:lnTo>
                <a:lnTo>
                  <a:pt x="268" y="309"/>
                </a:lnTo>
                <a:lnTo>
                  <a:pt x="310" y="351"/>
                </a:lnTo>
                <a:lnTo>
                  <a:pt x="268" y="393"/>
                </a:lnTo>
                <a:lnTo>
                  <a:pt x="201" y="326"/>
                </a:lnTo>
                <a:lnTo>
                  <a:pt x="168" y="351"/>
                </a:lnTo>
                <a:lnTo>
                  <a:pt x="243" y="418"/>
                </a:lnTo>
                <a:lnTo>
                  <a:pt x="209" y="443"/>
                </a:lnTo>
                <a:lnTo>
                  <a:pt x="168" y="401"/>
                </a:lnTo>
                <a:lnTo>
                  <a:pt x="134" y="426"/>
                </a:lnTo>
                <a:lnTo>
                  <a:pt x="218" y="510"/>
                </a:lnTo>
                <a:lnTo>
                  <a:pt x="519" y="217"/>
                </a:lnTo>
                <a:lnTo>
                  <a:pt x="301" y="0"/>
                </a:lnTo>
                <a:lnTo>
                  <a:pt x="0" y="292"/>
                </a:lnTo>
                <a:lnTo>
                  <a:pt x="34" y="334"/>
                </a:lnTo>
                <a:lnTo>
                  <a:pt x="301" y="75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1" name="Freeform 420"/>
          <p:cNvSpPr>
            <a:spLocks noChangeArrowheads="1"/>
          </p:cNvSpPr>
          <p:nvPr/>
        </p:nvSpPr>
        <p:spPr bwMode="auto">
          <a:xfrm>
            <a:off x="8180388" y="2433638"/>
            <a:ext cx="3175" cy="158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2" name="Freeform 421"/>
          <p:cNvSpPr>
            <a:spLocks noChangeArrowheads="1"/>
          </p:cNvSpPr>
          <p:nvPr/>
        </p:nvSpPr>
        <p:spPr bwMode="auto">
          <a:xfrm>
            <a:off x="7759700" y="2641600"/>
            <a:ext cx="273050" cy="273050"/>
          </a:xfrm>
          <a:custGeom>
            <a:avLst/>
            <a:gdLst>
              <a:gd name="T0" fmla="*/ 451 w 569"/>
              <a:gd name="T1" fmla="*/ 158 h 569"/>
              <a:gd name="T2" fmla="*/ 501 w 569"/>
              <a:gd name="T3" fmla="*/ 209 h 569"/>
              <a:gd name="T4" fmla="*/ 468 w 569"/>
              <a:gd name="T5" fmla="*/ 251 h 569"/>
              <a:gd name="T6" fmla="*/ 393 w 569"/>
              <a:gd name="T7" fmla="*/ 175 h 569"/>
              <a:gd name="T8" fmla="*/ 368 w 569"/>
              <a:gd name="T9" fmla="*/ 200 h 569"/>
              <a:gd name="T10" fmla="*/ 443 w 569"/>
              <a:gd name="T11" fmla="*/ 275 h 569"/>
              <a:gd name="T12" fmla="*/ 409 w 569"/>
              <a:gd name="T13" fmla="*/ 309 h 569"/>
              <a:gd name="T14" fmla="*/ 359 w 569"/>
              <a:gd name="T15" fmla="*/ 251 h 569"/>
              <a:gd name="T16" fmla="*/ 334 w 569"/>
              <a:gd name="T17" fmla="*/ 284 h 569"/>
              <a:gd name="T18" fmla="*/ 384 w 569"/>
              <a:gd name="T19" fmla="*/ 334 h 569"/>
              <a:gd name="T20" fmla="*/ 342 w 569"/>
              <a:gd name="T21" fmla="*/ 376 h 569"/>
              <a:gd name="T22" fmla="*/ 267 w 569"/>
              <a:gd name="T23" fmla="*/ 301 h 569"/>
              <a:gd name="T24" fmla="*/ 234 w 569"/>
              <a:gd name="T25" fmla="*/ 326 h 569"/>
              <a:gd name="T26" fmla="*/ 309 w 569"/>
              <a:gd name="T27" fmla="*/ 401 h 569"/>
              <a:gd name="T28" fmla="*/ 284 w 569"/>
              <a:gd name="T29" fmla="*/ 434 h 569"/>
              <a:gd name="T30" fmla="*/ 234 w 569"/>
              <a:gd name="T31" fmla="*/ 376 h 569"/>
              <a:gd name="T32" fmla="*/ 200 w 569"/>
              <a:gd name="T33" fmla="*/ 409 h 569"/>
              <a:gd name="T34" fmla="*/ 250 w 569"/>
              <a:gd name="T35" fmla="*/ 459 h 569"/>
              <a:gd name="T36" fmla="*/ 217 w 569"/>
              <a:gd name="T37" fmla="*/ 493 h 569"/>
              <a:gd name="T38" fmla="*/ 75 w 569"/>
              <a:gd name="T39" fmla="*/ 351 h 569"/>
              <a:gd name="T40" fmla="*/ 393 w 569"/>
              <a:gd name="T41" fmla="*/ 41 h 569"/>
              <a:gd name="T42" fmla="*/ 351 w 569"/>
              <a:gd name="T43" fmla="*/ 0 h 569"/>
              <a:gd name="T44" fmla="*/ 0 w 569"/>
              <a:gd name="T45" fmla="*/ 351 h 569"/>
              <a:gd name="T46" fmla="*/ 217 w 569"/>
              <a:gd name="T47" fmla="*/ 568 h 569"/>
              <a:gd name="T48" fmla="*/ 568 w 569"/>
              <a:gd name="T49" fmla="*/ 225 h 569"/>
              <a:gd name="T50" fmla="*/ 484 w 569"/>
              <a:gd name="T51" fmla="*/ 133 h 569"/>
              <a:gd name="T52" fmla="*/ 451 w 569"/>
              <a:gd name="T53" fmla="*/ 158 h 569"/>
              <a:gd name="T54" fmla="*/ 451 w 569"/>
              <a:gd name="T55" fmla="*/ 158 h 569"/>
              <a:gd name="T56" fmla="*/ 451 w 569"/>
              <a:gd name="T57" fmla="*/ 158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69" h="569">
                <a:moveTo>
                  <a:pt x="451" y="158"/>
                </a:moveTo>
                <a:lnTo>
                  <a:pt x="501" y="209"/>
                </a:lnTo>
                <a:lnTo>
                  <a:pt x="468" y="251"/>
                </a:lnTo>
                <a:lnTo>
                  <a:pt x="393" y="175"/>
                </a:lnTo>
                <a:lnTo>
                  <a:pt x="368" y="200"/>
                </a:lnTo>
                <a:lnTo>
                  <a:pt x="443" y="275"/>
                </a:lnTo>
                <a:lnTo>
                  <a:pt x="409" y="309"/>
                </a:lnTo>
                <a:lnTo>
                  <a:pt x="359" y="251"/>
                </a:lnTo>
                <a:lnTo>
                  <a:pt x="334" y="284"/>
                </a:lnTo>
                <a:lnTo>
                  <a:pt x="384" y="334"/>
                </a:lnTo>
                <a:lnTo>
                  <a:pt x="342" y="376"/>
                </a:lnTo>
                <a:lnTo>
                  <a:pt x="267" y="301"/>
                </a:lnTo>
                <a:lnTo>
                  <a:pt x="234" y="326"/>
                </a:lnTo>
                <a:lnTo>
                  <a:pt x="309" y="401"/>
                </a:lnTo>
                <a:lnTo>
                  <a:pt x="284" y="434"/>
                </a:lnTo>
                <a:lnTo>
                  <a:pt x="234" y="376"/>
                </a:lnTo>
                <a:lnTo>
                  <a:pt x="200" y="409"/>
                </a:lnTo>
                <a:lnTo>
                  <a:pt x="250" y="459"/>
                </a:lnTo>
                <a:lnTo>
                  <a:pt x="217" y="493"/>
                </a:lnTo>
                <a:lnTo>
                  <a:pt x="75" y="351"/>
                </a:lnTo>
                <a:lnTo>
                  <a:pt x="393" y="41"/>
                </a:lnTo>
                <a:lnTo>
                  <a:pt x="351" y="0"/>
                </a:lnTo>
                <a:lnTo>
                  <a:pt x="0" y="351"/>
                </a:lnTo>
                <a:lnTo>
                  <a:pt x="217" y="568"/>
                </a:lnTo>
                <a:lnTo>
                  <a:pt x="568" y="225"/>
                </a:lnTo>
                <a:lnTo>
                  <a:pt x="484" y="133"/>
                </a:lnTo>
                <a:lnTo>
                  <a:pt x="451" y="158"/>
                </a:lnTo>
                <a:close/>
                <a:moveTo>
                  <a:pt x="451" y="158"/>
                </a:moveTo>
                <a:lnTo>
                  <a:pt x="451" y="1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3" name="Freeform 422"/>
          <p:cNvSpPr>
            <a:spLocks noChangeArrowheads="1"/>
          </p:cNvSpPr>
          <p:nvPr/>
        </p:nvSpPr>
        <p:spPr bwMode="auto">
          <a:xfrm>
            <a:off x="7759700" y="2641600"/>
            <a:ext cx="273050" cy="273050"/>
          </a:xfrm>
          <a:custGeom>
            <a:avLst/>
            <a:gdLst>
              <a:gd name="T0" fmla="*/ 451 w 569"/>
              <a:gd name="T1" fmla="*/ 158 h 569"/>
              <a:gd name="T2" fmla="*/ 501 w 569"/>
              <a:gd name="T3" fmla="*/ 209 h 569"/>
              <a:gd name="T4" fmla="*/ 468 w 569"/>
              <a:gd name="T5" fmla="*/ 251 h 569"/>
              <a:gd name="T6" fmla="*/ 393 w 569"/>
              <a:gd name="T7" fmla="*/ 175 h 569"/>
              <a:gd name="T8" fmla="*/ 368 w 569"/>
              <a:gd name="T9" fmla="*/ 200 h 569"/>
              <a:gd name="T10" fmla="*/ 443 w 569"/>
              <a:gd name="T11" fmla="*/ 275 h 569"/>
              <a:gd name="T12" fmla="*/ 409 w 569"/>
              <a:gd name="T13" fmla="*/ 309 h 569"/>
              <a:gd name="T14" fmla="*/ 359 w 569"/>
              <a:gd name="T15" fmla="*/ 251 h 569"/>
              <a:gd name="T16" fmla="*/ 334 w 569"/>
              <a:gd name="T17" fmla="*/ 284 h 569"/>
              <a:gd name="T18" fmla="*/ 384 w 569"/>
              <a:gd name="T19" fmla="*/ 334 h 569"/>
              <a:gd name="T20" fmla="*/ 342 w 569"/>
              <a:gd name="T21" fmla="*/ 376 h 569"/>
              <a:gd name="T22" fmla="*/ 267 w 569"/>
              <a:gd name="T23" fmla="*/ 301 h 569"/>
              <a:gd name="T24" fmla="*/ 234 w 569"/>
              <a:gd name="T25" fmla="*/ 326 h 569"/>
              <a:gd name="T26" fmla="*/ 309 w 569"/>
              <a:gd name="T27" fmla="*/ 401 h 569"/>
              <a:gd name="T28" fmla="*/ 284 w 569"/>
              <a:gd name="T29" fmla="*/ 434 h 569"/>
              <a:gd name="T30" fmla="*/ 234 w 569"/>
              <a:gd name="T31" fmla="*/ 376 h 569"/>
              <a:gd name="T32" fmla="*/ 200 w 569"/>
              <a:gd name="T33" fmla="*/ 409 h 569"/>
              <a:gd name="T34" fmla="*/ 250 w 569"/>
              <a:gd name="T35" fmla="*/ 459 h 569"/>
              <a:gd name="T36" fmla="*/ 217 w 569"/>
              <a:gd name="T37" fmla="*/ 493 h 569"/>
              <a:gd name="T38" fmla="*/ 75 w 569"/>
              <a:gd name="T39" fmla="*/ 351 h 569"/>
              <a:gd name="T40" fmla="*/ 393 w 569"/>
              <a:gd name="T41" fmla="*/ 41 h 569"/>
              <a:gd name="T42" fmla="*/ 351 w 569"/>
              <a:gd name="T43" fmla="*/ 0 h 569"/>
              <a:gd name="T44" fmla="*/ 0 w 569"/>
              <a:gd name="T45" fmla="*/ 351 h 569"/>
              <a:gd name="T46" fmla="*/ 217 w 569"/>
              <a:gd name="T47" fmla="*/ 568 h 569"/>
              <a:gd name="T48" fmla="*/ 568 w 569"/>
              <a:gd name="T49" fmla="*/ 225 h 569"/>
              <a:gd name="T50" fmla="*/ 484 w 569"/>
              <a:gd name="T51" fmla="*/ 133 h 569"/>
              <a:gd name="T52" fmla="*/ 451 w 569"/>
              <a:gd name="T53" fmla="*/ 158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69" h="569">
                <a:moveTo>
                  <a:pt x="451" y="158"/>
                </a:moveTo>
                <a:lnTo>
                  <a:pt x="501" y="209"/>
                </a:lnTo>
                <a:lnTo>
                  <a:pt x="468" y="251"/>
                </a:lnTo>
                <a:lnTo>
                  <a:pt x="393" y="175"/>
                </a:lnTo>
                <a:lnTo>
                  <a:pt x="368" y="200"/>
                </a:lnTo>
                <a:lnTo>
                  <a:pt x="443" y="275"/>
                </a:lnTo>
                <a:lnTo>
                  <a:pt x="409" y="309"/>
                </a:lnTo>
                <a:lnTo>
                  <a:pt x="359" y="251"/>
                </a:lnTo>
                <a:lnTo>
                  <a:pt x="334" y="284"/>
                </a:lnTo>
                <a:lnTo>
                  <a:pt x="384" y="334"/>
                </a:lnTo>
                <a:lnTo>
                  <a:pt x="342" y="376"/>
                </a:lnTo>
                <a:lnTo>
                  <a:pt x="267" y="301"/>
                </a:lnTo>
                <a:lnTo>
                  <a:pt x="234" y="326"/>
                </a:lnTo>
                <a:lnTo>
                  <a:pt x="309" y="401"/>
                </a:lnTo>
                <a:lnTo>
                  <a:pt x="284" y="434"/>
                </a:lnTo>
                <a:lnTo>
                  <a:pt x="234" y="376"/>
                </a:lnTo>
                <a:lnTo>
                  <a:pt x="200" y="409"/>
                </a:lnTo>
                <a:lnTo>
                  <a:pt x="250" y="459"/>
                </a:lnTo>
                <a:lnTo>
                  <a:pt x="217" y="493"/>
                </a:lnTo>
                <a:lnTo>
                  <a:pt x="75" y="351"/>
                </a:lnTo>
                <a:lnTo>
                  <a:pt x="393" y="41"/>
                </a:lnTo>
                <a:lnTo>
                  <a:pt x="351" y="0"/>
                </a:lnTo>
                <a:lnTo>
                  <a:pt x="0" y="351"/>
                </a:lnTo>
                <a:lnTo>
                  <a:pt x="217" y="568"/>
                </a:lnTo>
                <a:lnTo>
                  <a:pt x="568" y="225"/>
                </a:lnTo>
                <a:lnTo>
                  <a:pt x="484" y="133"/>
                </a:lnTo>
                <a:lnTo>
                  <a:pt x="451" y="158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4" name="Freeform 423"/>
          <p:cNvSpPr>
            <a:spLocks noChangeArrowheads="1"/>
          </p:cNvSpPr>
          <p:nvPr/>
        </p:nvSpPr>
        <p:spPr bwMode="auto">
          <a:xfrm>
            <a:off x="7977188" y="2717800"/>
            <a:ext cx="3175" cy="1588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5" name="Freeform 424"/>
          <p:cNvSpPr>
            <a:spLocks noChangeArrowheads="1"/>
          </p:cNvSpPr>
          <p:nvPr/>
        </p:nvSpPr>
        <p:spPr bwMode="auto">
          <a:xfrm>
            <a:off x="7821613" y="2428875"/>
            <a:ext cx="415925" cy="425450"/>
          </a:xfrm>
          <a:custGeom>
            <a:avLst/>
            <a:gdLst>
              <a:gd name="T0" fmla="*/ 318 w 870"/>
              <a:gd name="T1" fmla="*/ 142 h 887"/>
              <a:gd name="T2" fmla="*/ 167 w 870"/>
              <a:gd name="T3" fmla="*/ 0 h 887"/>
              <a:gd name="T4" fmla="*/ 0 w 870"/>
              <a:gd name="T5" fmla="*/ 167 h 887"/>
              <a:gd name="T6" fmla="*/ 142 w 870"/>
              <a:gd name="T7" fmla="*/ 317 h 887"/>
              <a:gd name="T8" fmla="*/ 594 w 870"/>
              <a:gd name="T9" fmla="*/ 760 h 887"/>
              <a:gd name="T10" fmla="*/ 869 w 870"/>
              <a:gd name="T11" fmla="*/ 886 h 887"/>
              <a:gd name="T12" fmla="*/ 769 w 870"/>
              <a:gd name="T13" fmla="*/ 601 h 887"/>
              <a:gd name="T14" fmla="*/ 318 w 870"/>
              <a:gd name="T15" fmla="*/ 142 h 887"/>
              <a:gd name="T16" fmla="*/ 117 w 870"/>
              <a:gd name="T17" fmla="*/ 225 h 887"/>
              <a:gd name="T18" fmla="*/ 58 w 870"/>
              <a:gd name="T19" fmla="*/ 167 h 887"/>
              <a:gd name="T20" fmla="*/ 167 w 870"/>
              <a:gd name="T21" fmla="*/ 58 h 887"/>
              <a:gd name="T22" fmla="*/ 226 w 870"/>
              <a:gd name="T23" fmla="*/ 116 h 887"/>
              <a:gd name="T24" fmla="*/ 117 w 870"/>
              <a:gd name="T25" fmla="*/ 225 h 887"/>
              <a:gd name="T26" fmla="*/ 769 w 870"/>
              <a:gd name="T27" fmla="*/ 819 h 887"/>
              <a:gd name="T28" fmla="*/ 610 w 870"/>
              <a:gd name="T29" fmla="*/ 744 h 887"/>
              <a:gd name="T30" fmla="*/ 594 w 870"/>
              <a:gd name="T31" fmla="*/ 727 h 887"/>
              <a:gd name="T32" fmla="*/ 677 w 870"/>
              <a:gd name="T33" fmla="*/ 735 h 887"/>
              <a:gd name="T34" fmla="*/ 669 w 870"/>
              <a:gd name="T35" fmla="*/ 668 h 887"/>
              <a:gd name="T36" fmla="*/ 736 w 870"/>
              <a:gd name="T37" fmla="*/ 677 h 887"/>
              <a:gd name="T38" fmla="*/ 736 w 870"/>
              <a:gd name="T39" fmla="*/ 593 h 887"/>
              <a:gd name="T40" fmla="*/ 752 w 870"/>
              <a:gd name="T41" fmla="*/ 610 h 887"/>
              <a:gd name="T42" fmla="*/ 811 w 870"/>
              <a:gd name="T43" fmla="*/ 769 h 887"/>
              <a:gd name="T44" fmla="*/ 769 w 870"/>
              <a:gd name="T45" fmla="*/ 819 h 887"/>
              <a:gd name="T46" fmla="*/ 769 w 870"/>
              <a:gd name="T47" fmla="*/ 819 h 887"/>
              <a:gd name="T48" fmla="*/ 769 w 870"/>
              <a:gd name="T49" fmla="*/ 819 h 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70" h="887">
                <a:moveTo>
                  <a:pt x="318" y="142"/>
                </a:moveTo>
                <a:lnTo>
                  <a:pt x="167" y="0"/>
                </a:lnTo>
                <a:lnTo>
                  <a:pt x="0" y="167"/>
                </a:lnTo>
                <a:lnTo>
                  <a:pt x="142" y="317"/>
                </a:lnTo>
                <a:lnTo>
                  <a:pt x="594" y="760"/>
                </a:lnTo>
                <a:lnTo>
                  <a:pt x="869" y="886"/>
                </a:lnTo>
                <a:lnTo>
                  <a:pt x="769" y="601"/>
                </a:lnTo>
                <a:lnTo>
                  <a:pt x="318" y="142"/>
                </a:lnTo>
                <a:close/>
                <a:moveTo>
                  <a:pt x="117" y="225"/>
                </a:moveTo>
                <a:lnTo>
                  <a:pt x="58" y="167"/>
                </a:lnTo>
                <a:lnTo>
                  <a:pt x="167" y="58"/>
                </a:lnTo>
                <a:lnTo>
                  <a:pt x="226" y="116"/>
                </a:lnTo>
                <a:lnTo>
                  <a:pt x="117" y="225"/>
                </a:lnTo>
                <a:close/>
                <a:moveTo>
                  <a:pt x="769" y="819"/>
                </a:moveTo>
                <a:lnTo>
                  <a:pt x="610" y="744"/>
                </a:lnTo>
                <a:lnTo>
                  <a:pt x="594" y="727"/>
                </a:lnTo>
                <a:lnTo>
                  <a:pt x="677" y="735"/>
                </a:lnTo>
                <a:lnTo>
                  <a:pt x="669" y="668"/>
                </a:lnTo>
                <a:lnTo>
                  <a:pt x="736" y="677"/>
                </a:lnTo>
                <a:lnTo>
                  <a:pt x="736" y="593"/>
                </a:lnTo>
                <a:lnTo>
                  <a:pt x="752" y="610"/>
                </a:lnTo>
                <a:lnTo>
                  <a:pt x="811" y="769"/>
                </a:lnTo>
                <a:lnTo>
                  <a:pt x="769" y="819"/>
                </a:lnTo>
                <a:close/>
                <a:moveTo>
                  <a:pt x="769" y="819"/>
                </a:moveTo>
                <a:lnTo>
                  <a:pt x="769" y="8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6" name="Freeform 425"/>
          <p:cNvSpPr>
            <a:spLocks noChangeArrowheads="1"/>
          </p:cNvSpPr>
          <p:nvPr/>
        </p:nvSpPr>
        <p:spPr bwMode="auto">
          <a:xfrm>
            <a:off x="7821613" y="2428875"/>
            <a:ext cx="415925" cy="425450"/>
          </a:xfrm>
          <a:custGeom>
            <a:avLst/>
            <a:gdLst>
              <a:gd name="T0" fmla="*/ 318 w 870"/>
              <a:gd name="T1" fmla="*/ 142 h 887"/>
              <a:gd name="T2" fmla="*/ 318 w 870"/>
              <a:gd name="T3" fmla="*/ 142 h 887"/>
              <a:gd name="T4" fmla="*/ 167 w 870"/>
              <a:gd name="T5" fmla="*/ 0 h 887"/>
              <a:gd name="T6" fmla="*/ 0 w 870"/>
              <a:gd name="T7" fmla="*/ 167 h 887"/>
              <a:gd name="T8" fmla="*/ 142 w 870"/>
              <a:gd name="T9" fmla="*/ 317 h 887"/>
              <a:gd name="T10" fmla="*/ 142 w 870"/>
              <a:gd name="T11" fmla="*/ 317 h 887"/>
              <a:gd name="T12" fmla="*/ 594 w 870"/>
              <a:gd name="T13" fmla="*/ 760 h 887"/>
              <a:gd name="T14" fmla="*/ 869 w 870"/>
              <a:gd name="T15" fmla="*/ 886 h 887"/>
              <a:gd name="T16" fmla="*/ 769 w 870"/>
              <a:gd name="T17" fmla="*/ 601 h 887"/>
              <a:gd name="T18" fmla="*/ 318 w 870"/>
              <a:gd name="T19" fmla="*/ 142 h 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70" h="887">
                <a:moveTo>
                  <a:pt x="318" y="142"/>
                </a:moveTo>
                <a:lnTo>
                  <a:pt x="318" y="142"/>
                </a:lnTo>
                <a:lnTo>
                  <a:pt x="167" y="0"/>
                </a:lnTo>
                <a:lnTo>
                  <a:pt x="0" y="167"/>
                </a:lnTo>
                <a:lnTo>
                  <a:pt x="142" y="317"/>
                </a:lnTo>
                <a:lnTo>
                  <a:pt x="142" y="317"/>
                </a:lnTo>
                <a:lnTo>
                  <a:pt x="594" y="760"/>
                </a:lnTo>
                <a:lnTo>
                  <a:pt x="869" y="886"/>
                </a:lnTo>
                <a:lnTo>
                  <a:pt x="769" y="601"/>
                </a:lnTo>
                <a:lnTo>
                  <a:pt x="318" y="142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7" name="Freeform 426"/>
          <p:cNvSpPr>
            <a:spLocks noChangeArrowheads="1"/>
          </p:cNvSpPr>
          <p:nvPr/>
        </p:nvSpPr>
        <p:spPr bwMode="auto">
          <a:xfrm>
            <a:off x="7848600" y="2457450"/>
            <a:ext cx="80963" cy="79375"/>
          </a:xfrm>
          <a:custGeom>
            <a:avLst/>
            <a:gdLst>
              <a:gd name="T0" fmla="*/ 59 w 169"/>
              <a:gd name="T1" fmla="*/ 167 h 168"/>
              <a:gd name="T2" fmla="*/ 0 w 169"/>
              <a:gd name="T3" fmla="*/ 109 h 168"/>
              <a:gd name="T4" fmla="*/ 109 w 169"/>
              <a:gd name="T5" fmla="*/ 0 h 168"/>
              <a:gd name="T6" fmla="*/ 168 w 169"/>
              <a:gd name="T7" fmla="*/ 58 h 168"/>
              <a:gd name="T8" fmla="*/ 59 w 169"/>
              <a:gd name="T9" fmla="*/ 167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" h="168">
                <a:moveTo>
                  <a:pt x="59" y="167"/>
                </a:moveTo>
                <a:lnTo>
                  <a:pt x="0" y="109"/>
                </a:lnTo>
                <a:lnTo>
                  <a:pt x="109" y="0"/>
                </a:lnTo>
                <a:lnTo>
                  <a:pt x="168" y="58"/>
                </a:lnTo>
                <a:lnTo>
                  <a:pt x="59" y="167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8" name="Freeform 427"/>
          <p:cNvSpPr>
            <a:spLocks noChangeArrowheads="1"/>
          </p:cNvSpPr>
          <p:nvPr/>
        </p:nvSpPr>
        <p:spPr bwMode="auto">
          <a:xfrm>
            <a:off x="8107363" y="2713038"/>
            <a:ext cx="103188" cy="107950"/>
          </a:xfrm>
          <a:custGeom>
            <a:avLst/>
            <a:gdLst>
              <a:gd name="T0" fmla="*/ 175 w 218"/>
              <a:gd name="T1" fmla="*/ 226 h 227"/>
              <a:gd name="T2" fmla="*/ 16 w 218"/>
              <a:gd name="T3" fmla="*/ 151 h 227"/>
              <a:gd name="T4" fmla="*/ 0 w 218"/>
              <a:gd name="T5" fmla="*/ 134 h 227"/>
              <a:gd name="T6" fmla="*/ 83 w 218"/>
              <a:gd name="T7" fmla="*/ 142 h 227"/>
              <a:gd name="T8" fmla="*/ 75 w 218"/>
              <a:gd name="T9" fmla="*/ 75 h 227"/>
              <a:gd name="T10" fmla="*/ 142 w 218"/>
              <a:gd name="T11" fmla="*/ 84 h 227"/>
              <a:gd name="T12" fmla="*/ 142 w 218"/>
              <a:gd name="T13" fmla="*/ 0 h 227"/>
              <a:gd name="T14" fmla="*/ 158 w 218"/>
              <a:gd name="T15" fmla="*/ 17 h 227"/>
              <a:gd name="T16" fmla="*/ 217 w 218"/>
              <a:gd name="T17" fmla="*/ 176 h 227"/>
              <a:gd name="T18" fmla="*/ 175 w 218"/>
              <a:gd name="T19" fmla="*/ 226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8" h="227">
                <a:moveTo>
                  <a:pt x="175" y="226"/>
                </a:moveTo>
                <a:lnTo>
                  <a:pt x="16" y="151"/>
                </a:lnTo>
                <a:lnTo>
                  <a:pt x="0" y="134"/>
                </a:lnTo>
                <a:lnTo>
                  <a:pt x="83" y="142"/>
                </a:lnTo>
                <a:lnTo>
                  <a:pt x="75" y="75"/>
                </a:lnTo>
                <a:lnTo>
                  <a:pt x="142" y="84"/>
                </a:lnTo>
                <a:lnTo>
                  <a:pt x="142" y="0"/>
                </a:lnTo>
                <a:lnTo>
                  <a:pt x="158" y="17"/>
                </a:lnTo>
                <a:lnTo>
                  <a:pt x="217" y="176"/>
                </a:lnTo>
                <a:lnTo>
                  <a:pt x="175" y="226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9" name="Freeform 428"/>
          <p:cNvSpPr>
            <a:spLocks noChangeArrowheads="1"/>
          </p:cNvSpPr>
          <p:nvPr/>
        </p:nvSpPr>
        <p:spPr bwMode="auto">
          <a:xfrm>
            <a:off x="8189913" y="2822575"/>
            <a:ext cx="1588" cy="3175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5435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465" name="TextBox 13"/>
          <p:cNvSpPr txBox="1"/>
          <p:nvPr/>
        </p:nvSpPr>
        <p:spPr>
          <a:xfrm>
            <a:off x="935038" y="4872038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6" name="TextBox 13"/>
          <p:cNvSpPr txBox="1"/>
          <p:nvPr/>
        </p:nvSpPr>
        <p:spPr>
          <a:xfrm>
            <a:off x="1285875" y="5167313"/>
            <a:ext cx="16732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7" name="TextBox 13"/>
          <p:cNvSpPr txBox="1"/>
          <p:nvPr/>
        </p:nvSpPr>
        <p:spPr>
          <a:xfrm>
            <a:off x="2914650" y="4105275"/>
            <a:ext cx="23368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8" name="TextBox 13"/>
          <p:cNvSpPr txBox="1"/>
          <p:nvPr/>
        </p:nvSpPr>
        <p:spPr>
          <a:xfrm>
            <a:off x="3263900" y="4400550"/>
            <a:ext cx="1674813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9" name="TextBox 13"/>
          <p:cNvSpPr txBox="1"/>
          <p:nvPr/>
        </p:nvSpPr>
        <p:spPr>
          <a:xfrm>
            <a:off x="6864350" y="4105275"/>
            <a:ext cx="23368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0" name="TextBox 13"/>
          <p:cNvSpPr txBox="1"/>
          <p:nvPr/>
        </p:nvSpPr>
        <p:spPr>
          <a:xfrm>
            <a:off x="7213600" y="4400550"/>
            <a:ext cx="1674813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1" name="TextBox 13"/>
          <p:cNvSpPr txBox="1"/>
          <p:nvPr/>
        </p:nvSpPr>
        <p:spPr>
          <a:xfrm>
            <a:off x="4897438" y="4872038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2" name="TextBox 13"/>
          <p:cNvSpPr txBox="1"/>
          <p:nvPr/>
        </p:nvSpPr>
        <p:spPr>
          <a:xfrm>
            <a:off x="5248275" y="5167313"/>
            <a:ext cx="16732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3" name="TextBox 13"/>
          <p:cNvSpPr txBox="1"/>
          <p:nvPr/>
        </p:nvSpPr>
        <p:spPr>
          <a:xfrm>
            <a:off x="8821738" y="4872038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4" name="TextBox 13"/>
          <p:cNvSpPr txBox="1"/>
          <p:nvPr/>
        </p:nvSpPr>
        <p:spPr>
          <a:xfrm>
            <a:off x="9172575" y="5167313"/>
            <a:ext cx="16732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Freeform 5"/>
          <p:cNvSpPr/>
          <p:nvPr/>
        </p:nvSpPr>
        <p:spPr bwMode="auto">
          <a:xfrm>
            <a:off x="1457325" y="3190875"/>
            <a:ext cx="1951038" cy="1952625"/>
          </a:xfrm>
          <a:custGeom>
            <a:avLst/>
            <a:gdLst>
              <a:gd name="T0" fmla="*/ 646 w 861"/>
              <a:gd name="T1" fmla="*/ 430 h 861"/>
              <a:gd name="T2" fmla="*/ 430 w 861"/>
              <a:gd name="T3" fmla="*/ 645 h 861"/>
              <a:gd name="T4" fmla="*/ 215 w 861"/>
              <a:gd name="T5" fmla="*/ 430 h 861"/>
              <a:gd name="T6" fmla="*/ 430 w 861"/>
              <a:gd name="T7" fmla="*/ 215 h 861"/>
              <a:gd name="T8" fmla="*/ 488 w 861"/>
              <a:gd name="T9" fmla="*/ 223 h 861"/>
              <a:gd name="T10" fmla="*/ 418 w 861"/>
              <a:gd name="T11" fmla="*/ 0 h 861"/>
              <a:gd name="T12" fmla="*/ 0 w 861"/>
              <a:gd name="T13" fmla="*/ 430 h 861"/>
              <a:gd name="T14" fmla="*/ 430 w 861"/>
              <a:gd name="T15" fmla="*/ 861 h 861"/>
              <a:gd name="T16" fmla="*/ 861 w 861"/>
              <a:gd name="T17" fmla="*/ 430 h 861"/>
              <a:gd name="T18" fmla="*/ 742 w 861"/>
              <a:gd name="T19" fmla="*/ 133 h 861"/>
              <a:gd name="T20" fmla="*/ 590 w 861"/>
              <a:gd name="T21" fmla="*/ 286 h 861"/>
              <a:gd name="T22" fmla="*/ 646 w 861"/>
              <a:gd name="T23" fmla="*/ 43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1" h="861">
                <a:moveTo>
                  <a:pt x="646" y="430"/>
                </a:moveTo>
                <a:cubicBezTo>
                  <a:pt x="646" y="549"/>
                  <a:pt x="549" y="645"/>
                  <a:pt x="430" y="645"/>
                </a:cubicBezTo>
                <a:cubicBezTo>
                  <a:pt x="311" y="645"/>
                  <a:pt x="215" y="549"/>
                  <a:pt x="215" y="430"/>
                </a:cubicBezTo>
                <a:cubicBezTo>
                  <a:pt x="215" y="311"/>
                  <a:pt x="311" y="215"/>
                  <a:pt x="430" y="215"/>
                </a:cubicBezTo>
                <a:cubicBezTo>
                  <a:pt x="450" y="215"/>
                  <a:pt x="470" y="218"/>
                  <a:pt x="488" y="223"/>
                </a:cubicBezTo>
                <a:cubicBezTo>
                  <a:pt x="447" y="156"/>
                  <a:pt x="422" y="80"/>
                  <a:pt x="418" y="0"/>
                </a:cubicBezTo>
                <a:cubicBezTo>
                  <a:pt x="186" y="6"/>
                  <a:pt x="0" y="196"/>
                  <a:pt x="0" y="430"/>
                </a:cubicBezTo>
                <a:cubicBezTo>
                  <a:pt x="0" y="668"/>
                  <a:pt x="192" y="861"/>
                  <a:pt x="430" y="861"/>
                </a:cubicBezTo>
                <a:cubicBezTo>
                  <a:pt x="668" y="861"/>
                  <a:pt x="861" y="668"/>
                  <a:pt x="861" y="430"/>
                </a:cubicBezTo>
                <a:cubicBezTo>
                  <a:pt x="861" y="315"/>
                  <a:pt x="816" y="211"/>
                  <a:pt x="742" y="133"/>
                </a:cubicBezTo>
                <a:cubicBezTo>
                  <a:pt x="590" y="286"/>
                  <a:pt x="590" y="286"/>
                  <a:pt x="590" y="286"/>
                </a:cubicBezTo>
                <a:cubicBezTo>
                  <a:pt x="625" y="325"/>
                  <a:pt x="646" y="375"/>
                  <a:pt x="646" y="430"/>
                </a:cubicBezTo>
                <a:close/>
              </a:path>
            </a:pathLst>
          </a:custGeom>
          <a:solidFill>
            <a:srgbClr val="DB8E75"/>
          </a:solidFill>
          <a:ln>
            <a:noFill/>
          </a:ln>
        </p:spPr>
        <p:txBody>
          <a:bodyPr vert="horz" wrap="square" lIns="91433" tIns="45717" rIns="91433" bIns="45717" numCol="1" anchor="t" anchorCtr="0" compatLnSpc="1"/>
          <a:lstStyle/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2400" b="0" i="0" u="none" strike="noStrike" kern="0" cap="none" spc="0" normalizeH="0" baseline="0" noProof="0" smtClean="0">
              <a:ln>
                <a:noFill/>
              </a:ln>
              <a:solidFill>
                <a:srgbClr val="3CABE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2493963" y="2154238"/>
            <a:ext cx="1952625" cy="1701800"/>
          </a:xfrm>
          <a:custGeom>
            <a:avLst/>
            <a:gdLst>
              <a:gd name="T0" fmla="*/ 739 w 861"/>
              <a:gd name="T1" fmla="*/ 731 h 750"/>
              <a:gd name="T2" fmla="*/ 739 w 861"/>
              <a:gd name="T3" fmla="*/ 730 h 750"/>
              <a:gd name="T4" fmla="*/ 861 w 861"/>
              <a:gd name="T5" fmla="*/ 431 h 750"/>
              <a:gd name="T6" fmla="*/ 430 w 861"/>
              <a:gd name="T7" fmla="*/ 0 h 750"/>
              <a:gd name="T8" fmla="*/ 0 w 861"/>
              <a:gd name="T9" fmla="*/ 431 h 750"/>
              <a:gd name="T10" fmla="*/ 120 w 861"/>
              <a:gd name="T11" fmla="*/ 729 h 750"/>
              <a:gd name="T12" fmla="*/ 120 w 861"/>
              <a:gd name="T13" fmla="*/ 730 h 750"/>
              <a:gd name="T14" fmla="*/ 132 w 861"/>
              <a:gd name="T15" fmla="*/ 742 h 750"/>
              <a:gd name="T16" fmla="*/ 284 w 861"/>
              <a:gd name="T17" fmla="*/ 589 h 750"/>
              <a:gd name="T18" fmla="*/ 278 w 861"/>
              <a:gd name="T19" fmla="*/ 583 h 750"/>
              <a:gd name="T20" fmla="*/ 277 w 861"/>
              <a:gd name="T21" fmla="*/ 582 h 750"/>
              <a:gd name="T22" fmla="*/ 215 w 861"/>
              <a:gd name="T23" fmla="*/ 431 h 750"/>
              <a:gd name="T24" fmla="*/ 430 w 861"/>
              <a:gd name="T25" fmla="*/ 215 h 750"/>
              <a:gd name="T26" fmla="*/ 645 w 861"/>
              <a:gd name="T27" fmla="*/ 431 h 750"/>
              <a:gd name="T28" fmla="*/ 584 w 861"/>
              <a:gd name="T29" fmla="*/ 581 h 750"/>
              <a:gd name="T30" fmla="*/ 584 w 861"/>
              <a:gd name="T31" fmla="*/ 581 h 750"/>
              <a:gd name="T32" fmla="*/ 584 w 861"/>
              <a:gd name="T33" fmla="*/ 581 h 750"/>
              <a:gd name="T34" fmla="*/ 563 w 861"/>
              <a:gd name="T35" fmla="*/ 603 h 750"/>
              <a:gd name="T36" fmla="*/ 721 w 861"/>
              <a:gd name="T37" fmla="*/ 750 h 750"/>
              <a:gd name="T38" fmla="*/ 739 w 861"/>
              <a:gd name="T39" fmla="*/ 731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61" h="750">
                <a:moveTo>
                  <a:pt x="739" y="731"/>
                </a:moveTo>
                <a:cubicBezTo>
                  <a:pt x="739" y="730"/>
                  <a:pt x="739" y="730"/>
                  <a:pt x="739" y="730"/>
                </a:cubicBezTo>
                <a:cubicBezTo>
                  <a:pt x="814" y="653"/>
                  <a:pt x="861" y="547"/>
                  <a:pt x="861" y="431"/>
                </a:cubicBezTo>
                <a:cubicBezTo>
                  <a:pt x="861" y="193"/>
                  <a:pt x="668" y="0"/>
                  <a:pt x="430" y="0"/>
                </a:cubicBezTo>
                <a:cubicBezTo>
                  <a:pt x="192" y="0"/>
                  <a:pt x="0" y="193"/>
                  <a:pt x="0" y="431"/>
                </a:cubicBezTo>
                <a:cubicBezTo>
                  <a:pt x="0" y="547"/>
                  <a:pt x="45" y="652"/>
                  <a:pt x="120" y="729"/>
                </a:cubicBezTo>
                <a:cubicBezTo>
                  <a:pt x="120" y="730"/>
                  <a:pt x="120" y="730"/>
                  <a:pt x="120" y="730"/>
                </a:cubicBezTo>
                <a:cubicBezTo>
                  <a:pt x="124" y="734"/>
                  <a:pt x="128" y="738"/>
                  <a:pt x="132" y="742"/>
                </a:cubicBezTo>
                <a:cubicBezTo>
                  <a:pt x="284" y="589"/>
                  <a:pt x="284" y="589"/>
                  <a:pt x="284" y="589"/>
                </a:cubicBezTo>
                <a:cubicBezTo>
                  <a:pt x="282" y="587"/>
                  <a:pt x="280" y="585"/>
                  <a:pt x="278" y="583"/>
                </a:cubicBezTo>
                <a:cubicBezTo>
                  <a:pt x="277" y="582"/>
                  <a:pt x="277" y="582"/>
                  <a:pt x="277" y="582"/>
                </a:cubicBezTo>
                <a:cubicBezTo>
                  <a:pt x="239" y="543"/>
                  <a:pt x="215" y="490"/>
                  <a:pt x="215" y="431"/>
                </a:cubicBezTo>
                <a:cubicBezTo>
                  <a:pt x="215" y="312"/>
                  <a:pt x="311" y="215"/>
                  <a:pt x="430" y="215"/>
                </a:cubicBezTo>
                <a:cubicBezTo>
                  <a:pt x="549" y="215"/>
                  <a:pt x="645" y="312"/>
                  <a:pt x="645" y="431"/>
                </a:cubicBezTo>
                <a:cubicBezTo>
                  <a:pt x="645" y="489"/>
                  <a:pt x="622" y="542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77" y="588"/>
                  <a:pt x="570" y="596"/>
                  <a:pt x="563" y="603"/>
                </a:cubicBezTo>
                <a:cubicBezTo>
                  <a:pt x="721" y="750"/>
                  <a:pt x="721" y="750"/>
                  <a:pt x="721" y="750"/>
                </a:cubicBezTo>
                <a:cubicBezTo>
                  <a:pt x="727" y="743"/>
                  <a:pt x="733" y="737"/>
                  <a:pt x="739" y="731"/>
                </a:cubicBezTo>
                <a:close/>
              </a:path>
            </a:pathLst>
          </a:custGeom>
          <a:solidFill>
            <a:srgbClr val="88A791"/>
          </a:solidFill>
          <a:ln>
            <a:noFill/>
          </a:ln>
        </p:spPr>
        <p:txBody>
          <a:bodyPr vert="horz" wrap="square" lIns="91433" tIns="45717" rIns="91433" bIns="45717" numCol="1" anchor="t" anchorCtr="0" compatLnSpc="1"/>
          <a:lstStyle/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3530600" y="3190875"/>
            <a:ext cx="1954213" cy="1952625"/>
          </a:xfrm>
          <a:custGeom>
            <a:avLst/>
            <a:gdLst>
              <a:gd name="T0" fmla="*/ 443 w 862"/>
              <a:gd name="T1" fmla="*/ 0 h 861"/>
              <a:gd name="T2" fmla="*/ 373 w 862"/>
              <a:gd name="T3" fmla="*/ 223 h 861"/>
              <a:gd name="T4" fmla="*/ 431 w 862"/>
              <a:gd name="T5" fmla="*/ 215 h 861"/>
              <a:gd name="T6" fmla="*/ 646 w 862"/>
              <a:gd name="T7" fmla="*/ 430 h 861"/>
              <a:gd name="T8" fmla="*/ 431 w 862"/>
              <a:gd name="T9" fmla="*/ 645 h 861"/>
              <a:gd name="T10" fmla="*/ 216 w 862"/>
              <a:gd name="T11" fmla="*/ 430 h 861"/>
              <a:gd name="T12" fmla="*/ 264 w 862"/>
              <a:gd name="T13" fmla="*/ 294 h 861"/>
              <a:gd name="T14" fmla="*/ 106 w 862"/>
              <a:gd name="T15" fmla="*/ 147 h 861"/>
              <a:gd name="T16" fmla="*/ 0 w 862"/>
              <a:gd name="T17" fmla="*/ 430 h 861"/>
              <a:gd name="T18" fmla="*/ 431 w 862"/>
              <a:gd name="T19" fmla="*/ 861 h 861"/>
              <a:gd name="T20" fmla="*/ 862 w 862"/>
              <a:gd name="T21" fmla="*/ 430 h 861"/>
              <a:gd name="T22" fmla="*/ 443 w 862"/>
              <a:gd name="T23" fmla="*/ 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2" h="861">
                <a:moveTo>
                  <a:pt x="443" y="0"/>
                </a:moveTo>
                <a:cubicBezTo>
                  <a:pt x="439" y="80"/>
                  <a:pt x="415" y="156"/>
                  <a:pt x="373" y="223"/>
                </a:cubicBezTo>
                <a:cubicBezTo>
                  <a:pt x="391" y="218"/>
                  <a:pt x="411" y="215"/>
                  <a:pt x="431" y="215"/>
                </a:cubicBezTo>
                <a:cubicBezTo>
                  <a:pt x="550" y="215"/>
                  <a:pt x="646" y="311"/>
                  <a:pt x="646" y="430"/>
                </a:cubicBezTo>
                <a:cubicBezTo>
                  <a:pt x="646" y="549"/>
                  <a:pt x="550" y="645"/>
                  <a:pt x="431" y="645"/>
                </a:cubicBezTo>
                <a:cubicBezTo>
                  <a:pt x="312" y="645"/>
                  <a:pt x="216" y="549"/>
                  <a:pt x="216" y="430"/>
                </a:cubicBezTo>
                <a:cubicBezTo>
                  <a:pt x="216" y="378"/>
                  <a:pt x="234" y="331"/>
                  <a:pt x="264" y="294"/>
                </a:cubicBezTo>
                <a:cubicBezTo>
                  <a:pt x="106" y="147"/>
                  <a:pt x="106" y="147"/>
                  <a:pt x="106" y="147"/>
                </a:cubicBezTo>
                <a:cubicBezTo>
                  <a:pt x="40" y="223"/>
                  <a:pt x="0" y="322"/>
                  <a:pt x="0" y="430"/>
                </a:cubicBezTo>
                <a:cubicBezTo>
                  <a:pt x="0" y="668"/>
                  <a:pt x="193" y="861"/>
                  <a:pt x="431" y="861"/>
                </a:cubicBezTo>
                <a:cubicBezTo>
                  <a:pt x="669" y="861"/>
                  <a:pt x="862" y="668"/>
                  <a:pt x="862" y="430"/>
                </a:cubicBezTo>
                <a:cubicBezTo>
                  <a:pt x="862" y="196"/>
                  <a:pt x="675" y="6"/>
                  <a:pt x="443" y="0"/>
                </a:cubicBezTo>
                <a:close/>
              </a:path>
            </a:pathLst>
          </a:custGeom>
          <a:solidFill>
            <a:srgbClr val="8FAADC"/>
          </a:solidFill>
          <a:ln>
            <a:noFill/>
          </a:ln>
        </p:spPr>
        <p:txBody>
          <a:bodyPr vert="horz" wrap="square" lIns="91433" tIns="45717" rIns="91433" bIns="45717" numCol="1" anchor="t" anchorCtr="0" compatLnSpc="1"/>
          <a:lstStyle/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461" name="TextBox 175"/>
          <p:cNvSpPr txBox="1"/>
          <p:nvPr/>
        </p:nvSpPr>
        <p:spPr>
          <a:xfrm>
            <a:off x="3138488" y="2800350"/>
            <a:ext cx="639762" cy="585788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1433" tIns="45717" rIns="91433" bIns="45717">
            <a:spAutoFit/>
          </a:bodyPr>
          <a:p>
            <a:pPr defTabSz="608330" eaLnBrk="1" hangingPunct="1"/>
            <a:r>
              <a:rPr lang="id-ID" altLang="zh-CN" sz="3200" b="1" dirty="0">
                <a:solidFill>
                  <a:srgbClr val="88A79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id-ID" altLang="zh-CN" sz="3200" b="1" dirty="0">
              <a:solidFill>
                <a:srgbClr val="88A79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2" name="TextBox 176"/>
          <p:cNvSpPr txBox="1"/>
          <p:nvPr/>
        </p:nvSpPr>
        <p:spPr>
          <a:xfrm>
            <a:off x="2074863" y="3856038"/>
            <a:ext cx="696912" cy="646112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1433" tIns="45717" rIns="91433" bIns="45717">
            <a:spAutoFit/>
          </a:bodyPr>
          <a:p>
            <a:pPr defTabSz="608330" eaLnBrk="1" hangingPunct="1"/>
            <a:r>
              <a:rPr lang="id-ID" altLang="zh-CN" sz="3600" b="1" dirty="0">
                <a:solidFill>
                  <a:srgbClr val="DB8E7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id-ID" altLang="zh-CN" sz="3600" b="1" dirty="0">
              <a:solidFill>
                <a:srgbClr val="DB8E7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3" name="TextBox 177"/>
          <p:cNvSpPr txBox="1"/>
          <p:nvPr/>
        </p:nvSpPr>
        <p:spPr>
          <a:xfrm>
            <a:off x="4135438" y="3856038"/>
            <a:ext cx="641350" cy="5842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1433" tIns="45717" rIns="91433" bIns="45717">
            <a:spAutoFit/>
          </a:bodyPr>
          <a:p>
            <a:pPr defTabSz="608330" eaLnBrk="1" hangingPunct="1"/>
            <a:r>
              <a:rPr lang="id-ID" altLang="zh-CN" sz="3200" b="1" dirty="0">
                <a:solidFill>
                  <a:srgbClr val="8FAAD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id-ID" altLang="zh-CN" sz="3200" b="1" dirty="0">
              <a:solidFill>
                <a:srgbClr val="8FAAD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4" name="Line 7"/>
          <p:cNvSpPr/>
          <p:nvPr/>
        </p:nvSpPr>
        <p:spPr>
          <a:xfrm flipH="1">
            <a:off x="6386513" y="1939925"/>
            <a:ext cx="0" cy="3422650"/>
          </a:xfrm>
          <a:prstGeom prst="line">
            <a:avLst/>
          </a:prstGeom>
          <a:ln w="12700" cap="flat" cmpd="sng">
            <a:solidFill>
              <a:srgbClr val="ADBACA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465" name="AutoShape 9"/>
          <p:cNvSpPr/>
          <p:nvPr/>
        </p:nvSpPr>
        <p:spPr>
          <a:xfrm>
            <a:off x="6997700" y="1693863"/>
            <a:ext cx="1016000" cy="1339850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508000" y="669926"/>
              </a:cxn>
              <a:cxn ang="0">
                <a:pos x="508000" y="669926"/>
              </a:cxn>
              <a:cxn ang="0">
                <a:pos x="508000" y="669926"/>
              </a:cxn>
              <a:cxn ang="0">
                <a:pos x="508000" y="669926"/>
              </a:cxn>
            </a:cxnLst>
            <a:rect l="txL" t="txT" r="txR" b="tx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</a:ln>
        </p:spPr>
        <p:txBody>
          <a:bodyPr lIns="60959" tIns="60959" rIns="60959" bIns="60959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zh-CN" sz="8000" dirty="0">
                <a:solidFill>
                  <a:srgbClr val="EAAD3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s-ES" altLang="zh-CN" sz="2400" dirty="0">
              <a:solidFill>
                <a:srgbClr val="EAAD3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6" name="AutoShape 12"/>
          <p:cNvSpPr/>
          <p:nvPr/>
        </p:nvSpPr>
        <p:spPr>
          <a:xfrm>
            <a:off x="6997700" y="2981325"/>
            <a:ext cx="1016000" cy="1341438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508000" y="670984"/>
              </a:cxn>
              <a:cxn ang="0">
                <a:pos x="508000" y="670984"/>
              </a:cxn>
              <a:cxn ang="0">
                <a:pos x="508000" y="670984"/>
              </a:cxn>
              <a:cxn ang="0">
                <a:pos x="508000" y="670984"/>
              </a:cxn>
            </a:cxnLst>
            <a:rect l="txL" t="txT" r="txR" b="tx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</a:ln>
        </p:spPr>
        <p:txBody>
          <a:bodyPr lIns="60959" tIns="60959" rIns="60959" bIns="60959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zh-CN" sz="8000" dirty="0">
                <a:solidFill>
                  <a:srgbClr val="88A79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s-ES" altLang="zh-CN" sz="2400" dirty="0">
              <a:solidFill>
                <a:srgbClr val="88A79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7" name="AutoShape 15"/>
          <p:cNvSpPr/>
          <p:nvPr/>
        </p:nvSpPr>
        <p:spPr>
          <a:xfrm>
            <a:off x="6997700" y="4302125"/>
            <a:ext cx="1016000" cy="1341438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508000" y="670984"/>
              </a:cxn>
              <a:cxn ang="0">
                <a:pos x="508000" y="670984"/>
              </a:cxn>
              <a:cxn ang="0">
                <a:pos x="508000" y="670984"/>
              </a:cxn>
              <a:cxn ang="0">
                <a:pos x="508000" y="670984"/>
              </a:cxn>
            </a:cxnLst>
            <a:rect l="txL" t="txT" r="txR" b="tx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</a:ln>
        </p:spPr>
        <p:txBody>
          <a:bodyPr lIns="60959" tIns="60959" rIns="60959" bIns="60959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zh-CN" sz="8000" dirty="0">
                <a:solidFill>
                  <a:srgbClr val="E5838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s-ES" altLang="zh-CN" sz="2400" dirty="0">
              <a:solidFill>
                <a:srgbClr val="E5838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8" name="TextBox 13"/>
          <p:cNvSpPr txBox="1"/>
          <p:nvPr/>
        </p:nvSpPr>
        <p:spPr>
          <a:xfrm>
            <a:off x="7704138" y="1993900"/>
            <a:ext cx="1414462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9" name="TextBox 13"/>
          <p:cNvSpPr txBox="1"/>
          <p:nvPr/>
        </p:nvSpPr>
        <p:spPr>
          <a:xfrm>
            <a:off x="7704138" y="2325688"/>
            <a:ext cx="2722562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0" name="TextBox 13"/>
          <p:cNvSpPr txBox="1"/>
          <p:nvPr/>
        </p:nvSpPr>
        <p:spPr>
          <a:xfrm>
            <a:off x="7704138" y="3292475"/>
            <a:ext cx="1414462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1" name="TextBox 13"/>
          <p:cNvSpPr txBox="1"/>
          <p:nvPr/>
        </p:nvSpPr>
        <p:spPr>
          <a:xfrm>
            <a:off x="7704138" y="3624263"/>
            <a:ext cx="2722562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2" name="TextBox 13"/>
          <p:cNvSpPr txBox="1"/>
          <p:nvPr/>
        </p:nvSpPr>
        <p:spPr>
          <a:xfrm>
            <a:off x="7704138" y="4633913"/>
            <a:ext cx="1414462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3" name="TextBox 13"/>
          <p:cNvSpPr txBox="1"/>
          <p:nvPr/>
        </p:nvSpPr>
        <p:spPr>
          <a:xfrm>
            <a:off x="7704138" y="4964113"/>
            <a:ext cx="2722562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"/>
          <a:srcRect r="48510"/>
          <a:stretch>
            <a:fillRect/>
          </a:stretch>
        </p:blipFill>
        <p:spPr>
          <a:xfrm>
            <a:off x="-349400" y="-106680"/>
            <a:ext cx="3225070" cy="5473599"/>
          </a:xfrm>
          <a:custGeom>
            <a:avLst/>
            <a:gdLst>
              <a:gd name="connsiteX0" fmla="*/ 0 w 3225071"/>
              <a:gd name="connsiteY0" fmla="*/ 5303728 h 5473600"/>
              <a:gd name="connsiteX1" fmla="*/ 18986 w 3225071"/>
              <a:gd name="connsiteY1" fmla="*/ 5326739 h 5473600"/>
              <a:gd name="connsiteX2" fmla="*/ 373541 w 3225071"/>
              <a:gd name="connsiteY2" fmla="*/ 5473600 h 5473600"/>
              <a:gd name="connsiteX3" fmla="*/ 0 w 3225071"/>
              <a:gd name="connsiteY3" fmla="*/ 5473600 h 5473600"/>
              <a:gd name="connsiteX4" fmla="*/ 0 w 3225071"/>
              <a:gd name="connsiteY4" fmla="*/ 0 h 5473600"/>
              <a:gd name="connsiteX5" fmla="*/ 3225071 w 3225071"/>
              <a:gd name="connsiteY5" fmla="*/ 0 h 5473600"/>
              <a:gd name="connsiteX6" fmla="*/ 3225071 w 3225071"/>
              <a:gd name="connsiteY6" fmla="*/ 680226 h 5473600"/>
              <a:gd name="connsiteX7" fmla="*/ 3208359 w 3225071"/>
              <a:gd name="connsiteY7" fmla="*/ 694343 h 5473600"/>
              <a:gd name="connsiteX8" fmla="*/ 3154677 w 3225071"/>
              <a:gd name="connsiteY8" fmla="*/ 816830 h 5473600"/>
              <a:gd name="connsiteX9" fmla="*/ 3179378 w 3225071"/>
              <a:gd name="connsiteY9" fmla="*/ 902104 h 5473600"/>
              <a:gd name="connsiteX10" fmla="*/ 3194342 w 3225071"/>
              <a:gd name="connsiteY10" fmla="*/ 921318 h 5473600"/>
              <a:gd name="connsiteX11" fmla="*/ 0 w 3225071"/>
              <a:gd name="connsiteY11" fmla="*/ 2368815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25071" h="5473600">
                <a:moveTo>
                  <a:pt x="0" y="5303728"/>
                </a:moveTo>
                <a:lnTo>
                  <a:pt x="18986" y="5326739"/>
                </a:lnTo>
                <a:cubicBezTo>
                  <a:pt x="109724" y="5417477"/>
                  <a:pt x="235079" y="5473600"/>
                  <a:pt x="373541" y="5473600"/>
                </a:cubicBezTo>
                <a:lnTo>
                  <a:pt x="0" y="5473600"/>
                </a:lnTo>
                <a:close/>
                <a:moveTo>
                  <a:pt x="0" y="0"/>
                </a:moveTo>
                <a:lnTo>
                  <a:pt x="3225071" y="0"/>
                </a:lnTo>
                <a:lnTo>
                  <a:pt x="3225071" y="680226"/>
                </a:lnTo>
                <a:lnTo>
                  <a:pt x="3208359" y="694343"/>
                </a:lnTo>
                <a:cubicBezTo>
                  <a:pt x="3174467" y="729308"/>
                  <a:pt x="3154677" y="771458"/>
                  <a:pt x="3154677" y="816830"/>
                </a:cubicBezTo>
                <a:cubicBezTo>
                  <a:pt x="3154677" y="847078"/>
                  <a:pt x="3163473" y="875894"/>
                  <a:pt x="3179378" y="902104"/>
                </a:cubicBezTo>
                <a:lnTo>
                  <a:pt x="3194342" y="921318"/>
                </a:lnTo>
                <a:lnTo>
                  <a:pt x="0" y="2368815"/>
                </a:lnTo>
                <a:close/>
              </a:path>
            </a:pathLst>
          </a:cu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"/>
          <a:srcRect l="69652"/>
          <a:stretch>
            <a:fillRect/>
          </a:stretch>
        </p:blipFill>
        <p:spPr>
          <a:xfrm rot="12080081">
            <a:off x="9738661" y="4121201"/>
            <a:ext cx="1900851" cy="5473600"/>
          </a:xfrm>
          <a:custGeom>
            <a:avLst/>
            <a:gdLst>
              <a:gd name="connsiteX0" fmla="*/ 1238865 w 1900851"/>
              <a:gd name="connsiteY0" fmla="*/ 0 h 5473600"/>
              <a:gd name="connsiteX1" fmla="*/ 1900851 w 1900851"/>
              <a:gd name="connsiteY1" fmla="*/ 0 h 5473600"/>
              <a:gd name="connsiteX2" fmla="*/ 1900851 w 1900851"/>
              <a:gd name="connsiteY2" fmla="*/ 5473600 h 5473600"/>
              <a:gd name="connsiteX3" fmla="*/ 0 w 1900851"/>
              <a:gd name="connsiteY3" fmla="*/ 5473600 h 5473600"/>
              <a:gd name="connsiteX4" fmla="*/ 0 w 1900851"/>
              <a:gd name="connsiteY4" fmla="*/ 5066356 h 5473600"/>
              <a:gd name="connsiteX5" fmla="*/ 91514 w 1900851"/>
              <a:gd name="connsiteY5" fmla="*/ 5000750 h 5473600"/>
              <a:gd name="connsiteX6" fmla="*/ 307904 w 1900851"/>
              <a:gd name="connsiteY6" fmla="*/ 4528477 h 5473600"/>
              <a:gd name="connsiteX7" fmla="*/ 96279 w 1900851"/>
              <a:gd name="connsiteY7" fmla="*/ 4329768 h 5473600"/>
              <a:gd name="connsiteX8" fmla="*/ 0 w 1900851"/>
              <a:gd name="connsiteY8" fmla="*/ 4302143 h 5473600"/>
              <a:gd name="connsiteX9" fmla="*/ 0 w 1900851"/>
              <a:gd name="connsiteY9" fmla="*/ 2890689 h 5473600"/>
              <a:gd name="connsiteX10" fmla="*/ 1015358 w 1900851"/>
              <a:gd name="connsiteY10" fmla="*/ 2890689 h 5473600"/>
              <a:gd name="connsiteX11" fmla="*/ 1056163 w 1900851"/>
              <a:gd name="connsiteY11" fmla="*/ 2923247 h 5473600"/>
              <a:gd name="connsiteX12" fmla="*/ 1177630 w 1900851"/>
              <a:gd name="connsiteY12" fmla="*/ 2959296 h 5473600"/>
              <a:gd name="connsiteX13" fmla="*/ 1489688 w 1900851"/>
              <a:gd name="connsiteY13" fmla="*/ 2500570 h 5473600"/>
              <a:gd name="connsiteX14" fmla="*/ 1299097 w 1900851"/>
              <a:gd name="connsiteY14" fmla="*/ 2077893 h 5473600"/>
              <a:gd name="connsiteX15" fmla="*/ 1238865 w 1900851"/>
              <a:gd name="connsiteY15" fmla="*/ 2060018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0851" h="5473600">
                <a:moveTo>
                  <a:pt x="1238865" y="0"/>
                </a:moveTo>
                <a:lnTo>
                  <a:pt x="1900851" y="0"/>
                </a:lnTo>
                <a:lnTo>
                  <a:pt x="1900851" y="5473600"/>
                </a:lnTo>
                <a:lnTo>
                  <a:pt x="0" y="5473600"/>
                </a:lnTo>
                <a:lnTo>
                  <a:pt x="0" y="5066356"/>
                </a:lnTo>
                <a:lnTo>
                  <a:pt x="91514" y="5000750"/>
                </a:lnTo>
                <a:cubicBezTo>
                  <a:pt x="268610" y="4854799"/>
                  <a:pt x="358017" y="4678125"/>
                  <a:pt x="307904" y="4528477"/>
                </a:cubicBezTo>
                <a:cubicBezTo>
                  <a:pt x="277836" y="4438689"/>
                  <a:pt x="201811" y="4371380"/>
                  <a:pt x="96279" y="4329768"/>
                </a:cubicBezTo>
                <a:lnTo>
                  <a:pt x="0" y="4302143"/>
                </a:lnTo>
                <a:lnTo>
                  <a:pt x="0" y="2890689"/>
                </a:lnTo>
                <a:lnTo>
                  <a:pt x="1015358" y="2890689"/>
                </a:lnTo>
                <a:lnTo>
                  <a:pt x="1056163" y="2923247"/>
                </a:lnTo>
                <a:cubicBezTo>
                  <a:pt x="1093497" y="2946460"/>
                  <a:pt x="1134544" y="2959296"/>
                  <a:pt x="1177630" y="2959296"/>
                </a:cubicBezTo>
                <a:cubicBezTo>
                  <a:pt x="1349975" y="2959296"/>
                  <a:pt x="1489688" y="2753917"/>
                  <a:pt x="1489688" y="2500570"/>
                </a:cubicBezTo>
                <a:cubicBezTo>
                  <a:pt x="1489688" y="2310560"/>
                  <a:pt x="1411099" y="2147532"/>
                  <a:pt x="1299097" y="2077893"/>
                </a:cubicBezTo>
                <a:lnTo>
                  <a:pt x="1238865" y="2060018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r="48510"/>
          <a:stretch>
            <a:fillRect/>
          </a:stretch>
        </p:blipFill>
        <p:spPr>
          <a:xfrm>
            <a:off x="-349400" y="-106680"/>
            <a:ext cx="3225070" cy="5473599"/>
          </a:xfrm>
          <a:custGeom>
            <a:avLst/>
            <a:gdLst>
              <a:gd name="connsiteX0" fmla="*/ 0 w 3225071"/>
              <a:gd name="connsiteY0" fmla="*/ 5303728 h 5473600"/>
              <a:gd name="connsiteX1" fmla="*/ 18986 w 3225071"/>
              <a:gd name="connsiteY1" fmla="*/ 5326739 h 5473600"/>
              <a:gd name="connsiteX2" fmla="*/ 373541 w 3225071"/>
              <a:gd name="connsiteY2" fmla="*/ 5473600 h 5473600"/>
              <a:gd name="connsiteX3" fmla="*/ 0 w 3225071"/>
              <a:gd name="connsiteY3" fmla="*/ 5473600 h 5473600"/>
              <a:gd name="connsiteX4" fmla="*/ 0 w 3225071"/>
              <a:gd name="connsiteY4" fmla="*/ 0 h 5473600"/>
              <a:gd name="connsiteX5" fmla="*/ 3225071 w 3225071"/>
              <a:gd name="connsiteY5" fmla="*/ 0 h 5473600"/>
              <a:gd name="connsiteX6" fmla="*/ 3225071 w 3225071"/>
              <a:gd name="connsiteY6" fmla="*/ 680226 h 5473600"/>
              <a:gd name="connsiteX7" fmla="*/ 3208359 w 3225071"/>
              <a:gd name="connsiteY7" fmla="*/ 694343 h 5473600"/>
              <a:gd name="connsiteX8" fmla="*/ 3154677 w 3225071"/>
              <a:gd name="connsiteY8" fmla="*/ 816830 h 5473600"/>
              <a:gd name="connsiteX9" fmla="*/ 3179378 w 3225071"/>
              <a:gd name="connsiteY9" fmla="*/ 902104 h 5473600"/>
              <a:gd name="connsiteX10" fmla="*/ 3194342 w 3225071"/>
              <a:gd name="connsiteY10" fmla="*/ 921318 h 5473600"/>
              <a:gd name="connsiteX11" fmla="*/ 0 w 3225071"/>
              <a:gd name="connsiteY11" fmla="*/ 2368815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25071" h="5473600">
                <a:moveTo>
                  <a:pt x="0" y="5303728"/>
                </a:moveTo>
                <a:lnTo>
                  <a:pt x="18986" y="5326739"/>
                </a:lnTo>
                <a:cubicBezTo>
                  <a:pt x="109724" y="5417477"/>
                  <a:pt x="235079" y="5473600"/>
                  <a:pt x="373541" y="5473600"/>
                </a:cubicBezTo>
                <a:lnTo>
                  <a:pt x="0" y="5473600"/>
                </a:lnTo>
                <a:close/>
                <a:moveTo>
                  <a:pt x="0" y="0"/>
                </a:moveTo>
                <a:lnTo>
                  <a:pt x="3225071" y="0"/>
                </a:lnTo>
                <a:lnTo>
                  <a:pt x="3225071" y="680226"/>
                </a:lnTo>
                <a:lnTo>
                  <a:pt x="3208359" y="694343"/>
                </a:lnTo>
                <a:cubicBezTo>
                  <a:pt x="3174467" y="729308"/>
                  <a:pt x="3154677" y="771458"/>
                  <a:pt x="3154677" y="816830"/>
                </a:cubicBezTo>
                <a:cubicBezTo>
                  <a:pt x="3154677" y="847078"/>
                  <a:pt x="3163473" y="875894"/>
                  <a:pt x="3179378" y="902104"/>
                </a:cubicBezTo>
                <a:lnTo>
                  <a:pt x="3194342" y="921318"/>
                </a:lnTo>
                <a:lnTo>
                  <a:pt x="0" y="2368815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69652"/>
          <a:stretch>
            <a:fillRect/>
          </a:stretch>
        </p:blipFill>
        <p:spPr>
          <a:xfrm rot="12080081">
            <a:off x="9738661" y="4121201"/>
            <a:ext cx="1900851" cy="5473600"/>
          </a:xfrm>
          <a:custGeom>
            <a:avLst/>
            <a:gdLst>
              <a:gd name="connsiteX0" fmla="*/ 1238865 w 1900851"/>
              <a:gd name="connsiteY0" fmla="*/ 0 h 5473600"/>
              <a:gd name="connsiteX1" fmla="*/ 1900851 w 1900851"/>
              <a:gd name="connsiteY1" fmla="*/ 0 h 5473600"/>
              <a:gd name="connsiteX2" fmla="*/ 1900851 w 1900851"/>
              <a:gd name="connsiteY2" fmla="*/ 5473600 h 5473600"/>
              <a:gd name="connsiteX3" fmla="*/ 0 w 1900851"/>
              <a:gd name="connsiteY3" fmla="*/ 5473600 h 5473600"/>
              <a:gd name="connsiteX4" fmla="*/ 0 w 1900851"/>
              <a:gd name="connsiteY4" fmla="*/ 5066356 h 5473600"/>
              <a:gd name="connsiteX5" fmla="*/ 91514 w 1900851"/>
              <a:gd name="connsiteY5" fmla="*/ 5000750 h 5473600"/>
              <a:gd name="connsiteX6" fmla="*/ 307904 w 1900851"/>
              <a:gd name="connsiteY6" fmla="*/ 4528477 h 5473600"/>
              <a:gd name="connsiteX7" fmla="*/ 96279 w 1900851"/>
              <a:gd name="connsiteY7" fmla="*/ 4329768 h 5473600"/>
              <a:gd name="connsiteX8" fmla="*/ 0 w 1900851"/>
              <a:gd name="connsiteY8" fmla="*/ 4302143 h 5473600"/>
              <a:gd name="connsiteX9" fmla="*/ 0 w 1900851"/>
              <a:gd name="connsiteY9" fmla="*/ 2890689 h 5473600"/>
              <a:gd name="connsiteX10" fmla="*/ 1015358 w 1900851"/>
              <a:gd name="connsiteY10" fmla="*/ 2890689 h 5473600"/>
              <a:gd name="connsiteX11" fmla="*/ 1056163 w 1900851"/>
              <a:gd name="connsiteY11" fmla="*/ 2923247 h 5473600"/>
              <a:gd name="connsiteX12" fmla="*/ 1177630 w 1900851"/>
              <a:gd name="connsiteY12" fmla="*/ 2959296 h 5473600"/>
              <a:gd name="connsiteX13" fmla="*/ 1489688 w 1900851"/>
              <a:gd name="connsiteY13" fmla="*/ 2500570 h 5473600"/>
              <a:gd name="connsiteX14" fmla="*/ 1299097 w 1900851"/>
              <a:gd name="connsiteY14" fmla="*/ 2077893 h 5473600"/>
              <a:gd name="connsiteX15" fmla="*/ 1238865 w 1900851"/>
              <a:gd name="connsiteY15" fmla="*/ 2060018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0851" h="5473600">
                <a:moveTo>
                  <a:pt x="1238865" y="0"/>
                </a:moveTo>
                <a:lnTo>
                  <a:pt x="1900851" y="0"/>
                </a:lnTo>
                <a:lnTo>
                  <a:pt x="1900851" y="5473600"/>
                </a:lnTo>
                <a:lnTo>
                  <a:pt x="0" y="5473600"/>
                </a:lnTo>
                <a:lnTo>
                  <a:pt x="0" y="5066356"/>
                </a:lnTo>
                <a:lnTo>
                  <a:pt x="91514" y="5000750"/>
                </a:lnTo>
                <a:cubicBezTo>
                  <a:pt x="268610" y="4854799"/>
                  <a:pt x="358017" y="4678125"/>
                  <a:pt x="307904" y="4528477"/>
                </a:cubicBezTo>
                <a:cubicBezTo>
                  <a:pt x="277836" y="4438689"/>
                  <a:pt x="201811" y="4371380"/>
                  <a:pt x="96279" y="4329768"/>
                </a:cubicBezTo>
                <a:lnTo>
                  <a:pt x="0" y="4302143"/>
                </a:lnTo>
                <a:lnTo>
                  <a:pt x="0" y="2890689"/>
                </a:lnTo>
                <a:lnTo>
                  <a:pt x="1015358" y="2890689"/>
                </a:lnTo>
                <a:lnTo>
                  <a:pt x="1056163" y="2923247"/>
                </a:lnTo>
                <a:cubicBezTo>
                  <a:pt x="1093497" y="2946460"/>
                  <a:pt x="1134544" y="2959296"/>
                  <a:pt x="1177630" y="2959296"/>
                </a:cubicBezTo>
                <a:cubicBezTo>
                  <a:pt x="1349975" y="2959296"/>
                  <a:pt x="1489688" y="2753917"/>
                  <a:pt x="1489688" y="2500570"/>
                </a:cubicBezTo>
                <a:cubicBezTo>
                  <a:pt x="1489688" y="2310560"/>
                  <a:pt x="1411099" y="2147532"/>
                  <a:pt x="1299097" y="2077893"/>
                </a:cubicBezTo>
                <a:lnTo>
                  <a:pt x="1238865" y="2060018"/>
                </a:lnTo>
                <a:close/>
              </a:path>
            </a:pathLst>
          </a:custGeom>
        </p:spPr>
      </p:pic>
      <p:sp>
        <p:nvSpPr>
          <p:cNvPr id="2" name="椭圆 1"/>
          <p:cNvSpPr/>
          <p:nvPr/>
        </p:nvSpPr>
        <p:spPr>
          <a:xfrm>
            <a:off x="1187735" y="2609829"/>
            <a:ext cx="806857" cy="806857"/>
          </a:xfrm>
          <a:prstGeom prst="ellipse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1248056" y="2670150"/>
            <a:ext cx="682354" cy="682354"/>
          </a:xfrm>
          <a:prstGeom prst="ellipse">
            <a:avLst/>
          </a:prstGeom>
          <a:solidFill>
            <a:srgbClr val="8FAADC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344328" y="2765055"/>
            <a:ext cx="585175" cy="38885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dirty="0">
                <a:solidFill>
                  <a:schemeClr val="bg1"/>
                </a:solidFill>
                <a:latin typeface="方正中倩简体" panose="03000509000000000000" pitchFamily="65" charset="-122"/>
                <a:ea typeface="方正中倩简体" panose="03000509000000000000" pitchFamily="65" charset="-122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3" name="矩形: 圆角 8"/>
          <p:cNvSpPr/>
          <p:nvPr/>
        </p:nvSpPr>
        <p:spPr>
          <a:xfrm>
            <a:off x="2314054" y="2549508"/>
            <a:ext cx="4276725" cy="961110"/>
          </a:xfrm>
          <a:prstGeom prst="round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651632" y="2705377"/>
            <a:ext cx="3815322" cy="611899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Someday you will be missing in my world, and I will have no news in </a:t>
            </a:r>
            <a:r>
              <a:rPr lang="en-US" altLang="zh-CN" sz="1200" dirty="0" err="1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yours.Hoever</a:t>
            </a:r>
            <a:r>
              <a:rPr lang="en-US" altLang="zh-CN" sz="12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</a:t>
            </a:r>
            <a:endParaRPr lang="zh-CN" altLang="en-US" sz="1200" dirty="0">
              <a:solidFill>
                <a:schemeClr val="bg1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187735" y="4325825"/>
            <a:ext cx="806857" cy="806857"/>
          </a:xfrm>
          <a:prstGeom prst="ellipse">
            <a:avLst/>
          </a:prstGeom>
          <a:solidFill>
            <a:srgbClr val="DB8E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1248056" y="4386146"/>
            <a:ext cx="682354" cy="682354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344328" y="4481051"/>
            <a:ext cx="585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dirty="0">
                <a:solidFill>
                  <a:schemeClr val="bg1"/>
                </a:solidFill>
                <a:latin typeface="方正中倩简体" panose="03000509000000000000" pitchFamily="65" charset="-122"/>
                <a:ea typeface="方正中倩简体" panose="03000509000000000000" pitchFamily="65" charset="-122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16" name="矩形: 圆角 13"/>
          <p:cNvSpPr/>
          <p:nvPr/>
        </p:nvSpPr>
        <p:spPr>
          <a:xfrm>
            <a:off x="2314054" y="4265504"/>
            <a:ext cx="4276725" cy="961110"/>
          </a:xfrm>
          <a:prstGeom prst="roundRect">
            <a:avLst/>
          </a:prstGeom>
          <a:solidFill>
            <a:srgbClr val="DB8E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651632" y="4421373"/>
            <a:ext cx="3815322" cy="611899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Someday you will be missing in my world, and I will have no news in </a:t>
            </a:r>
            <a:r>
              <a:rPr lang="en-US" altLang="zh-CN" sz="1200" dirty="0" err="1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yours.Hoever</a:t>
            </a:r>
            <a:r>
              <a:rPr lang="en-US" altLang="zh-CN" sz="12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,</a:t>
            </a:r>
            <a:endParaRPr lang="zh-CN" altLang="en-US" sz="1200" dirty="0">
              <a:solidFill>
                <a:schemeClr val="bg1"/>
              </a:solidFill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249151" y="1497454"/>
            <a:ext cx="4521554" cy="446087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r="48510"/>
          <a:stretch>
            <a:fillRect/>
          </a:stretch>
        </p:blipFill>
        <p:spPr>
          <a:xfrm>
            <a:off x="-349400" y="-106680"/>
            <a:ext cx="3225070" cy="5473599"/>
          </a:xfrm>
          <a:custGeom>
            <a:avLst/>
            <a:gdLst>
              <a:gd name="connsiteX0" fmla="*/ 0 w 3225071"/>
              <a:gd name="connsiteY0" fmla="*/ 5303728 h 5473600"/>
              <a:gd name="connsiteX1" fmla="*/ 18986 w 3225071"/>
              <a:gd name="connsiteY1" fmla="*/ 5326739 h 5473600"/>
              <a:gd name="connsiteX2" fmla="*/ 373541 w 3225071"/>
              <a:gd name="connsiteY2" fmla="*/ 5473600 h 5473600"/>
              <a:gd name="connsiteX3" fmla="*/ 0 w 3225071"/>
              <a:gd name="connsiteY3" fmla="*/ 5473600 h 5473600"/>
              <a:gd name="connsiteX4" fmla="*/ 0 w 3225071"/>
              <a:gd name="connsiteY4" fmla="*/ 0 h 5473600"/>
              <a:gd name="connsiteX5" fmla="*/ 3225071 w 3225071"/>
              <a:gd name="connsiteY5" fmla="*/ 0 h 5473600"/>
              <a:gd name="connsiteX6" fmla="*/ 3225071 w 3225071"/>
              <a:gd name="connsiteY6" fmla="*/ 680226 h 5473600"/>
              <a:gd name="connsiteX7" fmla="*/ 3208359 w 3225071"/>
              <a:gd name="connsiteY7" fmla="*/ 694343 h 5473600"/>
              <a:gd name="connsiteX8" fmla="*/ 3154677 w 3225071"/>
              <a:gd name="connsiteY8" fmla="*/ 816830 h 5473600"/>
              <a:gd name="connsiteX9" fmla="*/ 3179378 w 3225071"/>
              <a:gd name="connsiteY9" fmla="*/ 902104 h 5473600"/>
              <a:gd name="connsiteX10" fmla="*/ 3194342 w 3225071"/>
              <a:gd name="connsiteY10" fmla="*/ 921318 h 5473600"/>
              <a:gd name="connsiteX11" fmla="*/ 0 w 3225071"/>
              <a:gd name="connsiteY11" fmla="*/ 2368815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25071" h="5473600">
                <a:moveTo>
                  <a:pt x="0" y="5303728"/>
                </a:moveTo>
                <a:lnTo>
                  <a:pt x="18986" y="5326739"/>
                </a:lnTo>
                <a:cubicBezTo>
                  <a:pt x="109724" y="5417477"/>
                  <a:pt x="235079" y="5473600"/>
                  <a:pt x="373541" y="5473600"/>
                </a:cubicBezTo>
                <a:lnTo>
                  <a:pt x="0" y="5473600"/>
                </a:lnTo>
                <a:close/>
                <a:moveTo>
                  <a:pt x="0" y="0"/>
                </a:moveTo>
                <a:lnTo>
                  <a:pt x="3225071" y="0"/>
                </a:lnTo>
                <a:lnTo>
                  <a:pt x="3225071" y="680226"/>
                </a:lnTo>
                <a:lnTo>
                  <a:pt x="3208359" y="694343"/>
                </a:lnTo>
                <a:cubicBezTo>
                  <a:pt x="3174467" y="729308"/>
                  <a:pt x="3154677" y="771458"/>
                  <a:pt x="3154677" y="816830"/>
                </a:cubicBezTo>
                <a:cubicBezTo>
                  <a:pt x="3154677" y="847078"/>
                  <a:pt x="3163473" y="875894"/>
                  <a:pt x="3179378" y="902104"/>
                </a:cubicBezTo>
                <a:lnTo>
                  <a:pt x="3194342" y="921318"/>
                </a:lnTo>
                <a:lnTo>
                  <a:pt x="0" y="2368815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69652"/>
          <a:stretch>
            <a:fillRect/>
          </a:stretch>
        </p:blipFill>
        <p:spPr>
          <a:xfrm rot="12080081">
            <a:off x="9738661" y="4121201"/>
            <a:ext cx="1900851" cy="5473600"/>
          </a:xfrm>
          <a:custGeom>
            <a:avLst/>
            <a:gdLst>
              <a:gd name="connsiteX0" fmla="*/ 1238865 w 1900851"/>
              <a:gd name="connsiteY0" fmla="*/ 0 h 5473600"/>
              <a:gd name="connsiteX1" fmla="*/ 1900851 w 1900851"/>
              <a:gd name="connsiteY1" fmla="*/ 0 h 5473600"/>
              <a:gd name="connsiteX2" fmla="*/ 1900851 w 1900851"/>
              <a:gd name="connsiteY2" fmla="*/ 5473600 h 5473600"/>
              <a:gd name="connsiteX3" fmla="*/ 0 w 1900851"/>
              <a:gd name="connsiteY3" fmla="*/ 5473600 h 5473600"/>
              <a:gd name="connsiteX4" fmla="*/ 0 w 1900851"/>
              <a:gd name="connsiteY4" fmla="*/ 5066356 h 5473600"/>
              <a:gd name="connsiteX5" fmla="*/ 91514 w 1900851"/>
              <a:gd name="connsiteY5" fmla="*/ 5000750 h 5473600"/>
              <a:gd name="connsiteX6" fmla="*/ 307904 w 1900851"/>
              <a:gd name="connsiteY6" fmla="*/ 4528477 h 5473600"/>
              <a:gd name="connsiteX7" fmla="*/ 96279 w 1900851"/>
              <a:gd name="connsiteY7" fmla="*/ 4329768 h 5473600"/>
              <a:gd name="connsiteX8" fmla="*/ 0 w 1900851"/>
              <a:gd name="connsiteY8" fmla="*/ 4302143 h 5473600"/>
              <a:gd name="connsiteX9" fmla="*/ 0 w 1900851"/>
              <a:gd name="connsiteY9" fmla="*/ 2890689 h 5473600"/>
              <a:gd name="connsiteX10" fmla="*/ 1015358 w 1900851"/>
              <a:gd name="connsiteY10" fmla="*/ 2890689 h 5473600"/>
              <a:gd name="connsiteX11" fmla="*/ 1056163 w 1900851"/>
              <a:gd name="connsiteY11" fmla="*/ 2923247 h 5473600"/>
              <a:gd name="connsiteX12" fmla="*/ 1177630 w 1900851"/>
              <a:gd name="connsiteY12" fmla="*/ 2959296 h 5473600"/>
              <a:gd name="connsiteX13" fmla="*/ 1489688 w 1900851"/>
              <a:gd name="connsiteY13" fmla="*/ 2500570 h 5473600"/>
              <a:gd name="connsiteX14" fmla="*/ 1299097 w 1900851"/>
              <a:gd name="connsiteY14" fmla="*/ 2077893 h 5473600"/>
              <a:gd name="connsiteX15" fmla="*/ 1238865 w 1900851"/>
              <a:gd name="connsiteY15" fmla="*/ 2060018 h 547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0851" h="5473600">
                <a:moveTo>
                  <a:pt x="1238865" y="0"/>
                </a:moveTo>
                <a:lnTo>
                  <a:pt x="1900851" y="0"/>
                </a:lnTo>
                <a:lnTo>
                  <a:pt x="1900851" y="5473600"/>
                </a:lnTo>
                <a:lnTo>
                  <a:pt x="0" y="5473600"/>
                </a:lnTo>
                <a:lnTo>
                  <a:pt x="0" y="5066356"/>
                </a:lnTo>
                <a:lnTo>
                  <a:pt x="91514" y="5000750"/>
                </a:lnTo>
                <a:cubicBezTo>
                  <a:pt x="268610" y="4854799"/>
                  <a:pt x="358017" y="4678125"/>
                  <a:pt x="307904" y="4528477"/>
                </a:cubicBezTo>
                <a:cubicBezTo>
                  <a:pt x="277836" y="4438689"/>
                  <a:pt x="201811" y="4371380"/>
                  <a:pt x="96279" y="4329768"/>
                </a:cubicBezTo>
                <a:lnTo>
                  <a:pt x="0" y="4302143"/>
                </a:lnTo>
                <a:lnTo>
                  <a:pt x="0" y="2890689"/>
                </a:lnTo>
                <a:lnTo>
                  <a:pt x="1015358" y="2890689"/>
                </a:lnTo>
                <a:lnTo>
                  <a:pt x="1056163" y="2923247"/>
                </a:lnTo>
                <a:cubicBezTo>
                  <a:pt x="1093497" y="2946460"/>
                  <a:pt x="1134544" y="2959296"/>
                  <a:pt x="1177630" y="2959296"/>
                </a:cubicBezTo>
                <a:cubicBezTo>
                  <a:pt x="1349975" y="2959296"/>
                  <a:pt x="1489688" y="2753917"/>
                  <a:pt x="1489688" y="2500570"/>
                </a:cubicBezTo>
                <a:cubicBezTo>
                  <a:pt x="1489688" y="2310560"/>
                  <a:pt x="1411099" y="2147532"/>
                  <a:pt x="1299097" y="2077893"/>
                </a:cubicBezTo>
                <a:lnTo>
                  <a:pt x="1238865" y="2060018"/>
                </a:lnTo>
                <a:close/>
              </a:path>
            </a:pathLst>
          </a:custGeom>
        </p:spPr>
      </p:pic>
      <p:cxnSp>
        <p:nvCxnSpPr>
          <p:cNvPr id="6" name="Straight Connector 9"/>
          <p:cNvCxnSpPr/>
          <p:nvPr/>
        </p:nvCxnSpPr>
        <p:spPr>
          <a:xfrm flipV="1">
            <a:off x="6184900" y="1931988"/>
            <a:ext cx="0" cy="3376613"/>
          </a:xfrm>
          <a:prstGeom prst="line">
            <a:avLst/>
          </a:prstGeom>
          <a:ln w="3175" cmpd="sng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09" name="矩形 7"/>
          <p:cNvSpPr/>
          <p:nvPr/>
        </p:nvSpPr>
        <p:spPr>
          <a:xfrm>
            <a:off x="6743700" y="2284413"/>
            <a:ext cx="3733800" cy="7762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10" name="TextBox 13"/>
          <p:cNvSpPr txBox="1"/>
          <p:nvPr/>
        </p:nvSpPr>
        <p:spPr>
          <a:xfrm>
            <a:off x="6743700" y="1997075"/>
            <a:ext cx="129381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11" name="矩形 9"/>
          <p:cNvSpPr/>
          <p:nvPr/>
        </p:nvSpPr>
        <p:spPr>
          <a:xfrm>
            <a:off x="6743700" y="4273550"/>
            <a:ext cx="3733800" cy="7762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12" name="TextBox 13"/>
          <p:cNvSpPr txBox="1"/>
          <p:nvPr/>
        </p:nvSpPr>
        <p:spPr>
          <a:xfrm>
            <a:off x="6743700" y="3981450"/>
            <a:ext cx="129381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332355" y="1702435"/>
            <a:ext cx="2096770" cy="383667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297476" y="398986"/>
            <a:ext cx="11441759" cy="5883467"/>
            <a:chOff x="341926" y="208486"/>
            <a:chExt cx="11441759" cy="5883467"/>
          </a:xfrm>
        </p:grpSpPr>
        <p:pic>
          <p:nvPicPr>
            <p:cNvPr id="135" name="图片 13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07478" y="208803"/>
              <a:ext cx="10876207" cy="5883150"/>
            </a:xfrm>
            <a:prstGeom prst="rect">
              <a:avLst/>
            </a:prstGeom>
          </p:spPr>
        </p:pic>
        <p:pic>
          <p:nvPicPr>
            <p:cNvPr id="136" name="图片 1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4231" y="208725"/>
              <a:ext cx="10876207" cy="5846571"/>
            </a:xfrm>
            <a:prstGeom prst="rect">
              <a:avLst/>
            </a:prstGeom>
          </p:spPr>
        </p:pic>
        <p:pic>
          <p:nvPicPr>
            <p:cNvPr id="137" name="图片 1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773" y="208486"/>
              <a:ext cx="10876207" cy="5785605"/>
            </a:xfrm>
            <a:prstGeom prst="rect">
              <a:avLst/>
            </a:prstGeom>
          </p:spPr>
        </p:pic>
        <p:pic>
          <p:nvPicPr>
            <p:cNvPr id="143" name="图片 1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926" y="784490"/>
              <a:ext cx="1054699" cy="4986960"/>
            </a:xfrm>
            <a:prstGeom prst="rect">
              <a:avLst/>
            </a:prstGeom>
          </p:spPr>
        </p:pic>
      </p:grpSp>
      <p:pic>
        <p:nvPicPr>
          <p:cNvPr id="2050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210" y="586105"/>
            <a:ext cx="3446145" cy="30111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flipH="1">
            <a:off x="795124" y="4316947"/>
            <a:ext cx="670307" cy="580374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flipH="1">
            <a:off x="2202054" y="2759084"/>
            <a:ext cx="365761" cy="706865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 flipH="1">
            <a:off x="4903134" y="3152377"/>
            <a:ext cx="273622" cy="472958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11536222" y="3152376"/>
            <a:ext cx="123161" cy="321939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 rot="2434921">
            <a:off x="10110322" y="4838898"/>
            <a:ext cx="159581" cy="660466"/>
          </a:xfrm>
          <a:prstGeom prst="rect">
            <a:avLst/>
          </a:prstGeom>
        </p:spPr>
      </p:pic>
      <p:sp>
        <p:nvSpPr>
          <p:cNvPr id="73" name="文本框 72"/>
          <p:cNvSpPr txBox="1"/>
          <p:nvPr/>
        </p:nvSpPr>
        <p:spPr>
          <a:xfrm>
            <a:off x="2180102" y="4025418"/>
            <a:ext cx="81556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7200" dirty="0">
                <a:solidFill>
                  <a:srgbClr val="DB8E75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可爱卡通</a:t>
            </a:r>
            <a:r>
              <a:rPr lang="en-US" altLang="zh-CN" sz="7200" dirty="0">
                <a:solidFill>
                  <a:srgbClr val="DB8E75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ppt</a:t>
            </a:r>
            <a:r>
              <a:rPr lang="zh-CN" altLang="en-US" sz="7200" dirty="0">
                <a:solidFill>
                  <a:srgbClr val="DB8E75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模板</a:t>
            </a:r>
            <a:endParaRPr lang="zh-CN" altLang="en-US" sz="7200" dirty="0">
              <a:solidFill>
                <a:srgbClr val="DB8E75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3810995" y="5225747"/>
            <a:ext cx="4889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dirty="0">
                <a:solidFill>
                  <a:srgbClr val="C8B381"/>
                </a:solidFill>
                <a:latin typeface="Freestyle Script" panose="030804020302050B0404" pitchFamily="66" charset="0"/>
              </a:rPr>
              <a:t>CUTECARTOON</a:t>
            </a:r>
            <a:endParaRPr lang="zh-CN" altLang="en-US" dirty="0">
              <a:solidFill>
                <a:srgbClr val="C8B381"/>
              </a:solidFill>
              <a:latin typeface="Freestyle Script" panose="030804020302050B0404" pitchFamily="66" charset="0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3202</Words>
  <Application>WPS 演示</Application>
  <PresentationFormat>宽屏</PresentationFormat>
  <Paragraphs>222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39" baseType="lpstr">
      <vt:lpstr>Arial</vt:lpstr>
      <vt:lpstr>宋体</vt:lpstr>
      <vt:lpstr>Wingdings</vt:lpstr>
      <vt:lpstr>Calibri</vt:lpstr>
      <vt:lpstr>Calibri Light</vt:lpstr>
      <vt:lpstr>Impact</vt:lpstr>
      <vt:lpstr>微软雅黑</vt:lpstr>
      <vt:lpstr>Open Sans Light</vt:lpstr>
      <vt:lpstr>Segoe Print</vt:lpstr>
      <vt:lpstr>Source Sans Pro ExtraLight</vt:lpstr>
      <vt:lpstr>方正兰亭超细黑简体</vt:lpstr>
      <vt:lpstr>黑体</vt:lpstr>
      <vt:lpstr>Helvetica</vt:lpstr>
      <vt:lpstr>Arial Unicode MS</vt:lpstr>
      <vt:lpstr>方正卡通简体</vt:lpstr>
      <vt:lpstr>Freestyle Script</vt:lpstr>
      <vt:lpstr>Mongolian Baiti</vt:lpstr>
      <vt:lpstr>方正中倩简体</vt:lpstr>
      <vt:lpstr>Yu Gothic UI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HZJ</dc:creator>
  <cp:lastModifiedBy>罗祉璇</cp:lastModifiedBy>
  <cp:revision>8</cp:revision>
  <dcterms:created xsi:type="dcterms:W3CDTF">2015-07-03T08:23:55Z</dcterms:created>
  <dcterms:modified xsi:type="dcterms:W3CDTF">2020-03-03T06:30:50Z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