
<file path=[Content_Types].xml><?xml version="1.0" encoding="utf-8"?>
<Types xmlns="http://schemas.openxmlformats.org/package/2006/content-types">
  <Default Extension="png" ContentType="image/png"/>
  <Default Extension="bin" ContentType="application/vnd.openxmlformats-officedocument.oleObject"/>
  <Default Extension="jpeg" ContentType="image/jpeg"/>
  <Default Extension="rels" ContentType="application/vnd.openxmlformats-package.relationships+xml"/>
  <Default Extension="xml" ContentType="application/xml"/>
  <Default Extension="vml" ContentType="application/vnd.openxmlformats-officedocument.vmlDrawin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notesMasters/notesMaster1.xml" ContentType="application/vnd.openxmlformats-officedocument.presentationml.notesMaster+xml"/>
  <Override PartName="/ppt/tags/tag1.xml" ContentType="application/vnd.openxmlformats-officedocument.presentationml.tag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theme/theme2.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notesSlides/notesSlide19.xml" ContentType="application/vnd.openxmlformats-officedocument.presentationml.notesSlide+xml"/>
  <Override PartName="/ppt/notesSlides/notesSlide20.xml" ContentType="application/vnd.openxmlformats-officedocument.presentationml.notesSlide+xml"/>
  <Override PartName="/ppt/notesSlides/notesSlide21.xml" ContentType="application/vnd.openxmlformats-officedocument.presentationml.notesSlide+xml"/>
  <Override PartName="/ppt/notesSlides/notesSlide22.xml" ContentType="application/vnd.openxmlformats-officedocument.presentationml.notesSlide+xml"/>
  <Override PartName="/ppt/notesSlides/notesSlide23.xml" ContentType="application/vnd.openxmlformats-officedocument.presentationml.notesSlide+xml"/>
  <Override PartName="/ppt/notesSlides/notesSlide24.xml" ContentType="application/vnd.openxmlformats-officedocument.presentationml.notesSlide+xml"/>
  <Override PartName="/ppt/notesSlides/notesSlide25.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Override PartName="/docProps/custom.xml" ContentType="application/vnd.openxmlformats-officedocument.custom-properties+xml"/>
</Types>
</file>

<file path=_rels/.rels><?xml version="1.0" encoding="UTF-8" standalone="yes"?>
<Relationships xmlns="http://schemas.openxmlformats.org/package/2006/relationships"><Relationship Id="rId3" Type="http://schemas.openxmlformats.org/officeDocument/2006/relationships/extended-properties" Target="docProps/app.xml"/><Relationship Id="rId2" Type="http://schemas.openxmlformats.org/package/2006/relationships/metadata/core-properties" Target="docProps/core.xml"/><Relationship Id="rId1" Type="http://schemas.openxmlformats.org/officeDocument/2006/relationships/officeDocument" Target="ppt/presentation.xml"/><Relationship Id="rId4" Type="http://schemas.openxmlformats.org/officeDocument/2006/relationships/custom-properties" Target="docProps/custom.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notesMasterIdLst>
    <p:notesMasterId r:id="rId27"/>
  </p:notesMasterIdLst>
  <p:sldIdLst>
    <p:sldId id="256" r:id="rId2"/>
    <p:sldId id="257" r:id="rId3"/>
    <p:sldId id="258" r:id="rId4"/>
    <p:sldId id="264" r:id="rId5"/>
    <p:sldId id="280" r:id="rId6"/>
    <p:sldId id="281" r:id="rId7"/>
    <p:sldId id="282" r:id="rId8"/>
    <p:sldId id="265" r:id="rId9"/>
    <p:sldId id="266" r:id="rId10"/>
    <p:sldId id="283" r:id="rId11"/>
    <p:sldId id="284" r:id="rId12"/>
    <p:sldId id="267" r:id="rId13"/>
    <p:sldId id="272" r:id="rId14"/>
    <p:sldId id="273" r:id="rId15"/>
    <p:sldId id="286" r:id="rId16"/>
    <p:sldId id="287" r:id="rId17"/>
    <p:sldId id="274" r:id="rId18"/>
    <p:sldId id="285" r:id="rId19"/>
    <p:sldId id="288" r:id="rId20"/>
    <p:sldId id="289" r:id="rId21"/>
    <p:sldId id="277" r:id="rId22"/>
    <p:sldId id="275" r:id="rId23"/>
    <p:sldId id="276" r:id="rId24"/>
    <p:sldId id="278" r:id="rId25"/>
    <p:sldId id="279" r:id="rId26"/>
  </p:sldIdLst>
  <p:sldSz cx="9144000" cy="5143500" type="screen16x9"/>
  <p:notesSz cx="6858000" cy="9144000"/>
  <p:custDataLst>
    <p:tags r:id="rId28"/>
  </p:custDataLst>
  <p:defaultTextStyle>
    <a:defPPr>
      <a:defRPr lang="zh-CN"/>
    </a:defPPr>
    <a:lvl1pPr algn="l" defTabSz="309563" rtl="0" fontAlgn="base">
      <a:spcBef>
        <a:spcPct val="0"/>
      </a:spcBef>
      <a:spcAft>
        <a:spcPct val="0"/>
      </a:spcAft>
      <a:buFont typeface="Arial" pitchFamily="34" charset="0"/>
      <a:defRPr kern="1200">
        <a:solidFill>
          <a:schemeClr val="tx1"/>
        </a:solidFill>
        <a:latin typeface="Helvetica Light"/>
        <a:ea typeface="Helvetica Light"/>
        <a:cs typeface="Helvetica Light"/>
        <a:sym typeface="Helvetica Light"/>
      </a:defRPr>
    </a:lvl1pPr>
    <a:lvl2pPr marL="457200" indent="-371475" algn="l" defTabSz="309563" rtl="0" fontAlgn="base">
      <a:spcBef>
        <a:spcPct val="0"/>
      </a:spcBef>
      <a:spcAft>
        <a:spcPct val="0"/>
      </a:spcAft>
      <a:buFont typeface="Arial" pitchFamily="34" charset="0"/>
      <a:defRPr kern="1200">
        <a:solidFill>
          <a:schemeClr val="tx1"/>
        </a:solidFill>
        <a:latin typeface="Helvetica Light"/>
        <a:ea typeface="Helvetica Light"/>
        <a:cs typeface="Helvetica Light"/>
        <a:sym typeface="Helvetica Light"/>
      </a:defRPr>
    </a:lvl2pPr>
    <a:lvl3pPr marL="914400" indent="-742950" algn="l" defTabSz="309563" rtl="0" fontAlgn="base">
      <a:spcBef>
        <a:spcPct val="0"/>
      </a:spcBef>
      <a:spcAft>
        <a:spcPct val="0"/>
      </a:spcAft>
      <a:buFont typeface="Arial" pitchFamily="34" charset="0"/>
      <a:defRPr kern="1200">
        <a:solidFill>
          <a:schemeClr val="tx1"/>
        </a:solidFill>
        <a:latin typeface="Helvetica Light"/>
        <a:ea typeface="Helvetica Light"/>
        <a:cs typeface="Helvetica Light"/>
        <a:sym typeface="Helvetica Light"/>
      </a:defRPr>
    </a:lvl3pPr>
    <a:lvl4pPr marL="1371600" indent="-1114425" algn="l" defTabSz="309563" rtl="0" fontAlgn="base">
      <a:spcBef>
        <a:spcPct val="0"/>
      </a:spcBef>
      <a:spcAft>
        <a:spcPct val="0"/>
      </a:spcAft>
      <a:buFont typeface="Arial" pitchFamily="34" charset="0"/>
      <a:defRPr kern="1200">
        <a:solidFill>
          <a:schemeClr val="tx1"/>
        </a:solidFill>
        <a:latin typeface="Helvetica Light"/>
        <a:ea typeface="Helvetica Light"/>
        <a:cs typeface="Helvetica Light"/>
        <a:sym typeface="Helvetica Light"/>
      </a:defRPr>
    </a:lvl4pPr>
    <a:lvl5pPr marL="1828800" indent="-1485900" algn="l" defTabSz="309563" rtl="0" fontAlgn="base">
      <a:spcBef>
        <a:spcPct val="0"/>
      </a:spcBef>
      <a:spcAft>
        <a:spcPct val="0"/>
      </a:spcAft>
      <a:buFont typeface="Arial" pitchFamily="34" charset="0"/>
      <a:defRPr kern="1200">
        <a:solidFill>
          <a:schemeClr val="tx1"/>
        </a:solidFill>
        <a:latin typeface="Helvetica Light"/>
        <a:ea typeface="Helvetica Light"/>
        <a:cs typeface="Helvetica Light"/>
        <a:sym typeface="Helvetica Light"/>
      </a:defRPr>
    </a:lvl5pPr>
    <a:lvl6pPr marL="2286000" algn="l" defTabSz="914400" rtl="0" eaLnBrk="1" latinLnBrk="0" hangingPunct="1">
      <a:defRPr kern="1200">
        <a:solidFill>
          <a:schemeClr val="tx1"/>
        </a:solidFill>
        <a:latin typeface="Helvetica Light"/>
        <a:ea typeface="Helvetica Light"/>
        <a:cs typeface="Helvetica Light"/>
        <a:sym typeface="Helvetica Light"/>
      </a:defRPr>
    </a:lvl6pPr>
    <a:lvl7pPr marL="2743200" algn="l" defTabSz="914400" rtl="0" eaLnBrk="1" latinLnBrk="0" hangingPunct="1">
      <a:defRPr kern="1200">
        <a:solidFill>
          <a:schemeClr val="tx1"/>
        </a:solidFill>
        <a:latin typeface="Helvetica Light"/>
        <a:ea typeface="Helvetica Light"/>
        <a:cs typeface="Helvetica Light"/>
        <a:sym typeface="Helvetica Light"/>
      </a:defRPr>
    </a:lvl7pPr>
    <a:lvl8pPr marL="3200400" algn="l" defTabSz="914400" rtl="0" eaLnBrk="1" latinLnBrk="0" hangingPunct="1">
      <a:defRPr kern="1200">
        <a:solidFill>
          <a:schemeClr val="tx1"/>
        </a:solidFill>
        <a:latin typeface="Helvetica Light"/>
        <a:ea typeface="Helvetica Light"/>
        <a:cs typeface="Helvetica Light"/>
        <a:sym typeface="Helvetica Light"/>
      </a:defRPr>
    </a:lvl8pPr>
    <a:lvl9pPr marL="3657600" algn="l" defTabSz="914400" rtl="0" eaLnBrk="1" latinLnBrk="0" hangingPunct="1">
      <a:defRPr kern="1200">
        <a:solidFill>
          <a:schemeClr val="tx1"/>
        </a:solidFill>
        <a:latin typeface="Helvetica Light"/>
        <a:ea typeface="Helvetica Light"/>
        <a:cs typeface="Helvetica Light"/>
        <a:sym typeface="Helvetica Light"/>
      </a:defRPr>
    </a:lvl9pPr>
  </p:defaultTextStyle>
  <p:extLst>
    <p:ext uri="{EFAFB233-063F-42B5-8137-9DF3F51BA10A}">
      <p15:sldGuideLst xmlns:p15="http://schemas.microsoft.com/office/powerpoint/2012/main">
        <p15:guide id="1" orient="horz" pos="2160">
          <p15:clr>
            <a:srgbClr val="A4A3A4"/>
          </p15:clr>
        </p15:guide>
        <p15:guide id="2" pos="288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p:present/>
    <p:sldAll/>
    <p:penClr>
      <a:srgbClr val="FF0000"/>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0"/>
      </p:ext>
    </p:extLst>
  </p:showPr>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1761" autoAdjust="0"/>
    <p:restoredTop sz="94660" autoAdjust="0"/>
  </p:normalViewPr>
  <p:slideViewPr>
    <p:cSldViewPr snapToGrid="0">
      <p:cViewPr varScale="1">
        <p:scale>
          <a:sx n="115" d="100"/>
          <a:sy n="115" d="100"/>
        </p:scale>
        <p:origin x="870" y="96"/>
      </p:cViewPr>
      <p:guideLst>
        <p:guide orient="horz" pos="2160"/>
        <p:guide pos="2880"/>
      </p:guideLst>
    </p:cSldViewPr>
  </p:slideViewPr>
  <p:notesTextViewPr>
    <p:cViewPr>
      <p:scale>
        <a:sx n="1" d="1"/>
        <a:sy n="1" d="1"/>
      </p:scale>
      <p:origin x="0" y="0"/>
    </p:cViewPr>
  </p:notesTextViewPr>
  <p:sorterViewPr>
    <p:cViewPr>
      <p:scale>
        <a:sx n="150" d="100"/>
        <a:sy n="150" d="100"/>
      </p:scale>
      <p:origin x="0" y="0"/>
    </p:cViewPr>
  </p:sorter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slide" Target="slides/slide25.xml"/><Relationship Id="rId3" Type="http://schemas.openxmlformats.org/officeDocument/2006/relationships/slide" Target="slides/slide2.xml"/><Relationship Id="rId21" Type="http://schemas.openxmlformats.org/officeDocument/2006/relationships/slide" Target="slides/slide20.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presProps" Target="pres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slide" Target="slides/slide23.xml"/><Relationship Id="rId32"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tags" Target="tags/tag1.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theme" Target="theme/theme1.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notesMaster" Target="notesMasters/notesMaster1.xml"/><Relationship Id="rId30" Type="http://schemas.openxmlformats.org/officeDocument/2006/relationships/viewProps" Target="viewProps.xml"/></Relationships>
</file>

<file path=ppt/drawings/_rels/vmlDrawing1.vml.rels><?xml version="1.0" encoding="UTF-8" standalone="yes"?>
<Relationships xmlns="http://schemas.openxmlformats.org/package/2006/relationships"><Relationship Id="rId1" Type="http://schemas.openxmlformats.org/officeDocument/2006/relationships/image" Target="../media/image14.png"/></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bwMode="auto">
      <p:bgPr>
        <a:solidFill>
          <a:schemeClr val="bg1"/>
        </a:solidFill>
        <a:effectLst/>
      </p:bgPr>
    </p:bg>
    <p:spTree>
      <p:nvGrpSpPr>
        <p:cNvPr id="1" name=""/>
        <p:cNvGrpSpPr/>
        <p:nvPr/>
      </p:nvGrpSpPr>
      <p:grpSpPr>
        <a:xfrm>
          <a:off x="0" y="0"/>
          <a:ext cx="0" cy="0"/>
          <a:chOff x="0" y="0"/>
          <a:chExt cx="0" cy="0"/>
        </a:xfrm>
      </p:grpSpPr>
      <p:sp>
        <p:nvSpPr>
          <p:cNvPr id="10242" name="Shape 49"/>
          <p:cNvSpPr>
            <a:spLocks noGrp="1" noRot="1" noChangeAspect="1" noChangeArrowheads="1"/>
          </p:cNvSpPr>
          <p:nvPr>
            <p:ph type="sldImg" idx="4294967295"/>
          </p:nvPr>
        </p:nvSpPr>
        <p:spPr bwMode="auto">
          <a:xfrm>
            <a:off x="381000" y="685800"/>
            <a:ext cx="6096000" cy="34290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sp>
      <p:sp>
        <p:nvSpPr>
          <p:cNvPr id="10243" name="Shape 50"/>
          <p:cNvSpPr>
            <a:spLocks noGrp="1" noChangeArrowheads="1"/>
          </p:cNvSpPr>
          <p:nvPr>
            <p:ph type="body" sz="quarter" idx="4294967295"/>
          </p:nvPr>
        </p:nvSpPr>
        <p:spPr bwMode="auto">
          <a:xfrm>
            <a:off x="914400" y="4343400"/>
            <a:ext cx="5029200" cy="41148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pPr lvl="0"/>
            <a:endParaRPr lang="zh-CN" altLang="zh-CN" smtClean="0">
              <a:sym typeface="Helvetica Neue"/>
            </a:endParaRPr>
          </a:p>
        </p:txBody>
      </p:sp>
    </p:spTree>
    <p:extLst>
      <p:ext uri="{BB962C8B-B14F-4D97-AF65-F5344CB8AC3E}">
        <p14:creationId xmlns:p14="http://schemas.microsoft.com/office/powerpoint/2010/main" val="710941359"/>
      </p:ext>
    </p:extLst>
  </p:cSld>
  <p:clrMap bg1="lt1" tx1="dk1" bg2="lt2" tx2="dk2" accent1="accent1" accent2="accent2" accent3="accent3" accent4="accent4" accent5="accent5" accent6="accent6" hlink="hlink" folHlink="folHlink"/>
  <p:notesStyle>
    <a:lvl1pPr algn="l" defTabSz="171450" rtl="0" eaLnBrk="0" fontAlgn="base" hangingPunct="0">
      <a:lnSpc>
        <a:spcPct val="118000"/>
      </a:lnSpc>
      <a:spcBef>
        <a:spcPct val="30000"/>
      </a:spcBef>
      <a:spcAft>
        <a:spcPct val="0"/>
      </a:spcAft>
      <a:defRPr sz="800">
        <a:solidFill>
          <a:schemeClr val="tx1"/>
        </a:solidFill>
        <a:latin typeface="Helvetica Neue"/>
        <a:ea typeface="Helvetica Neue"/>
        <a:cs typeface="Helvetica Neue"/>
        <a:sym typeface="Helvetica Neue"/>
      </a:defRPr>
    </a:lvl1pPr>
    <a:lvl2pPr marL="742950" indent="-285750" algn="l" defTabSz="171450" rtl="0" eaLnBrk="0" fontAlgn="base" hangingPunct="0">
      <a:lnSpc>
        <a:spcPct val="118000"/>
      </a:lnSpc>
      <a:spcBef>
        <a:spcPct val="30000"/>
      </a:spcBef>
      <a:spcAft>
        <a:spcPct val="0"/>
      </a:spcAft>
      <a:defRPr sz="800">
        <a:solidFill>
          <a:schemeClr val="tx1"/>
        </a:solidFill>
        <a:latin typeface="Helvetica Neue"/>
        <a:ea typeface="Helvetica Neue"/>
        <a:cs typeface="Helvetica Neue"/>
        <a:sym typeface="Helvetica Neue"/>
      </a:defRPr>
    </a:lvl2pPr>
    <a:lvl3pPr marL="1143000" indent="-228600" algn="l" defTabSz="171450" rtl="0" eaLnBrk="0" fontAlgn="base" hangingPunct="0">
      <a:lnSpc>
        <a:spcPct val="118000"/>
      </a:lnSpc>
      <a:spcBef>
        <a:spcPct val="30000"/>
      </a:spcBef>
      <a:spcAft>
        <a:spcPct val="0"/>
      </a:spcAft>
      <a:defRPr sz="800">
        <a:solidFill>
          <a:schemeClr val="tx1"/>
        </a:solidFill>
        <a:latin typeface="Helvetica Neue"/>
        <a:ea typeface="Helvetica Neue"/>
        <a:cs typeface="Helvetica Neue"/>
        <a:sym typeface="Helvetica Neue"/>
      </a:defRPr>
    </a:lvl3pPr>
    <a:lvl4pPr marL="1600200" indent="-228600" algn="l" defTabSz="171450" rtl="0" eaLnBrk="0" fontAlgn="base" hangingPunct="0">
      <a:lnSpc>
        <a:spcPct val="118000"/>
      </a:lnSpc>
      <a:spcBef>
        <a:spcPct val="30000"/>
      </a:spcBef>
      <a:spcAft>
        <a:spcPct val="0"/>
      </a:spcAft>
      <a:defRPr sz="800">
        <a:solidFill>
          <a:schemeClr val="tx1"/>
        </a:solidFill>
        <a:latin typeface="Helvetica Neue"/>
        <a:ea typeface="Helvetica Neue"/>
        <a:cs typeface="Helvetica Neue"/>
        <a:sym typeface="Helvetica Neue"/>
      </a:defRPr>
    </a:lvl4pPr>
    <a:lvl5pPr marL="2057400" indent="-228600" algn="l" defTabSz="171450" rtl="0" eaLnBrk="0" fontAlgn="base" hangingPunct="0">
      <a:lnSpc>
        <a:spcPct val="118000"/>
      </a:lnSpc>
      <a:spcBef>
        <a:spcPct val="30000"/>
      </a:spcBef>
      <a:spcAft>
        <a:spcPct val="0"/>
      </a:spcAft>
      <a:defRPr sz="800">
        <a:solidFill>
          <a:schemeClr val="tx1"/>
        </a:solidFill>
        <a:latin typeface="Helvetica Neue"/>
        <a:ea typeface="Helvetica Neue"/>
        <a:cs typeface="Helvetica Neue"/>
        <a:sym typeface="Helvetica Neue"/>
      </a:defRPr>
    </a:lvl5pPr>
    <a:lvl6pPr indent="428625" defTabSz="171450">
      <a:lnSpc>
        <a:spcPct val="118000"/>
      </a:lnSpc>
      <a:defRPr sz="825">
        <a:latin typeface="Helvetica Neue"/>
        <a:ea typeface="Helvetica Neue"/>
        <a:cs typeface="Helvetica Neue"/>
        <a:sym typeface="Helvetica Neue"/>
      </a:defRPr>
    </a:lvl6pPr>
    <a:lvl7pPr indent="514350" defTabSz="171450">
      <a:lnSpc>
        <a:spcPct val="118000"/>
      </a:lnSpc>
      <a:defRPr sz="825">
        <a:latin typeface="Helvetica Neue"/>
        <a:ea typeface="Helvetica Neue"/>
        <a:cs typeface="Helvetica Neue"/>
        <a:sym typeface="Helvetica Neue"/>
      </a:defRPr>
    </a:lvl7pPr>
    <a:lvl8pPr indent="600075" defTabSz="171450">
      <a:lnSpc>
        <a:spcPct val="118000"/>
      </a:lnSpc>
      <a:defRPr sz="825">
        <a:latin typeface="Helvetica Neue"/>
        <a:ea typeface="Helvetica Neue"/>
        <a:cs typeface="Helvetica Neue"/>
        <a:sym typeface="Helvetica Neue"/>
      </a:defRPr>
    </a:lvl8pPr>
    <a:lvl9pPr indent="685800" defTabSz="171450">
      <a:lnSpc>
        <a:spcPct val="118000"/>
      </a:lnSpc>
      <a:defRPr sz="825">
        <a:latin typeface="Helvetica Neue"/>
        <a:ea typeface="Helvetica Neue"/>
        <a:cs typeface="Helvetica Neue"/>
        <a:sym typeface="Helvetica Neue"/>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2" Type="http://schemas.openxmlformats.org/officeDocument/2006/relationships/slide" Target="../slides/slide19.xml"/><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2" Type="http://schemas.openxmlformats.org/officeDocument/2006/relationships/slide" Target="../slides/slide20.xml"/><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2" Type="http://schemas.openxmlformats.org/officeDocument/2006/relationships/slide" Target="../slides/slide21.xml"/><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2" Type="http://schemas.openxmlformats.org/officeDocument/2006/relationships/slide" Target="../slides/slide23.xml"/><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2" Type="http://schemas.openxmlformats.org/officeDocument/2006/relationships/slide" Target="../slides/slide24.xml"/><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2" Type="http://schemas.openxmlformats.org/officeDocument/2006/relationships/slide" Target="../slides/slide25.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71643631"/>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2737690468"/>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872245823"/>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1766601795"/>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1994552376"/>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1122462285"/>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125398273"/>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2354609464"/>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1821822051"/>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4221217853"/>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2371506810"/>
      </p:ext>
    </p:extLst>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306405781"/>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2875428415"/>
      </p:ext>
    </p:extLst>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3868014678"/>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531281791"/>
      </p:ext>
    </p:extLst>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1311116574"/>
      </p:ext>
    </p:extLst>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3605846922"/>
      </p:ext>
    </p:extLst>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1766674436"/>
      </p:ext>
    </p:extLst>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3588822752"/>
      </p:ext>
    </p:extLst>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2419061918"/>
      </p:ext>
    </p:extLst>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711778484"/>
      </p:ext>
    </p:extLst>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1206343211"/>
      </p:ext>
    </p:extLst>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1068985974"/>
      </p:ext>
    </p:extLst>
  </p:cSld>
  <p:clrMapOvr>
    <a:masterClrMapping/>
  </p:clrMapOvr>
</p:notes>
</file>

<file path=ppt/notesSlides/notesSlide2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833469125"/>
      </p:ext>
    </p:extLst>
  </p:cSld>
  <p:clrMapOvr>
    <a:masterClrMapping/>
  </p:clrMapOvr>
</p:notes>
</file>

<file path=ppt/notesSlides/notesSlide2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Tree>
    <p:extLst>
      <p:ext uri="{BB962C8B-B14F-4D97-AF65-F5344CB8AC3E}">
        <p14:creationId xmlns:p14="http://schemas.microsoft.com/office/powerpoint/2010/main" val="3016952995"/>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jpe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jpe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x">
  <p:cSld name="标题与副标题 拷贝 1">
    <p:bg bwMode="auto">
      <p:bgPr>
        <a:solidFill>
          <a:srgbClr val="F2F2F2"/>
        </a:solidFill>
        <a:effectLst/>
      </p:bgPr>
    </p:bg>
    <p:spTree>
      <p:nvGrpSpPr>
        <p:cNvPr id="1" name=""/>
        <p:cNvGrpSpPr/>
        <p:nvPr/>
      </p:nvGrpSpPr>
      <p:grpSpPr>
        <a:xfrm>
          <a:off x="0" y="0"/>
          <a:ext cx="0" cy="0"/>
          <a:chOff x="0" y="0"/>
          <a:chExt cx="0" cy="0"/>
        </a:xfrm>
      </p:grpSpPr>
      <p:pic>
        <p:nvPicPr>
          <p:cNvPr id="2" name="3.jpg"/>
          <p:cNvPicPr>
            <a:picLocks noChangeAspect="1" noChangeArrowheads="1"/>
          </p:cNvPicPr>
          <p:nvPr/>
        </p:nvPicPr>
        <p:blipFill>
          <a:blip r:embed="rId2" cstate="screen">
            <a:extLst>
              <a:ext uri="{28A0092B-C50C-407E-A947-70E740481C1C}">
                <a14:useLocalDpi xmlns:a14="http://schemas.microsoft.com/office/drawing/2010/main"/>
              </a:ext>
            </a:extLst>
          </a:blip>
          <a:srcRect/>
          <a:stretch>
            <a:fillRect/>
          </a:stretch>
        </p:blipFill>
        <p:spPr bwMode="auto">
          <a:xfrm>
            <a:off x="0" y="0"/>
            <a:ext cx="9144000" cy="51435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pic>
      <p:sp>
        <p:nvSpPr>
          <p:cNvPr id="3" name="Shape 8"/>
          <p:cNvSpPr/>
          <p:nvPr/>
        </p:nvSpPr>
        <p:spPr>
          <a:xfrm>
            <a:off x="2114550" y="411163"/>
            <a:ext cx="4478338" cy="519112"/>
          </a:xfrm>
          <a:prstGeom prst="rect">
            <a:avLst/>
          </a:prstGeom>
          <a:ln w="12700">
            <a:miter lim="400000"/>
          </a:ln>
        </p:spPr>
        <p:txBody>
          <a:bodyPr wrap="none" lIns="45720" rIns="45720">
            <a:spAutoFit/>
          </a:bodyPr>
          <a:lstStyle/>
          <a:p>
            <a:pPr defTabSz="342900" fontAlgn="auto">
              <a:spcBef>
                <a:spcPts val="0"/>
              </a:spcBef>
              <a:spcAft>
                <a:spcPts val="0"/>
              </a:spcAft>
              <a:buFontTx/>
              <a:buNone/>
              <a:defRPr sz="1800"/>
            </a:pPr>
            <a:r>
              <a:rPr sz="2775" kern="0">
                <a:solidFill>
                  <a:srgbClr val="FFFFFF"/>
                </a:solidFill>
                <a:latin typeface="Arial"/>
                <a:ea typeface="Arial"/>
                <a:cs typeface="Arial"/>
                <a:sym typeface="Arial"/>
              </a:rPr>
              <a:t>Please Add Your </a:t>
            </a:r>
            <a:r>
              <a:rPr sz="2775" b="1" kern="0">
                <a:solidFill>
                  <a:srgbClr val="FFFFFF"/>
                </a:solidFill>
                <a:latin typeface="Arial"/>
                <a:ea typeface="Arial"/>
                <a:cs typeface="Arial"/>
                <a:sym typeface="Arial"/>
              </a:rPr>
              <a:t>Title Here</a:t>
            </a:r>
          </a:p>
        </p:txBody>
      </p:sp>
      <p:sp>
        <p:nvSpPr>
          <p:cNvPr id="4" name="Shape 9"/>
          <p:cNvSpPr/>
          <p:nvPr/>
        </p:nvSpPr>
        <p:spPr>
          <a:xfrm>
            <a:off x="3495675" y="901700"/>
            <a:ext cx="1490663" cy="242888"/>
          </a:xfrm>
          <a:prstGeom prst="rect">
            <a:avLst/>
          </a:prstGeom>
          <a:ln w="12700">
            <a:miter lim="400000"/>
          </a:ln>
        </p:spPr>
        <p:txBody>
          <a:bodyPr wrap="none" lIns="45720" rIns="45720">
            <a:spAutoFit/>
          </a:bodyPr>
          <a:lstStyle>
            <a:lvl1pPr algn="l" defTabSz="914400">
              <a:defRPr sz="26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975" kern="0">
                <a:solidFill>
                  <a:srgbClr val="000000"/>
                </a:solidFill>
              </a:rPr>
              <a:t>please add your title here</a:t>
            </a:r>
          </a:p>
        </p:txBody>
      </p:sp>
    </p:spTree>
    <p:extLst>
      <p:ext uri="{BB962C8B-B14F-4D97-AF65-F5344CB8AC3E}">
        <p14:creationId xmlns:p14="http://schemas.microsoft.com/office/powerpoint/2010/main" val="3965547139"/>
      </p:ext>
    </p:extLst>
  </p:cSld>
  <p:clrMapOvr>
    <a:masterClrMapping/>
  </p:clrMapOvr>
  <p:transition spd="med"/>
  <p:timing>
    <p:tnLst>
      <p:par>
        <p:cTn id="1" dur="indefinite" restart="never" nodeType="tmRoot"/>
      </p:par>
    </p:tnLst>
  </p:timing>
</p:sldLayout>
</file>

<file path=ppt/slideLayouts/slideLayout2.xml><?xml version="1.0" encoding="utf-8"?>
<p:sldLayout xmlns:a="http://schemas.openxmlformats.org/drawingml/2006/main" xmlns:r="http://schemas.openxmlformats.org/officeDocument/2006/relationships" xmlns:p="http://schemas.openxmlformats.org/presentationml/2006/main" type="tx">
  <p:cSld name="标题与副标题 拷贝 2">
    <p:bg bwMode="auto">
      <p:bgPr>
        <a:solidFill>
          <a:srgbClr val="F2F2F2"/>
        </a:solidFill>
        <a:effectLst/>
      </p:bgPr>
    </p:bg>
    <p:spTree>
      <p:nvGrpSpPr>
        <p:cNvPr id="1" name=""/>
        <p:cNvGrpSpPr/>
        <p:nvPr/>
      </p:nvGrpSpPr>
      <p:grpSpPr>
        <a:xfrm>
          <a:off x="0" y="0"/>
          <a:ext cx="0" cy="0"/>
          <a:chOff x="0" y="0"/>
          <a:chExt cx="0" cy="0"/>
        </a:xfrm>
      </p:grpSpPr>
      <p:pic>
        <p:nvPicPr>
          <p:cNvPr id="2" name="1.jpg"/>
          <p:cNvPicPr>
            <a:picLocks noChangeAspect="1" noChangeArrowheads="1"/>
          </p:cNvPicPr>
          <p:nvPr/>
        </p:nvPicPr>
        <p:blipFill>
          <a:blip r:embed="rId2" cstate="screen">
            <a:extLst>
              <a:ext uri="{28A0092B-C50C-407E-A947-70E740481C1C}">
                <a14:useLocalDpi xmlns:a14="http://schemas.microsoft.com/office/drawing/2010/main"/>
              </a:ext>
            </a:extLst>
          </a:blip>
          <a:srcRect/>
          <a:stretch>
            <a:fillRect/>
          </a:stretch>
        </p:blipFill>
        <p:spPr bwMode="auto">
          <a:xfrm>
            <a:off x="0" y="0"/>
            <a:ext cx="9144000" cy="51435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pic>
    </p:spTree>
    <p:extLst>
      <p:ext uri="{BB962C8B-B14F-4D97-AF65-F5344CB8AC3E}">
        <p14:creationId xmlns:p14="http://schemas.microsoft.com/office/powerpoint/2010/main" val="1636538253"/>
      </p:ext>
    </p:extLst>
  </p:cSld>
  <p:clrMapOvr>
    <a:masterClrMapping/>
  </p:clrMapOvr>
  <p:transition spd="med"/>
  <p:timing>
    <p:tnLst>
      <p:par>
        <p:cTn id="1" dur="indefinite" restart="never" nodeType="tmRoot"/>
      </p:par>
    </p:tnLst>
  </p:timing>
</p:sldLayout>
</file>

<file path=ppt/slideLayouts/slideLayout3.xml><?xml version="1.0" encoding="utf-8"?>
<p:sldLayout xmlns:a="http://schemas.openxmlformats.org/drawingml/2006/main" xmlns:r="http://schemas.openxmlformats.org/officeDocument/2006/relationships" xmlns:p="http://schemas.openxmlformats.org/presentationml/2006/main" type="tx">
  <p:cSld name="标题与副标题 拷贝 3">
    <p:bg bwMode="auto">
      <p:bgPr>
        <a:solidFill>
          <a:srgbClr val="F2F2F2"/>
        </a:solidFill>
        <a:effectLst/>
      </p:bgPr>
    </p:bg>
    <p:spTree>
      <p:nvGrpSpPr>
        <p:cNvPr id="1" name=""/>
        <p:cNvGrpSpPr/>
        <p:nvPr/>
      </p:nvGrpSpPr>
      <p:grpSpPr>
        <a:xfrm>
          <a:off x="0" y="0"/>
          <a:ext cx="0" cy="0"/>
          <a:chOff x="0" y="0"/>
          <a:chExt cx="0" cy="0"/>
        </a:xfrm>
      </p:grpSpPr>
      <p:pic>
        <p:nvPicPr>
          <p:cNvPr id="2" name="2.jpg"/>
          <p:cNvPicPr>
            <a:picLocks noChangeAspect="1" noChangeArrowheads="1"/>
          </p:cNvPicPr>
          <p:nvPr/>
        </p:nvPicPr>
        <p:blipFill>
          <a:blip r:embed="rId2" cstate="screen">
            <a:extLst>
              <a:ext uri="{28A0092B-C50C-407E-A947-70E740481C1C}">
                <a14:useLocalDpi xmlns:a14="http://schemas.microsoft.com/office/drawing/2010/main"/>
              </a:ext>
            </a:extLst>
          </a:blip>
          <a:srcRect/>
          <a:stretch>
            <a:fillRect/>
          </a:stretch>
        </p:blipFill>
        <p:spPr bwMode="auto">
          <a:xfrm>
            <a:off x="0" y="0"/>
            <a:ext cx="9144000" cy="51435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pic>
    </p:spTree>
    <p:extLst>
      <p:ext uri="{BB962C8B-B14F-4D97-AF65-F5344CB8AC3E}">
        <p14:creationId xmlns:p14="http://schemas.microsoft.com/office/powerpoint/2010/main" val="2941232233"/>
      </p:ext>
    </p:extLst>
  </p:cSld>
  <p:clrMapOvr>
    <a:masterClrMapping/>
  </p:clrMapOvr>
  <p:transition spd="med"/>
  <p:timing>
    <p:tnLst>
      <p:par>
        <p:cTn id="1" dur="indefinite" restart="never" nodeType="tmRoot"/>
      </p:par>
    </p:tnLst>
  </p:timing>
</p:sldLayout>
</file>

<file path=ppt/slideLayouts/slideLayout4.xml><?xml version="1.0" encoding="utf-8"?>
<p:sldLayout xmlns:a="http://schemas.openxmlformats.org/drawingml/2006/main" xmlns:r="http://schemas.openxmlformats.org/officeDocument/2006/relationships" xmlns:p="http://schemas.openxmlformats.org/presentationml/2006/main" type="tx">
  <p:cSld name="标题与副标题 拷贝">
    <p:bg bwMode="auto">
      <p:bgPr>
        <a:solidFill>
          <a:srgbClr val="F2F2F2"/>
        </a:solidFill>
        <a:effectLst/>
      </p:bgPr>
    </p:bg>
    <p:spTree>
      <p:nvGrpSpPr>
        <p:cNvPr id="1" name=""/>
        <p:cNvGrpSpPr/>
        <p:nvPr/>
      </p:nvGrpSpPr>
      <p:grpSpPr>
        <a:xfrm>
          <a:off x="0" y="0"/>
          <a:ext cx="0" cy="0"/>
          <a:chOff x="0" y="0"/>
          <a:chExt cx="0" cy="0"/>
        </a:xfrm>
      </p:grpSpPr>
      <p:pic>
        <p:nvPicPr>
          <p:cNvPr id="2" name="4.jpg"/>
          <p:cNvPicPr>
            <a:picLocks noChangeAspect="1" noChangeArrowheads="1"/>
          </p:cNvPicPr>
          <p:nvPr/>
        </p:nvPicPr>
        <p:blipFill>
          <a:blip r:embed="rId2" cstate="screen">
            <a:extLst>
              <a:ext uri="{28A0092B-C50C-407E-A947-70E740481C1C}">
                <a14:useLocalDpi xmlns:a14="http://schemas.microsoft.com/office/drawing/2010/main"/>
              </a:ext>
            </a:extLst>
          </a:blip>
          <a:srcRect/>
          <a:stretch>
            <a:fillRect/>
          </a:stretch>
        </p:blipFill>
        <p:spPr bwMode="auto">
          <a:xfrm>
            <a:off x="0" y="0"/>
            <a:ext cx="9144000" cy="51435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pic>
      <p:sp>
        <p:nvSpPr>
          <p:cNvPr id="5" name="Shape 24"/>
          <p:cNvSpPr/>
          <p:nvPr userDrawn="1"/>
        </p:nvSpPr>
        <p:spPr>
          <a:xfrm>
            <a:off x="3371671" y="106363"/>
            <a:ext cx="2400657" cy="400110"/>
          </a:xfrm>
          <a:prstGeom prst="rect">
            <a:avLst/>
          </a:prstGeom>
          <a:ln w="12700">
            <a:miter lim="400000"/>
          </a:ln>
        </p:spPr>
        <p:txBody>
          <a:bodyPr wrap="none" lIns="45720" rIns="45720">
            <a:spAutoFit/>
          </a:bodyPr>
          <a:lstStyle/>
          <a:p>
            <a:pPr defTabSz="342900" fontAlgn="auto">
              <a:spcBef>
                <a:spcPts val="0"/>
              </a:spcBef>
              <a:spcAft>
                <a:spcPts val="0"/>
              </a:spcAft>
              <a:buFontTx/>
              <a:buNone/>
              <a:defRPr sz="1800"/>
            </a:pPr>
            <a:r>
              <a:rPr lang="zh-CN" altLang="en-US" sz="2000" b="0" kern="0" dirty="0" smtClean="0">
                <a:solidFill>
                  <a:schemeClr val="bg1"/>
                </a:solidFill>
                <a:latin typeface="Arial"/>
                <a:ea typeface="Arial"/>
                <a:cs typeface="Arial"/>
                <a:sym typeface="Arial"/>
              </a:rPr>
              <a:t>此处请添加您的标题</a:t>
            </a:r>
            <a:endParaRPr sz="2000" b="0" kern="0" dirty="0">
              <a:solidFill>
                <a:schemeClr val="bg1"/>
              </a:solidFill>
              <a:latin typeface="Arial"/>
              <a:ea typeface="Arial"/>
              <a:cs typeface="Arial"/>
              <a:sym typeface="Arial"/>
            </a:endParaRPr>
          </a:p>
        </p:txBody>
      </p:sp>
      <p:cxnSp>
        <p:nvCxnSpPr>
          <p:cNvPr id="6" name="直接连接符 5"/>
          <p:cNvCxnSpPr/>
          <p:nvPr userDrawn="1"/>
        </p:nvCxnSpPr>
        <p:spPr>
          <a:xfrm>
            <a:off x="4216400" y="518160"/>
            <a:ext cx="741680" cy="0"/>
          </a:xfrm>
          <a:prstGeom prst="line">
            <a:avLst/>
          </a:prstGeom>
          <a:noFill/>
          <a:ln w="12700" cap="flat">
            <a:solidFill>
              <a:schemeClr val="bg1"/>
            </a:solidFill>
            <a:prstDash val="solid"/>
            <a:miter lim="400000"/>
          </a:ln>
        </p:spPr>
        <p:style>
          <a:lnRef idx="0">
            <a:scrgbClr r="0" g="0" b="0"/>
          </a:lnRef>
          <a:fillRef idx="0">
            <a:scrgbClr r="0" g="0" b="0"/>
          </a:fillRef>
          <a:effectRef idx="0">
            <a:scrgbClr r="0" g="0" b="0"/>
          </a:effectRef>
          <a:fontRef idx="none"/>
        </p:style>
      </p:cxnSp>
    </p:spTree>
    <p:extLst>
      <p:ext uri="{BB962C8B-B14F-4D97-AF65-F5344CB8AC3E}">
        <p14:creationId xmlns:p14="http://schemas.microsoft.com/office/powerpoint/2010/main" val="1569762189"/>
      </p:ext>
    </p:extLst>
  </p:cSld>
  <p:clrMapOvr>
    <a:masterClrMapping/>
  </p:clrMapOvr>
  <p:transition spd="med"/>
  <p:timing>
    <p:tnLst>
      <p:par>
        <p:cTn id="1" dur="indefinite" restart="never" nodeType="tmRoot"/>
      </p:par>
    </p:tnLst>
  </p:timing>
</p:sldLayout>
</file>

<file path=ppt/slideLayouts/slideLayout5.xml><?xml version="1.0" encoding="utf-8"?>
<p:sldLayout xmlns:a="http://schemas.openxmlformats.org/drawingml/2006/main" xmlns:r="http://schemas.openxmlformats.org/officeDocument/2006/relationships" xmlns:p="http://schemas.openxmlformats.org/presentationml/2006/main" type="tx">
  <p:cSld name="标题与副标题 拷贝 4">
    <p:bg bwMode="auto">
      <p:bgPr>
        <a:solidFill>
          <a:srgbClr val="F2F2F2"/>
        </a:solidFill>
        <a:effectLst/>
      </p:bgPr>
    </p:bg>
    <p:spTree>
      <p:nvGrpSpPr>
        <p:cNvPr id="1" name=""/>
        <p:cNvGrpSpPr/>
        <p:nvPr/>
      </p:nvGrpSpPr>
      <p:grpSpPr>
        <a:xfrm>
          <a:off x="0" y="0"/>
          <a:ext cx="0" cy="0"/>
          <a:chOff x="0" y="0"/>
          <a:chExt cx="0" cy="0"/>
        </a:xfrm>
      </p:grpSpPr>
      <p:pic>
        <p:nvPicPr>
          <p:cNvPr id="2" name="5.png"/>
          <p:cNvPicPr>
            <a:picLocks noChangeAspect="1" noChangeArrowheads="1"/>
          </p:cNvPicPr>
          <p:nvPr/>
        </p:nvPicPr>
        <p:blipFill>
          <a:blip r:embed="rId2" cstate="screen">
            <a:extLst>
              <a:ext uri="{28A0092B-C50C-407E-A947-70E740481C1C}">
                <a14:useLocalDpi xmlns:a14="http://schemas.microsoft.com/office/drawing/2010/main"/>
              </a:ext>
            </a:extLst>
          </a:blip>
          <a:srcRect/>
          <a:stretch>
            <a:fillRect/>
          </a:stretch>
        </p:blipFill>
        <p:spPr bwMode="auto">
          <a:xfrm>
            <a:off x="0" y="0"/>
            <a:ext cx="9144000" cy="51435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pic>
    </p:spTree>
    <p:extLst>
      <p:ext uri="{BB962C8B-B14F-4D97-AF65-F5344CB8AC3E}">
        <p14:creationId xmlns:p14="http://schemas.microsoft.com/office/powerpoint/2010/main" val="3480799883"/>
      </p:ext>
    </p:extLst>
  </p:cSld>
  <p:clrMapOvr>
    <a:masterClrMapping/>
  </p:clrMapOvr>
  <p:transition spd="med"/>
  <p:timing>
    <p:tnLst>
      <p:par>
        <p:cTn id="1" dur="indefinite" restart="never" nodeType="tmRoot"/>
      </p:par>
    </p:tnLst>
  </p:timing>
</p:sldLayout>
</file>

<file path=ppt/slideLayouts/slideLayout6.xml><?xml version="1.0" encoding="utf-8"?>
<p:sldLayout xmlns:a="http://schemas.openxmlformats.org/drawingml/2006/main" xmlns:r="http://schemas.openxmlformats.org/officeDocument/2006/relationships" xmlns:p="http://schemas.openxmlformats.org/presentationml/2006/main" type="tx">
  <p:cSld name="标题与副标题 拷贝 6">
    <p:bg bwMode="auto">
      <p:bgPr>
        <a:solidFill>
          <a:srgbClr val="F2F2F2"/>
        </a:solidFill>
        <a:effectLst/>
      </p:bgPr>
    </p:bg>
    <p:spTree>
      <p:nvGrpSpPr>
        <p:cNvPr id="1" name=""/>
        <p:cNvGrpSpPr/>
        <p:nvPr/>
      </p:nvGrpSpPr>
      <p:grpSpPr>
        <a:xfrm>
          <a:off x="0" y="0"/>
          <a:ext cx="0" cy="0"/>
          <a:chOff x="0" y="0"/>
          <a:chExt cx="0" cy="0"/>
        </a:xfrm>
      </p:grpSpPr>
      <p:pic>
        <p:nvPicPr>
          <p:cNvPr id="2" name="5.png"/>
          <p:cNvPicPr>
            <a:picLocks noChangeAspect="1" noChangeArrowheads="1"/>
          </p:cNvPicPr>
          <p:nvPr/>
        </p:nvPicPr>
        <p:blipFill>
          <a:blip r:embed="rId2" cstate="screen">
            <a:extLst>
              <a:ext uri="{28A0092B-C50C-407E-A947-70E740481C1C}">
                <a14:useLocalDpi xmlns:a14="http://schemas.microsoft.com/office/drawing/2010/main"/>
              </a:ext>
            </a:extLst>
          </a:blip>
          <a:srcRect/>
          <a:stretch>
            <a:fillRect/>
          </a:stretch>
        </p:blipFill>
        <p:spPr bwMode="auto">
          <a:xfrm>
            <a:off x="0" y="0"/>
            <a:ext cx="9144000" cy="51435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pic>
      <p:sp>
        <p:nvSpPr>
          <p:cNvPr id="3" name="Shape 24"/>
          <p:cNvSpPr/>
          <p:nvPr/>
        </p:nvSpPr>
        <p:spPr>
          <a:xfrm>
            <a:off x="3371671" y="106363"/>
            <a:ext cx="2400657" cy="400110"/>
          </a:xfrm>
          <a:prstGeom prst="rect">
            <a:avLst/>
          </a:prstGeom>
          <a:ln w="12700">
            <a:miter lim="400000"/>
          </a:ln>
        </p:spPr>
        <p:txBody>
          <a:bodyPr wrap="none" lIns="45720" rIns="45720">
            <a:spAutoFit/>
          </a:bodyPr>
          <a:lstStyle/>
          <a:p>
            <a:pPr defTabSz="342900" fontAlgn="auto">
              <a:spcBef>
                <a:spcPts val="0"/>
              </a:spcBef>
              <a:spcAft>
                <a:spcPts val="0"/>
              </a:spcAft>
              <a:buFontTx/>
              <a:buNone/>
              <a:defRPr sz="1800"/>
            </a:pPr>
            <a:r>
              <a:rPr lang="zh-CN" altLang="en-US" sz="2000" b="0" kern="0" dirty="0" smtClean="0">
                <a:solidFill>
                  <a:schemeClr val="bg1"/>
                </a:solidFill>
                <a:latin typeface="Arial"/>
                <a:ea typeface="Arial"/>
                <a:cs typeface="Arial"/>
                <a:sym typeface="Arial"/>
              </a:rPr>
              <a:t>此处请添加您的标题</a:t>
            </a:r>
            <a:endParaRPr sz="2000" b="0" kern="0" dirty="0">
              <a:solidFill>
                <a:schemeClr val="bg1"/>
              </a:solidFill>
              <a:latin typeface="Arial"/>
              <a:ea typeface="Arial"/>
              <a:cs typeface="Arial"/>
              <a:sym typeface="Arial"/>
            </a:endParaRPr>
          </a:p>
        </p:txBody>
      </p:sp>
      <p:cxnSp>
        <p:nvCxnSpPr>
          <p:cNvPr id="6" name="直接连接符 5"/>
          <p:cNvCxnSpPr/>
          <p:nvPr userDrawn="1"/>
        </p:nvCxnSpPr>
        <p:spPr>
          <a:xfrm>
            <a:off x="4216400" y="518160"/>
            <a:ext cx="741680" cy="0"/>
          </a:xfrm>
          <a:prstGeom prst="line">
            <a:avLst/>
          </a:prstGeom>
          <a:noFill/>
          <a:ln w="12700" cap="flat">
            <a:solidFill>
              <a:schemeClr val="bg1"/>
            </a:solidFill>
            <a:prstDash val="solid"/>
            <a:miter lim="400000"/>
          </a:ln>
        </p:spPr>
        <p:style>
          <a:lnRef idx="0">
            <a:scrgbClr r="0" g="0" b="0"/>
          </a:lnRef>
          <a:fillRef idx="0">
            <a:scrgbClr r="0" g="0" b="0"/>
          </a:fillRef>
          <a:effectRef idx="0">
            <a:scrgbClr r="0" g="0" b="0"/>
          </a:effectRef>
          <a:fontRef idx="none"/>
        </p:style>
      </p:cxnSp>
    </p:spTree>
    <p:extLst>
      <p:ext uri="{BB962C8B-B14F-4D97-AF65-F5344CB8AC3E}">
        <p14:creationId xmlns:p14="http://schemas.microsoft.com/office/powerpoint/2010/main" val="3744760432"/>
      </p:ext>
    </p:extLst>
  </p:cSld>
  <p:clrMapOvr>
    <a:masterClrMapping/>
  </p:clrMapOvr>
  <p:transition spd="med"/>
  <p:timing>
    <p:tnLst>
      <p:par>
        <p:cTn id="1" dur="indefinite" restart="never" nodeType="tmRoot"/>
      </p:par>
    </p:tnLst>
  </p:timing>
</p:sldLayout>
</file>

<file path=ppt/slideLayouts/slideLayout7.xml><?xml version="1.0" encoding="utf-8"?>
<p:sldLayout xmlns:a="http://schemas.openxmlformats.org/drawingml/2006/main" xmlns:r="http://schemas.openxmlformats.org/officeDocument/2006/relationships" xmlns:p="http://schemas.openxmlformats.org/presentationml/2006/main" type="tx">
  <p:cSld name="标题与副标题 拷贝 5">
    <p:bg bwMode="auto">
      <p:bgPr>
        <a:solidFill>
          <a:srgbClr val="F2F2F2"/>
        </a:solidFill>
        <a:effectLst/>
      </p:bgPr>
    </p:bg>
    <p:spTree>
      <p:nvGrpSpPr>
        <p:cNvPr id="1" name=""/>
        <p:cNvGrpSpPr/>
        <p:nvPr/>
      </p:nvGrpSpPr>
      <p:grpSpPr>
        <a:xfrm>
          <a:off x="0" y="0"/>
          <a:ext cx="0" cy="0"/>
          <a:chOff x="0" y="0"/>
          <a:chExt cx="0" cy="0"/>
        </a:xfrm>
      </p:grpSpPr>
    </p:spTree>
    <p:extLst>
      <p:ext uri="{BB962C8B-B14F-4D97-AF65-F5344CB8AC3E}">
        <p14:creationId xmlns:p14="http://schemas.microsoft.com/office/powerpoint/2010/main" val="4168440891"/>
      </p:ext>
    </p:extLst>
  </p:cSld>
  <p:clrMapOvr>
    <a:masterClrMapping/>
  </p:clrMapOvr>
  <p:transition spd="med"/>
</p:sldLayout>
</file>

<file path=ppt/slideLayouts/slideLayout8.xml><?xml version="1.0" encoding="utf-8"?>
<p:sldLayout xmlns:a="http://schemas.openxmlformats.org/drawingml/2006/main" xmlns:r="http://schemas.openxmlformats.org/officeDocument/2006/relationships" xmlns:p="http://schemas.openxmlformats.org/presentationml/2006/main" type="tx">
  <p:cSld name="照片 - 水平">
    <p:spTree>
      <p:nvGrpSpPr>
        <p:cNvPr id="1" name=""/>
        <p:cNvGrpSpPr/>
        <p:nvPr/>
      </p:nvGrpSpPr>
      <p:grpSpPr>
        <a:xfrm>
          <a:off x="0" y="0"/>
          <a:ext cx="0" cy="0"/>
          <a:chOff x="0" y="0"/>
          <a:chExt cx="0" cy="0"/>
        </a:xfrm>
      </p:grpSpPr>
      <p:sp>
        <p:nvSpPr>
          <p:cNvPr id="28" name="Shape 28"/>
          <p:cNvSpPr>
            <a:spLocks noGrp="1"/>
          </p:cNvSpPr>
          <p:nvPr>
            <p:ph type="title" hasCustomPrompt="1"/>
          </p:nvPr>
        </p:nvSpPr>
        <p:spPr>
          <a:xfrm>
            <a:off x="238125" y="3543300"/>
            <a:ext cx="8667750" cy="752475"/>
          </a:xfrm>
          <a:prstGeom prst="rect">
            <a:avLst/>
          </a:prstGeom>
        </p:spPr>
        <p:txBody>
          <a:bodyPr anchor="b"/>
          <a:lstStyle/>
          <a:p>
            <a:pPr lvl="0"/>
            <a:r>
              <a:t>标题文本</a:t>
            </a:r>
          </a:p>
        </p:txBody>
      </p:sp>
      <p:sp>
        <p:nvSpPr>
          <p:cNvPr id="29" name="Shape 29"/>
          <p:cNvSpPr>
            <a:spLocks noGrp="1"/>
          </p:cNvSpPr>
          <p:nvPr>
            <p:ph type="body" idx="1" hasCustomPrompt="1"/>
          </p:nvPr>
        </p:nvSpPr>
        <p:spPr>
          <a:xfrm>
            <a:off x="238125" y="4319587"/>
            <a:ext cx="8667750" cy="595313"/>
          </a:xfrm>
          <a:prstGeom prst="rect">
            <a:avLst/>
          </a:prstGeom>
        </p:spPr>
        <p:txBody>
          <a:bodyPr anchor="t"/>
          <a:lstStyle>
            <a:lvl1pPr marL="0" indent="0" algn="ctr">
              <a:spcBef>
                <a:spcPts val="0"/>
              </a:spcBef>
              <a:buSzTx/>
              <a:buNone/>
              <a:defRPr sz="1650"/>
            </a:lvl1pPr>
            <a:lvl2pPr marL="0" indent="85725" algn="ctr">
              <a:spcBef>
                <a:spcPts val="0"/>
              </a:spcBef>
              <a:buSzTx/>
              <a:buNone/>
              <a:defRPr sz="1650"/>
            </a:lvl2pPr>
            <a:lvl3pPr marL="0" indent="171450" algn="ctr">
              <a:spcBef>
                <a:spcPts val="0"/>
              </a:spcBef>
              <a:buSzTx/>
              <a:buNone/>
              <a:defRPr sz="1650"/>
            </a:lvl3pPr>
            <a:lvl4pPr marL="0" indent="257175" algn="ctr">
              <a:spcBef>
                <a:spcPts val="0"/>
              </a:spcBef>
              <a:buSzTx/>
              <a:buNone/>
              <a:defRPr sz="1650"/>
            </a:lvl4pPr>
            <a:lvl5pPr marL="0" indent="342900" algn="ctr">
              <a:spcBef>
                <a:spcPts val="0"/>
              </a:spcBef>
              <a:buSzTx/>
              <a:buNone/>
              <a:defRPr sz="1650"/>
            </a:lvl5pPr>
          </a:lstStyle>
          <a:p>
            <a:pPr lvl="0"/>
            <a:r>
              <a:t>正文级别 1</a:t>
            </a:r>
          </a:p>
          <a:p>
            <a:pPr lvl="1"/>
            <a:r>
              <a:t>正文级别 2</a:t>
            </a:r>
          </a:p>
          <a:p>
            <a:pPr lvl="2"/>
            <a:r>
              <a:t>正文级别 3</a:t>
            </a:r>
          </a:p>
          <a:p>
            <a:pPr lvl="3"/>
            <a:r>
              <a:t>正文级别 4</a:t>
            </a:r>
          </a:p>
          <a:p>
            <a:pPr lvl="4"/>
            <a:r>
              <a:t>正文级别 5</a:t>
            </a:r>
          </a:p>
        </p:txBody>
      </p:sp>
    </p:spTree>
    <p:extLst>
      <p:ext uri="{BB962C8B-B14F-4D97-AF65-F5344CB8AC3E}">
        <p14:creationId xmlns:p14="http://schemas.microsoft.com/office/powerpoint/2010/main" val="1781071018"/>
      </p:ext>
    </p:extLst>
  </p:cSld>
  <p:clrMapOvr>
    <a:masterClrMapping/>
  </p:clrMapOvr>
  <p:transition spd="med"/>
</p:sldLayout>
</file>

<file path=ppt/slideLayouts/slideLayout9.xml><?xml version="1.0" encoding="utf-8"?>
<p:sldLayout xmlns:a="http://schemas.openxmlformats.org/drawingml/2006/main" xmlns:r="http://schemas.openxmlformats.org/officeDocument/2006/relationships" xmlns:p="http://schemas.openxmlformats.org/presentationml/2006/main" type="tx">
  <p:cSld name="标题 - 居中">
    <p:spTree>
      <p:nvGrpSpPr>
        <p:cNvPr id="1" name=""/>
        <p:cNvGrpSpPr/>
        <p:nvPr/>
      </p:nvGrpSpPr>
      <p:grpSpPr>
        <a:xfrm>
          <a:off x="0" y="0"/>
          <a:ext cx="0" cy="0"/>
          <a:chOff x="0" y="0"/>
          <a:chExt cx="0" cy="0"/>
        </a:xfrm>
      </p:grpSpPr>
      <p:sp>
        <p:nvSpPr>
          <p:cNvPr id="31" name="Shape 31"/>
          <p:cNvSpPr>
            <a:spLocks noGrp="1"/>
          </p:cNvSpPr>
          <p:nvPr>
            <p:ph type="title" hasCustomPrompt="1"/>
          </p:nvPr>
        </p:nvSpPr>
        <p:spPr>
          <a:xfrm>
            <a:off x="666750" y="1700213"/>
            <a:ext cx="7810500" cy="1743075"/>
          </a:xfrm>
          <a:prstGeom prst="rect">
            <a:avLst/>
          </a:prstGeom>
        </p:spPr>
        <p:txBody>
          <a:bodyPr/>
          <a:lstStyle/>
          <a:p>
            <a:pPr lvl="0"/>
            <a:r>
              <a:t>标题文本</a:t>
            </a:r>
          </a:p>
        </p:txBody>
      </p:sp>
    </p:spTree>
    <p:extLst>
      <p:ext uri="{BB962C8B-B14F-4D97-AF65-F5344CB8AC3E}">
        <p14:creationId xmlns:p14="http://schemas.microsoft.com/office/powerpoint/2010/main" val="3791991181"/>
      </p:ext>
    </p:extLst>
  </p:cSld>
  <p:clrMapOvr>
    <a:masterClrMapping/>
  </p:clrMapOvr>
  <p:transition spd="med"/>
</p:sldLayout>
</file>

<file path=ppt/slideLayouts/slideLayout10.xml><?xml version="1.0" encoding="utf-8"?>
<p:sldLayout xmlns:a="http://schemas.openxmlformats.org/drawingml/2006/main" xmlns:r="http://schemas.openxmlformats.org/officeDocument/2006/relationships" xmlns:p="http://schemas.openxmlformats.org/presentationml/2006/main" type="tx">
  <p:cSld name="照片 - 垂直">
    <p:spTree>
      <p:nvGrpSpPr>
        <p:cNvPr id="1" name=""/>
        <p:cNvGrpSpPr/>
        <p:nvPr/>
      </p:nvGrpSpPr>
      <p:grpSpPr>
        <a:xfrm>
          <a:off x="0" y="0"/>
          <a:ext cx="0" cy="0"/>
          <a:chOff x="0" y="0"/>
          <a:chExt cx="0" cy="0"/>
        </a:xfrm>
      </p:grpSpPr>
      <p:sp>
        <p:nvSpPr>
          <p:cNvPr id="33" name="Shape 33"/>
          <p:cNvSpPr>
            <a:spLocks noGrp="1"/>
          </p:cNvSpPr>
          <p:nvPr>
            <p:ph type="title" hasCustomPrompt="1"/>
          </p:nvPr>
        </p:nvSpPr>
        <p:spPr>
          <a:xfrm>
            <a:off x="619125" y="414338"/>
            <a:ext cx="3833813" cy="2105025"/>
          </a:xfrm>
          <a:prstGeom prst="rect">
            <a:avLst/>
          </a:prstGeom>
        </p:spPr>
        <p:txBody>
          <a:bodyPr anchor="b"/>
          <a:lstStyle>
            <a:lvl1pPr>
              <a:defRPr sz="3150"/>
            </a:lvl1pPr>
          </a:lstStyle>
          <a:p>
            <a:pPr lvl="0"/>
            <a:r>
              <a:t>标题文本</a:t>
            </a:r>
          </a:p>
        </p:txBody>
      </p:sp>
      <p:sp>
        <p:nvSpPr>
          <p:cNvPr id="34" name="Shape 34"/>
          <p:cNvSpPr>
            <a:spLocks noGrp="1"/>
          </p:cNvSpPr>
          <p:nvPr>
            <p:ph type="body" idx="1" hasCustomPrompt="1"/>
          </p:nvPr>
        </p:nvSpPr>
        <p:spPr>
          <a:xfrm>
            <a:off x="619125" y="2566988"/>
            <a:ext cx="3833813" cy="2162175"/>
          </a:xfrm>
          <a:prstGeom prst="rect">
            <a:avLst/>
          </a:prstGeom>
        </p:spPr>
        <p:txBody>
          <a:bodyPr anchor="t"/>
          <a:lstStyle>
            <a:lvl1pPr marL="0" indent="0" algn="ctr">
              <a:spcBef>
                <a:spcPts val="0"/>
              </a:spcBef>
              <a:buSzTx/>
              <a:buNone/>
              <a:defRPr sz="1650"/>
            </a:lvl1pPr>
            <a:lvl2pPr marL="0" indent="85725" algn="ctr">
              <a:spcBef>
                <a:spcPts val="0"/>
              </a:spcBef>
              <a:buSzTx/>
              <a:buNone/>
              <a:defRPr sz="1650"/>
            </a:lvl2pPr>
            <a:lvl3pPr marL="0" indent="171450" algn="ctr">
              <a:spcBef>
                <a:spcPts val="0"/>
              </a:spcBef>
              <a:buSzTx/>
              <a:buNone/>
              <a:defRPr sz="1650"/>
            </a:lvl3pPr>
            <a:lvl4pPr marL="0" indent="257175" algn="ctr">
              <a:spcBef>
                <a:spcPts val="0"/>
              </a:spcBef>
              <a:buSzTx/>
              <a:buNone/>
              <a:defRPr sz="1650"/>
            </a:lvl4pPr>
            <a:lvl5pPr marL="0" indent="342900" algn="ctr">
              <a:spcBef>
                <a:spcPts val="0"/>
              </a:spcBef>
              <a:buSzTx/>
              <a:buNone/>
              <a:defRPr sz="1650"/>
            </a:lvl5pPr>
          </a:lstStyle>
          <a:p>
            <a:pPr lvl="0"/>
            <a:r>
              <a:t>正文级别 1</a:t>
            </a:r>
          </a:p>
          <a:p>
            <a:pPr lvl="1"/>
            <a:r>
              <a:t>正文级别 2</a:t>
            </a:r>
          </a:p>
          <a:p>
            <a:pPr lvl="2"/>
            <a:r>
              <a:t>正文级别 3</a:t>
            </a:r>
          </a:p>
          <a:p>
            <a:pPr lvl="3"/>
            <a:r>
              <a:t>正文级别 4</a:t>
            </a:r>
          </a:p>
          <a:p>
            <a:pPr lvl="4"/>
            <a:r>
              <a:t>正文级别 5</a:t>
            </a:r>
          </a:p>
        </p:txBody>
      </p:sp>
    </p:spTree>
    <p:extLst>
      <p:ext uri="{BB962C8B-B14F-4D97-AF65-F5344CB8AC3E}">
        <p14:creationId xmlns:p14="http://schemas.microsoft.com/office/powerpoint/2010/main" val="1776652140"/>
      </p:ext>
    </p:extLst>
  </p:cSld>
  <p:clrMapOvr>
    <a:masterClrMapping/>
  </p:clrMapOvr>
  <p:transition spd="med"/>
</p:sldLayout>
</file>

<file path=ppt/slideLayouts/slideLayout11.xml><?xml version="1.0" encoding="utf-8"?>
<p:sldLayout xmlns:a="http://schemas.openxmlformats.org/drawingml/2006/main" xmlns:r="http://schemas.openxmlformats.org/officeDocument/2006/relationships" xmlns:p="http://schemas.openxmlformats.org/presentationml/2006/main" type="tx">
  <p:cSld name="标题 - 顶部对齐">
    <p:spTree>
      <p:nvGrpSpPr>
        <p:cNvPr id="1" name=""/>
        <p:cNvGrpSpPr/>
        <p:nvPr/>
      </p:nvGrpSpPr>
      <p:grpSpPr>
        <a:xfrm>
          <a:off x="0" y="0"/>
          <a:ext cx="0" cy="0"/>
          <a:chOff x="0" y="0"/>
          <a:chExt cx="0" cy="0"/>
        </a:xfrm>
      </p:grpSpPr>
      <p:sp>
        <p:nvSpPr>
          <p:cNvPr id="36" name="Shape 36"/>
          <p:cNvSpPr>
            <a:spLocks noGrp="1"/>
          </p:cNvSpPr>
          <p:nvPr>
            <p:ph type="title" hasCustomPrompt="1"/>
          </p:nvPr>
        </p:nvSpPr>
        <p:spPr>
          <a:prstGeom prst="rect">
            <a:avLst/>
          </a:prstGeom>
        </p:spPr>
        <p:txBody>
          <a:bodyPr/>
          <a:lstStyle/>
          <a:p>
            <a:pPr lvl="0"/>
            <a:r>
              <a:t>标题文本</a:t>
            </a:r>
          </a:p>
        </p:txBody>
      </p:sp>
    </p:spTree>
    <p:extLst>
      <p:ext uri="{BB962C8B-B14F-4D97-AF65-F5344CB8AC3E}">
        <p14:creationId xmlns:p14="http://schemas.microsoft.com/office/powerpoint/2010/main" val="2973972007"/>
      </p:ext>
    </p:extLst>
  </p:cSld>
  <p:clrMapOvr>
    <a:masterClrMapping/>
  </p:clrMapOvr>
  <p:transition spd="med"/>
</p:sldLayout>
</file>

<file path=ppt/slideLayouts/slideLayout12.xml><?xml version="1.0" encoding="utf-8"?>
<p:sldLayout xmlns:a="http://schemas.openxmlformats.org/drawingml/2006/main" xmlns:r="http://schemas.openxmlformats.org/officeDocument/2006/relationships" xmlns:p="http://schemas.openxmlformats.org/presentationml/2006/main" type="tx">
  <p:cSld name="标题与项目符号">
    <p:spTree>
      <p:nvGrpSpPr>
        <p:cNvPr id="1" name=""/>
        <p:cNvGrpSpPr/>
        <p:nvPr/>
      </p:nvGrpSpPr>
      <p:grpSpPr>
        <a:xfrm>
          <a:off x="0" y="0"/>
          <a:ext cx="0" cy="0"/>
          <a:chOff x="0" y="0"/>
          <a:chExt cx="0" cy="0"/>
        </a:xfrm>
      </p:grpSpPr>
      <p:sp>
        <p:nvSpPr>
          <p:cNvPr id="38" name="Shape 38"/>
          <p:cNvSpPr>
            <a:spLocks noGrp="1"/>
          </p:cNvSpPr>
          <p:nvPr>
            <p:ph type="title" hasCustomPrompt="1"/>
          </p:nvPr>
        </p:nvSpPr>
        <p:spPr>
          <a:prstGeom prst="rect">
            <a:avLst/>
          </a:prstGeom>
        </p:spPr>
        <p:txBody>
          <a:bodyPr/>
          <a:lstStyle/>
          <a:p>
            <a:pPr lvl="0"/>
            <a:r>
              <a:t>标题文本</a:t>
            </a:r>
          </a:p>
        </p:txBody>
      </p:sp>
      <p:sp>
        <p:nvSpPr>
          <p:cNvPr id="39" name="Shape 39"/>
          <p:cNvSpPr>
            <a:spLocks noGrp="1"/>
          </p:cNvSpPr>
          <p:nvPr>
            <p:ph type="body" idx="1" hasCustomPrompt="1"/>
          </p:nvPr>
        </p:nvSpPr>
        <p:spPr>
          <a:prstGeom prst="rect">
            <a:avLst/>
          </a:prstGeom>
        </p:spPr>
        <p:txBody>
          <a:bodyPr/>
          <a:lstStyle/>
          <a:p>
            <a:pPr lvl="0"/>
            <a:r>
              <a:t>正文级别 1</a:t>
            </a:r>
          </a:p>
          <a:p>
            <a:pPr lvl="1"/>
            <a:r>
              <a:t>正文级别 2</a:t>
            </a:r>
          </a:p>
          <a:p>
            <a:pPr lvl="2"/>
            <a:r>
              <a:t>正文级别 3</a:t>
            </a:r>
          </a:p>
          <a:p>
            <a:pPr lvl="3"/>
            <a:r>
              <a:t>正文级别 4</a:t>
            </a:r>
          </a:p>
          <a:p>
            <a:pPr lvl="4"/>
            <a:r>
              <a:t>正文级别 5</a:t>
            </a:r>
          </a:p>
        </p:txBody>
      </p:sp>
    </p:spTree>
    <p:extLst>
      <p:ext uri="{BB962C8B-B14F-4D97-AF65-F5344CB8AC3E}">
        <p14:creationId xmlns:p14="http://schemas.microsoft.com/office/powerpoint/2010/main" val="2766557510"/>
      </p:ext>
    </p:extLst>
  </p:cSld>
  <p:clrMapOvr>
    <a:masterClrMapping/>
  </p:clrMapOvr>
  <p:transition spd="med"/>
</p:sldLayout>
</file>

<file path=ppt/slideLayouts/slideLayout13.xml><?xml version="1.0" encoding="utf-8"?>
<p:sldLayout xmlns:a="http://schemas.openxmlformats.org/drawingml/2006/main" xmlns:r="http://schemas.openxmlformats.org/officeDocument/2006/relationships" xmlns:p="http://schemas.openxmlformats.org/presentationml/2006/main" type="tx">
  <p:cSld name="标题、项目符号与照片">
    <p:spTree>
      <p:nvGrpSpPr>
        <p:cNvPr id="1" name=""/>
        <p:cNvGrpSpPr/>
        <p:nvPr/>
      </p:nvGrpSpPr>
      <p:grpSpPr>
        <a:xfrm>
          <a:off x="0" y="0"/>
          <a:ext cx="0" cy="0"/>
          <a:chOff x="0" y="0"/>
          <a:chExt cx="0" cy="0"/>
        </a:xfrm>
      </p:grpSpPr>
      <p:sp>
        <p:nvSpPr>
          <p:cNvPr id="41" name="Shape 41"/>
          <p:cNvSpPr>
            <a:spLocks noGrp="1"/>
          </p:cNvSpPr>
          <p:nvPr>
            <p:ph type="title" hasCustomPrompt="1"/>
          </p:nvPr>
        </p:nvSpPr>
        <p:spPr>
          <a:prstGeom prst="rect">
            <a:avLst/>
          </a:prstGeom>
        </p:spPr>
        <p:txBody>
          <a:bodyPr/>
          <a:lstStyle/>
          <a:p>
            <a:pPr lvl="0"/>
            <a:r>
              <a:t>标题文本</a:t>
            </a:r>
          </a:p>
        </p:txBody>
      </p:sp>
      <p:sp>
        <p:nvSpPr>
          <p:cNvPr id="42" name="Shape 42"/>
          <p:cNvSpPr>
            <a:spLocks noGrp="1"/>
          </p:cNvSpPr>
          <p:nvPr>
            <p:ph type="body" idx="1" hasCustomPrompt="1"/>
          </p:nvPr>
        </p:nvSpPr>
        <p:spPr>
          <a:xfrm>
            <a:off x="633413" y="1214437"/>
            <a:ext cx="3752850" cy="3452813"/>
          </a:xfrm>
          <a:prstGeom prst="rect">
            <a:avLst/>
          </a:prstGeom>
        </p:spPr>
        <p:txBody>
          <a:bodyPr/>
          <a:lstStyle>
            <a:lvl1pPr marL="209550" indent="-209550">
              <a:spcBef>
                <a:spcPts val="1690"/>
              </a:spcBef>
              <a:defRPr sz="1690"/>
            </a:lvl1pPr>
            <a:lvl2pPr marL="419100" indent="-209550">
              <a:spcBef>
                <a:spcPts val="1690"/>
              </a:spcBef>
              <a:defRPr sz="1690"/>
            </a:lvl2pPr>
            <a:lvl3pPr marL="628650" indent="-209550">
              <a:spcBef>
                <a:spcPts val="1690"/>
              </a:spcBef>
              <a:defRPr sz="1690"/>
            </a:lvl3pPr>
            <a:lvl4pPr marL="838200" indent="-209550">
              <a:spcBef>
                <a:spcPts val="1690"/>
              </a:spcBef>
              <a:defRPr sz="1690"/>
            </a:lvl4pPr>
            <a:lvl5pPr marL="1047750" indent="-209550">
              <a:spcBef>
                <a:spcPts val="1690"/>
              </a:spcBef>
              <a:defRPr sz="1690"/>
            </a:lvl5pPr>
          </a:lstStyle>
          <a:p>
            <a:pPr lvl="0"/>
            <a:r>
              <a:t>正文级别 1</a:t>
            </a:r>
          </a:p>
          <a:p>
            <a:pPr lvl="1"/>
            <a:r>
              <a:t>正文级别 2</a:t>
            </a:r>
          </a:p>
          <a:p>
            <a:pPr lvl="2"/>
            <a:r>
              <a:t>正文级别 3</a:t>
            </a:r>
          </a:p>
          <a:p>
            <a:pPr lvl="3"/>
            <a:r>
              <a:t>正文级别 4</a:t>
            </a:r>
          </a:p>
          <a:p>
            <a:pPr lvl="4"/>
            <a:r>
              <a:t>正文级别 5</a:t>
            </a:r>
          </a:p>
        </p:txBody>
      </p:sp>
    </p:spTree>
    <p:extLst>
      <p:ext uri="{BB962C8B-B14F-4D97-AF65-F5344CB8AC3E}">
        <p14:creationId xmlns:p14="http://schemas.microsoft.com/office/powerpoint/2010/main" val="661972683"/>
      </p:ext>
    </p:extLst>
  </p:cSld>
  <p:clrMapOvr>
    <a:masterClrMapping/>
  </p:clrMapOvr>
  <p:transition spd="med"/>
</p:sldLayout>
</file>

<file path=ppt/slideLayouts/slideLayout14.xml><?xml version="1.0" encoding="utf-8"?>
<p:sldLayout xmlns:a="http://schemas.openxmlformats.org/drawingml/2006/main" xmlns:r="http://schemas.openxmlformats.org/officeDocument/2006/relationships" xmlns:p="http://schemas.openxmlformats.org/presentationml/2006/main" type="tx">
  <p:cSld name="项目符号">
    <p:spTree>
      <p:nvGrpSpPr>
        <p:cNvPr id="1" name=""/>
        <p:cNvGrpSpPr/>
        <p:nvPr/>
      </p:nvGrpSpPr>
      <p:grpSpPr>
        <a:xfrm>
          <a:off x="0" y="0"/>
          <a:ext cx="0" cy="0"/>
          <a:chOff x="0" y="0"/>
          <a:chExt cx="0" cy="0"/>
        </a:xfrm>
      </p:grpSpPr>
      <p:sp>
        <p:nvSpPr>
          <p:cNvPr id="44" name="Shape 44"/>
          <p:cNvSpPr>
            <a:spLocks noGrp="1"/>
          </p:cNvSpPr>
          <p:nvPr>
            <p:ph type="body" idx="1" hasCustomPrompt="1"/>
          </p:nvPr>
        </p:nvSpPr>
        <p:spPr>
          <a:xfrm>
            <a:off x="633413" y="666750"/>
            <a:ext cx="7877175" cy="3805238"/>
          </a:xfrm>
          <a:prstGeom prst="rect">
            <a:avLst/>
          </a:prstGeom>
        </p:spPr>
        <p:txBody>
          <a:bodyPr/>
          <a:lstStyle/>
          <a:p>
            <a:pPr lvl="0"/>
            <a:r>
              <a:t>正文级别 1</a:t>
            </a:r>
          </a:p>
          <a:p>
            <a:pPr lvl="1"/>
            <a:r>
              <a:t>正文级别 2</a:t>
            </a:r>
          </a:p>
          <a:p>
            <a:pPr lvl="2"/>
            <a:r>
              <a:t>正文级别 3</a:t>
            </a:r>
          </a:p>
          <a:p>
            <a:pPr lvl="3"/>
            <a:r>
              <a:t>正文级别 4</a:t>
            </a:r>
          </a:p>
          <a:p>
            <a:pPr lvl="4"/>
            <a:r>
              <a:t>正文级别 5</a:t>
            </a:r>
          </a:p>
        </p:txBody>
      </p:sp>
    </p:spTree>
    <p:extLst>
      <p:ext uri="{BB962C8B-B14F-4D97-AF65-F5344CB8AC3E}">
        <p14:creationId xmlns:p14="http://schemas.microsoft.com/office/powerpoint/2010/main" val="3753595091"/>
      </p:ext>
    </p:extLst>
  </p:cSld>
  <p:clrMapOvr>
    <a:masterClrMapping/>
  </p:clrMapOvr>
  <p:transition spd="med"/>
</p:sldLayout>
</file>

<file path=ppt/slideLayouts/slideLayout15.xml><?xml version="1.0" encoding="utf-8"?>
<p:sldLayout xmlns:a="http://schemas.openxmlformats.org/drawingml/2006/main" xmlns:r="http://schemas.openxmlformats.org/officeDocument/2006/relationships" xmlns:p="http://schemas.openxmlformats.org/presentationml/2006/main" type="tx">
  <p:cSld name="照片 - 3 联">
    <p:spTree>
      <p:nvGrpSpPr>
        <p:cNvPr id="1" name=""/>
        <p:cNvGrpSpPr/>
        <p:nvPr/>
      </p:nvGrpSpPr>
      <p:grpSpPr>
        <a:xfrm>
          <a:off x="0" y="0"/>
          <a:ext cx="0" cy="0"/>
          <a:chOff x="0" y="0"/>
          <a:chExt cx="0" cy="0"/>
        </a:xfrm>
      </p:grpSpPr>
    </p:spTree>
    <p:extLst>
      <p:ext uri="{BB962C8B-B14F-4D97-AF65-F5344CB8AC3E}">
        <p14:creationId xmlns:p14="http://schemas.microsoft.com/office/powerpoint/2010/main" val="280167990"/>
      </p:ext>
    </p:extLst>
  </p:cSld>
  <p:clrMapOvr>
    <a:masterClrMapping/>
  </p:clrMapOvr>
  <p:transition spd="med"/>
</p:sldLayout>
</file>

<file path=ppt/slideLayouts/slideLayout16.xml><?xml version="1.0" encoding="utf-8"?>
<p:sldLayout xmlns:a="http://schemas.openxmlformats.org/drawingml/2006/main" xmlns:r="http://schemas.openxmlformats.org/officeDocument/2006/relationships" xmlns:p="http://schemas.openxmlformats.org/presentationml/2006/main" type="tx">
  <p:cSld name="引文">
    <p:spTree>
      <p:nvGrpSpPr>
        <p:cNvPr id="1" name=""/>
        <p:cNvGrpSpPr/>
        <p:nvPr/>
      </p:nvGrpSpPr>
      <p:grpSpPr>
        <a:xfrm>
          <a:off x="0" y="0"/>
          <a:ext cx="0" cy="0"/>
          <a:chOff x="0" y="0"/>
          <a:chExt cx="0" cy="0"/>
        </a:xfrm>
      </p:grpSpPr>
    </p:spTree>
    <p:extLst>
      <p:ext uri="{BB962C8B-B14F-4D97-AF65-F5344CB8AC3E}">
        <p14:creationId xmlns:p14="http://schemas.microsoft.com/office/powerpoint/2010/main" val="1048753218"/>
      </p:ext>
    </p:extLst>
  </p:cSld>
  <p:clrMapOvr>
    <a:masterClrMapping/>
  </p:clrMapOvr>
  <p:transition spd="med"/>
</p:sldLayout>
</file>

<file path=ppt/slideLayouts/slideLayout17.xml><?xml version="1.0" encoding="utf-8"?>
<p:sldLayout xmlns:a="http://schemas.openxmlformats.org/drawingml/2006/main" xmlns:r="http://schemas.openxmlformats.org/officeDocument/2006/relationships" xmlns:p="http://schemas.openxmlformats.org/presentationml/2006/main" type="tx">
  <p:cSld name="照片">
    <p:spTree>
      <p:nvGrpSpPr>
        <p:cNvPr id="1" name=""/>
        <p:cNvGrpSpPr/>
        <p:nvPr/>
      </p:nvGrpSpPr>
      <p:grpSpPr>
        <a:xfrm>
          <a:off x="0" y="0"/>
          <a:ext cx="0" cy="0"/>
          <a:chOff x="0" y="0"/>
          <a:chExt cx="0" cy="0"/>
        </a:xfrm>
      </p:grpSpPr>
    </p:spTree>
    <p:extLst>
      <p:ext uri="{BB962C8B-B14F-4D97-AF65-F5344CB8AC3E}">
        <p14:creationId xmlns:p14="http://schemas.microsoft.com/office/powerpoint/2010/main" val="1631010039"/>
      </p:ext>
    </p:extLst>
  </p:cSld>
  <p:clrMapOvr>
    <a:masterClrMapping/>
  </p:clrMapOvr>
  <p:transition spd="med"/>
</p:sldLayout>
</file>

<file path=ppt/slideLayouts/slideLayout18.xml><?xml version="1.0" encoding="utf-8"?>
<p:sldLayout xmlns:a="http://schemas.openxmlformats.org/drawingml/2006/main" xmlns:r="http://schemas.openxmlformats.org/officeDocument/2006/relationships" xmlns:p="http://schemas.openxmlformats.org/presentationml/2006/main" type="tx">
  <p:cSld name="空白">
    <p:spTree>
      <p:nvGrpSpPr>
        <p:cNvPr id="1" name=""/>
        <p:cNvGrpSpPr/>
        <p:nvPr/>
      </p:nvGrpSpPr>
      <p:grpSpPr>
        <a:xfrm>
          <a:off x="0" y="0"/>
          <a:ext cx="0" cy="0"/>
          <a:chOff x="0" y="0"/>
          <a:chExt cx="0" cy="0"/>
        </a:xfrm>
      </p:grpSpPr>
    </p:spTree>
    <p:extLst>
      <p:ext uri="{BB962C8B-B14F-4D97-AF65-F5344CB8AC3E}">
        <p14:creationId xmlns:p14="http://schemas.microsoft.com/office/powerpoint/2010/main" val="257508511"/>
      </p:ext>
    </p:extLst>
  </p:cSld>
  <p:clrMapOvr>
    <a:masterClrMapping/>
  </p:clrMapOvr>
  <p:transition spd="med"/>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18" Type="http://schemas.openxmlformats.org/officeDocument/2006/relationships/slideLayout" Target="../slideLayouts/slideLayout1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17" Type="http://schemas.openxmlformats.org/officeDocument/2006/relationships/slideLayout" Target="../slideLayouts/slideLayout17.xml"/><Relationship Id="rId2" Type="http://schemas.openxmlformats.org/officeDocument/2006/relationships/slideLayout" Target="../slideLayouts/slideLayout2.xml"/><Relationship Id="rId16" Type="http://schemas.openxmlformats.org/officeDocument/2006/relationships/slideLayout" Target="../slideLayouts/slideLayout16.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5" Type="http://schemas.openxmlformats.org/officeDocument/2006/relationships/slideLayout" Target="../slideLayouts/slideLayout15.xml"/><Relationship Id="rId10" Type="http://schemas.openxmlformats.org/officeDocument/2006/relationships/slideLayout" Target="../slideLayouts/slideLayout10.xml"/><Relationship Id="rId19" Type="http://schemas.openxmlformats.org/officeDocument/2006/relationships/theme" Target="../theme/theme1.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slideLayout" Target="../slideLayouts/slideLayout14.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bwMode="auto">
      <p:bgPr>
        <a:solidFill>
          <a:srgbClr val="FFFFFF"/>
        </a:solidFill>
        <a:effectLst/>
      </p:bgPr>
    </p:bg>
    <p:spTree>
      <p:nvGrpSpPr>
        <p:cNvPr id="1" name=""/>
        <p:cNvGrpSpPr/>
        <p:nvPr/>
      </p:nvGrpSpPr>
      <p:grpSpPr>
        <a:xfrm>
          <a:off x="0" y="0"/>
          <a:ext cx="0" cy="0"/>
          <a:chOff x="0" y="0"/>
          <a:chExt cx="0" cy="0"/>
        </a:xfrm>
      </p:grpSpPr>
      <p:sp>
        <p:nvSpPr>
          <p:cNvPr id="1026" name="Shape 2"/>
          <p:cNvSpPr>
            <a:spLocks noGrp="1" noChangeArrowheads="1"/>
          </p:cNvSpPr>
          <p:nvPr>
            <p:ph type="title" idx="4294967295"/>
          </p:nvPr>
        </p:nvSpPr>
        <p:spPr bwMode="auto">
          <a:xfrm>
            <a:off x="633413" y="357188"/>
            <a:ext cx="7877175" cy="85725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vert="horz" wrap="square" lIns="0" tIns="0" rIns="0" bIns="0" numCol="1" anchor="ctr" anchorCtr="0" compatLnSpc="1">
            <a:prstTxWarp prst="textNoShape">
              <a:avLst/>
            </a:prstTxWarp>
          </a:bodyPr>
          <a:lstStyle/>
          <a:p>
            <a:pPr lvl="0"/>
            <a:r>
              <a:rPr lang="zh-CN" altLang="en-US" smtClean="0">
                <a:sym typeface="Helvetica Light"/>
              </a:rPr>
              <a:t>标题文本</a:t>
            </a:r>
          </a:p>
        </p:txBody>
      </p:sp>
      <p:sp>
        <p:nvSpPr>
          <p:cNvPr id="1027" name="Shape 3"/>
          <p:cNvSpPr>
            <a:spLocks noGrp="1" noChangeArrowheads="1"/>
          </p:cNvSpPr>
          <p:nvPr>
            <p:ph type="body" idx="4294967295"/>
          </p:nvPr>
        </p:nvSpPr>
        <p:spPr bwMode="auto">
          <a:xfrm>
            <a:off x="633413" y="1214438"/>
            <a:ext cx="7877175" cy="345281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vert="horz" wrap="square" lIns="0" tIns="0" rIns="0" bIns="0" numCol="1" anchor="ctr" anchorCtr="0" compatLnSpc="1">
            <a:prstTxWarp prst="textNoShape">
              <a:avLst/>
            </a:prstTxWarp>
          </a:bodyPr>
          <a:lstStyle/>
          <a:p>
            <a:pPr lvl="0"/>
            <a:r>
              <a:rPr lang="zh-CN" altLang="en-US" smtClean="0">
                <a:sym typeface="Helvetica Light"/>
              </a:rPr>
              <a:t>正文级别 </a:t>
            </a:r>
            <a:r>
              <a:rPr lang="en-US" altLang="zh-CN" smtClean="0">
                <a:sym typeface="Helvetica Light"/>
              </a:rPr>
              <a:t>1</a:t>
            </a:r>
          </a:p>
          <a:p>
            <a:pPr lvl="1"/>
            <a:r>
              <a:rPr lang="zh-CN" altLang="en-US" smtClean="0">
                <a:sym typeface="Helvetica Light"/>
              </a:rPr>
              <a:t>正文级别 </a:t>
            </a:r>
            <a:r>
              <a:rPr lang="en-US" altLang="zh-CN" smtClean="0">
                <a:sym typeface="Helvetica Light"/>
              </a:rPr>
              <a:t>2</a:t>
            </a:r>
          </a:p>
          <a:p>
            <a:pPr lvl="2"/>
            <a:r>
              <a:rPr lang="zh-CN" altLang="en-US" smtClean="0">
                <a:sym typeface="Helvetica Light"/>
              </a:rPr>
              <a:t>正文级别 </a:t>
            </a:r>
            <a:r>
              <a:rPr lang="en-US" altLang="zh-CN" smtClean="0">
                <a:sym typeface="Helvetica Light"/>
              </a:rPr>
              <a:t>3</a:t>
            </a:r>
          </a:p>
          <a:p>
            <a:pPr lvl="3"/>
            <a:r>
              <a:rPr lang="zh-CN" altLang="en-US" smtClean="0">
                <a:sym typeface="Helvetica Light"/>
              </a:rPr>
              <a:t>正文级别 </a:t>
            </a:r>
            <a:r>
              <a:rPr lang="en-US" altLang="zh-CN" smtClean="0">
                <a:sym typeface="Helvetica Light"/>
              </a:rPr>
              <a:t>4</a:t>
            </a:r>
          </a:p>
          <a:p>
            <a:pPr lvl="4"/>
            <a:r>
              <a:rPr lang="zh-CN" altLang="en-US" smtClean="0">
                <a:sym typeface="Helvetica Light"/>
              </a:rPr>
              <a:t>正文级别 </a:t>
            </a:r>
            <a:r>
              <a:rPr lang="en-US" altLang="zh-CN" smtClean="0">
                <a:sym typeface="Helvetica Light"/>
              </a:rPr>
              <a:t>5</a:t>
            </a:r>
          </a:p>
        </p:txBody>
      </p:sp>
    </p:spTree>
  </p:cSld>
  <p:clrMap bg1="lt1" tx1="dk1" bg2="lt2" tx2="dk2" accent1="accent1" accent2="accent2" accent3="accent3" accent4="accent4" accent5="accent5" accent6="accent6" hlink="hlink" folHlink="folHlink"/>
  <p:sldLayoutIdLst>
    <p:sldLayoutId id="2147483668" r:id="rId1"/>
    <p:sldLayoutId id="2147483669" r:id="rId2"/>
    <p:sldLayoutId id="2147483670" r:id="rId3"/>
    <p:sldLayoutId id="2147483671" r:id="rId4"/>
    <p:sldLayoutId id="2147483673" r:id="rId5"/>
    <p:sldLayoutId id="2147483674" r:id="rId6"/>
    <p:sldLayoutId id="2147483675" r:id="rId7"/>
    <p:sldLayoutId id="2147483667" r:id="rId8"/>
    <p:sldLayoutId id="2147483666" r:id="rId9"/>
    <p:sldLayoutId id="2147483665" r:id="rId10"/>
    <p:sldLayoutId id="2147483664" r:id="rId11"/>
    <p:sldLayoutId id="2147483663" r:id="rId12"/>
    <p:sldLayoutId id="2147483662" r:id="rId13"/>
    <p:sldLayoutId id="2147483661" r:id="rId14"/>
    <p:sldLayoutId id="2147483660" r:id="rId15"/>
    <p:sldLayoutId id="2147483659" r:id="rId16"/>
    <p:sldLayoutId id="2147483658" r:id="rId17"/>
    <p:sldLayoutId id="2147483657" r:id="rId18"/>
  </p:sldLayoutIdLst>
  <p:transition spd="med"/>
  <p:txStyles>
    <p:titleStyle>
      <a:lvl1pPr algn="ctr" defTabSz="309563" rtl="0" eaLnBrk="0" fontAlgn="base" hangingPunct="0">
        <a:spcBef>
          <a:spcPct val="0"/>
        </a:spcBef>
        <a:spcAft>
          <a:spcPct val="0"/>
        </a:spcAft>
        <a:defRPr sz="4200">
          <a:solidFill>
            <a:schemeClr val="tx2"/>
          </a:solidFill>
          <a:latin typeface="+mn-lt"/>
          <a:ea typeface="+mn-ea"/>
          <a:cs typeface="+mn-cs"/>
          <a:sym typeface="Helvetica Light"/>
        </a:defRPr>
      </a:lvl1pPr>
      <a:lvl2pPr algn="ctr" defTabSz="309563" rtl="0" eaLnBrk="0" fontAlgn="base" hangingPunct="0">
        <a:spcBef>
          <a:spcPct val="0"/>
        </a:spcBef>
        <a:spcAft>
          <a:spcPct val="0"/>
        </a:spcAft>
        <a:defRPr sz="4200">
          <a:solidFill>
            <a:schemeClr val="tx2"/>
          </a:solidFill>
          <a:latin typeface="+mn-lt"/>
          <a:ea typeface="+mn-ea"/>
          <a:cs typeface="+mn-cs"/>
          <a:sym typeface="Helvetica Light"/>
        </a:defRPr>
      </a:lvl2pPr>
      <a:lvl3pPr algn="ctr" defTabSz="309563" rtl="0" eaLnBrk="0" fontAlgn="base" hangingPunct="0">
        <a:spcBef>
          <a:spcPct val="0"/>
        </a:spcBef>
        <a:spcAft>
          <a:spcPct val="0"/>
        </a:spcAft>
        <a:defRPr sz="4200">
          <a:solidFill>
            <a:schemeClr val="tx2"/>
          </a:solidFill>
          <a:latin typeface="+mn-lt"/>
          <a:ea typeface="+mn-ea"/>
          <a:cs typeface="+mn-cs"/>
          <a:sym typeface="Helvetica Light"/>
        </a:defRPr>
      </a:lvl3pPr>
      <a:lvl4pPr algn="ctr" defTabSz="309563" rtl="0" eaLnBrk="0" fontAlgn="base" hangingPunct="0">
        <a:spcBef>
          <a:spcPct val="0"/>
        </a:spcBef>
        <a:spcAft>
          <a:spcPct val="0"/>
        </a:spcAft>
        <a:defRPr sz="4200">
          <a:solidFill>
            <a:schemeClr val="tx2"/>
          </a:solidFill>
          <a:latin typeface="+mn-lt"/>
          <a:ea typeface="+mn-ea"/>
          <a:cs typeface="+mn-cs"/>
          <a:sym typeface="Helvetica Light"/>
        </a:defRPr>
      </a:lvl4pPr>
      <a:lvl5pPr algn="ctr" defTabSz="309563" rtl="0" eaLnBrk="0" fontAlgn="base" hangingPunct="0">
        <a:spcBef>
          <a:spcPct val="0"/>
        </a:spcBef>
        <a:spcAft>
          <a:spcPct val="0"/>
        </a:spcAft>
        <a:defRPr sz="4200">
          <a:solidFill>
            <a:schemeClr val="tx2"/>
          </a:solidFill>
          <a:latin typeface="+mn-lt"/>
          <a:ea typeface="+mn-ea"/>
          <a:cs typeface="+mn-cs"/>
          <a:sym typeface="Helvetica Light"/>
        </a:defRPr>
      </a:lvl5pPr>
      <a:lvl6pPr indent="428625" algn="ctr" defTabSz="309245">
        <a:defRPr sz="4200">
          <a:latin typeface="+mn-lt"/>
          <a:ea typeface="+mn-ea"/>
          <a:cs typeface="+mn-cs"/>
          <a:sym typeface="Helvetica Light"/>
        </a:defRPr>
      </a:lvl6pPr>
      <a:lvl7pPr indent="514350" algn="ctr" defTabSz="309245">
        <a:defRPr sz="4200">
          <a:latin typeface="+mn-lt"/>
          <a:ea typeface="+mn-ea"/>
          <a:cs typeface="+mn-cs"/>
          <a:sym typeface="Helvetica Light"/>
        </a:defRPr>
      </a:lvl7pPr>
      <a:lvl8pPr indent="600075" algn="ctr" defTabSz="309245">
        <a:defRPr sz="4200">
          <a:latin typeface="+mn-lt"/>
          <a:ea typeface="+mn-ea"/>
          <a:cs typeface="+mn-cs"/>
          <a:sym typeface="Helvetica Light"/>
        </a:defRPr>
      </a:lvl8pPr>
      <a:lvl9pPr indent="685800" algn="ctr" defTabSz="309245">
        <a:defRPr sz="4200">
          <a:latin typeface="+mn-lt"/>
          <a:ea typeface="+mn-ea"/>
          <a:cs typeface="+mn-cs"/>
          <a:sym typeface="Helvetica Light"/>
        </a:defRPr>
      </a:lvl9pPr>
    </p:titleStyle>
    <p:bodyStyle>
      <a:lvl1pPr marL="238125" indent="-238125" algn="l" defTabSz="309563" rtl="0" eaLnBrk="0" fontAlgn="base" hangingPunct="0">
        <a:spcBef>
          <a:spcPts val="2213"/>
        </a:spcBef>
        <a:spcAft>
          <a:spcPct val="0"/>
        </a:spcAft>
        <a:buSzPct val="75000"/>
        <a:buChar char="•"/>
        <a:defRPr sz="1900">
          <a:solidFill>
            <a:schemeClr val="tx1"/>
          </a:solidFill>
          <a:latin typeface="+mn-lt"/>
          <a:ea typeface="+mn-ea"/>
          <a:cs typeface="+mn-cs"/>
          <a:sym typeface="Helvetica Light"/>
        </a:defRPr>
      </a:lvl1pPr>
      <a:lvl2pPr marL="476250" indent="-238125" algn="l" defTabSz="309563" rtl="0" eaLnBrk="0" fontAlgn="base" hangingPunct="0">
        <a:spcBef>
          <a:spcPts val="2213"/>
        </a:spcBef>
        <a:spcAft>
          <a:spcPct val="0"/>
        </a:spcAft>
        <a:buSzPct val="75000"/>
        <a:buChar char="•"/>
        <a:defRPr sz="1900">
          <a:solidFill>
            <a:schemeClr val="tx1"/>
          </a:solidFill>
          <a:latin typeface="+mn-lt"/>
          <a:ea typeface="+mn-ea"/>
          <a:cs typeface="+mn-cs"/>
          <a:sym typeface="Helvetica Light"/>
        </a:defRPr>
      </a:lvl2pPr>
      <a:lvl3pPr marL="714375" indent="-238125" algn="l" defTabSz="309563" rtl="0" eaLnBrk="0" fontAlgn="base" hangingPunct="0">
        <a:spcBef>
          <a:spcPts val="2213"/>
        </a:spcBef>
        <a:spcAft>
          <a:spcPct val="0"/>
        </a:spcAft>
        <a:buSzPct val="75000"/>
        <a:buChar char="•"/>
        <a:defRPr sz="1900">
          <a:solidFill>
            <a:schemeClr val="tx1"/>
          </a:solidFill>
          <a:latin typeface="+mn-lt"/>
          <a:ea typeface="+mn-ea"/>
          <a:cs typeface="+mn-cs"/>
          <a:sym typeface="Helvetica Light"/>
        </a:defRPr>
      </a:lvl3pPr>
      <a:lvl4pPr marL="952500" indent="-238125" algn="l" defTabSz="309563" rtl="0" eaLnBrk="0" fontAlgn="base" hangingPunct="0">
        <a:spcBef>
          <a:spcPts val="2213"/>
        </a:spcBef>
        <a:spcAft>
          <a:spcPct val="0"/>
        </a:spcAft>
        <a:buSzPct val="75000"/>
        <a:buChar char="•"/>
        <a:defRPr sz="1900">
          <a:solidFill>
            <a:schemeClr val="tx1"/>
          </a:solidFill>
          <a:latin typeface="+mn-lt"/>
          <a:ea typeface="+mn-ea"/>
          <a:cs typeface="+mn-cs"/>
          <a:sym typeface="Helvetica Light"/>
        </a:defRPr>
      </a:lvl4pPr>
      <a:lvl5pPr marL="1190625" indent="-238125" algn="l" defTabSz="309563" rtl="0" eaLnBrk="0" fontAlgn="base" hangingPunct="0">
        <a:spcBef>
          <a:spcPts val="2213"/>
        </a:spcBef>
        <a:spcAft>
          <a:spcPct val="0"/>
        </a:spcAft>
        <a:buSzPct val="75000"/>
        <a:buChar char="•"/>
        <a:defRPr sz="1900">
          <a:solidFill>
            <a:schemeClr val="tx1"/>
          </a:solidFill>
          <a:latin typeface="+mn-lt"/>
          <a:ea typeface="+mn-ea"/>
          <a:cs typeface="+mn-cs"/>
          <a:sym typeface="Helvetica Light"/>
        </a:defRPr>
      </a:lvl5pPr>
      <a:lvl6pPr marL="1428750" indent="-238125" defTabSz="309245">
        <a:spcBef>
          <a:spcPts val="2215"/>
        </a:spcBef>
        <a:buSzPct val="75000"/>
        <a:buChar char="•"/>
        <a:defRPr sz="1950">
          <a:latin typeface="+mn-lt"/>
          <a:ea typeface="+mn-ea"/>
          <a:cs typeface="+mn-cs"/>
          <a:sym typeface="Helvetica Light"/>
        </a:defRPr>
      </a:lvl6pPr>
      <a:lvl7pPr marL="1666875" indent="-238125" defTabSz="309245">
        <a:spcBef>
          <a:spcPts val="2215"/>
        </a:spcBef>
        <a:buSzPct val="75000"/>
        <a:buChar char="•"/>
        <a:defRPr sz="1950">
          <a:latin typeface="+mn-lt"/>
          <a:ea typeface="+mn-ea"/>
          <a:cs typeface="+mn-cs"/>
          <a:sym typeface="Helvetica Light"/>
        </a:defRPr>
      </a:lvl7pPr>
      <a:lvl8pPr marL="1905000" indent="-238125" defTabSz="309245">
        <a:spcBef>
          <a:spcPts val="2215"/>
        </a:spcBef>
        <a:buSzPct val="75000"/>
        <a:buChar char="•"/>
        <a:defRPr sz="1950">
          <a:latin typeface="+mn-lt"/>
          <a:ea typeface="+mn-ea"/>
          <a:cs typeface="+mn-cs"/>
          <a:sym typeface="Helvetica Light"/>
        </a:defRPr>
      </a:lvl8pPr>
      <a:lvl9pPr marL="2143125" indent="-238125" defTabSz="309245">
        <a:spcBef>
          <a:spcPts val="2215"/>
        </a:spcBef>
        <a:buSzPct val="75000"/>
        <a:buChar char="•"/>
        <a:defRPr sz="1950">
          <a:latin typeface="+mn-lt"/>
          <a:ea typeface="+mn-ea"/>
          <a:cs typeface="+mn-cs"/>
          <a:sym typeface="Helvetica Light"/>
        </a:defRPr>
      </a:lvl9pPr>
    </p:bodyStyle>
    <p:otherStyle>
      <a:lvl1pPr algn="ctr" defTabSz="309245">
        <a:defRPr sz="900">
          <a:solidFill>
            <a:schemeClr val="tx1"/>
          </a:solidFill>
          <a:latin typeface="+mn-lt"/>
          <a:ea typeface="+mn-ea"/>
          <a:cs typeface="+mn-cs"/>
          <a:sym typeface="Helvetica Light"/>
        </a:defRPr>
      </a:lvl1pPr>
      <a:lvl2pPr indent="85725" algn="ctr" defTabSz="309245">
        <a:defRPr sz="900">
          <a:solidFill>
            <a:schemeClr val="tx1"/>
          </a:solidFill>
          <a:latin typeface="+mn-lt"/>
          <a:ea typeface="+mn-ea"/>
          <a:cs typeface="+mn-cs"/>
          <a:sym typeface="Helvetica Light"/>
        </a:defRPr>
      </a:lvl2pPr>
      <a:lvl3pPr indent="171450" algn="ctr" defTabSz="309245">
        <a:defRPr sz="900">
          <a:solidFill>
            <a:schemeClr val="tx1"/>
          </a:solidFill>
          <a:latin typeface="+mn-lt"/>
          <a:ea typeface="+mn-ea"/>
          <a:cs typeface="+mn-cs"/>
          <a:sym typeface="Helvetica Light"/>
        </a:defRPr>
      </a:lvl3pPr>
      <a:lvl4pPr indent="257175" algn="ctr" defTabSz="309245">
        <a:defRPr sz="900">
          <a:solidFill>
            <a:schemeClr val="tx1"/>
          </a:solidFill>
          <a:latin typeface="+mn-lt"/>
          <a:ea typeface="+mn-ea"/>
          <a:cs typeface="+mn-cs"/>
          <a:sym typeface="Helvetica Light"/>
        </a:defRPr>
      </a:lvl4pPr>
      <a:lvl5pPr indent="342900" algn="ctr" defTabSz="309245">
        <a:defRPr sz="900">
          <a:solidFill>
            <a:schemeClr val="tx1"/>
          </a:solidFill>
          <a:latin typeface="+mn-lt"/>
          <a:ea typeface="+mn-ea"/>
          <a:cs typeface="+mn-cs"/>
          <a:sym typeface="Helvetica Light"/>
        </a:defRPr>
      </a:lvl5pPr>
      <a:lvl6pPr indent="428625" algn="ctr" defTabSz="309245">
        <a:defRPr sz="900">
          <a:solidFill>
            <a:schemeClr val="tx1"/>
          </a:solidFill>
          <a:latin typeface="+mn-lt"/>
          <a:ea typeface="+mn-ea"/>
          <a:cs typeface="+mn-cs"/>
          <a:sym typeface="Helvetica Light"/>
        </a:defRPr>
      </a:lvl6pPr>
      <a:lvl7pPr indent="514350" algn="ctr" defTabSz="309245">
        <a:defRPr sz="900">
          <a:solidFill>
            <a:schemeClr val="tx1"/>
          </a:solidFill>
          <a:latin typeface="+mn-lt"/>
          <a:ea typeface="+mn-ea"/>
          <a:cs typeface="+mn-cs"/>
          <a:sym typeface="Helvetica Light"/>
        </a:defRPr>
      </a:lvl7pPr>
      <a:lvl8pPr indent="600075" algn="ctr" defTabSz="309245">
        <a:defRPr sz="900">
          <a:solidFill>
            <a:schemeClr val="tx1"/>
          </a:solidFill>
          <a:latin typeface="+mn-lt"/>
          <a:ea typeface="+mn-ea"/>
          <a:cs typeface="+mn-cs"/>
          <a:sym typeface="Helvetica Light"/>
        </a:defRPr>
      </a:lvl8pPr>
      <a:lvl9pPr indent="685800" algn="ctr" defTabSz="309245">
        <a:defRPr sz="900">
          <a:solidFill>
            <a:schemeClr val="tx1"/>
          </a:solidFill>
          <a:latin typeface="+mn-lt"/>
          <a:ea typeface="+mn-ea"/>
          <a:cs typeface="+mn-cs"/>
          <a:sym typeface="Helvetica Light"/>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5.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3" Type="http://schemas.openxmlformats.org/officeDocument/2006/relationships/image" Target="../media/image9.png"/><Relationship Id="rId2" Type="http://schemas.openxmlformats.org/officeDocument/2006/relationships/notesSlide" Target="../notesSlides/notesSlide4.xml"/><Relationship Id="rId1" Type="http://schemas.openxmlformats.org/officeDocument/2006/relationships/slideLayout" Target="../slideLayouts/slideLayout6.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6.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notesSlide" Target="../notesSlides/notesSlide8.xml"/><Relationship Id="rId1" Type="http://schemas.openxmlformats.org/officeDocument/2006/relationships/slideLayout" Target="../slideLayouts/slideLayout3.xml"/></Relationships>
</file>

<file path=ppt/slides/_rels/slide9.xml.rels><?xml version="1.0" encoding="UTF-8" standalone="yes"?>
<Relationships xmlns="http://schemas.openxmlformats.org/package/2006/relationships"><Relationship Id="rId3" Type="http://schemas.openxmlformats.org/officeDocument/2006/relationships/image" Target="../media/image10.png"/><Relationship Id="rId2" Type="http://schemas.openxmlformats.org/officeDocument/2006/relationships/notesSlide" Target="../notesSlides/notesSlide9.xml"/><Relationship Id="rId1" Type="http://schemas.openxmlformats.org/officeDocument/2006/relationships/slideLayout" Target="../slideLayouts/slideLayout6.xml"/><Relationship Id="rId4" Type="http://schemas.openxmlformats.org/officeDocument/2006/relationships/image" Target="../media/image11.png"/></Relationships>
</file>

<file path=ppt/slides/_rels/slide10.xml.rels><?xml version="1.0" encoding="UTF-8" standalone="yes"?>
<Relationships xmlns="http://schemas.openxmlformats.org/package/2006/relationships"><Relationship Id="rId2" Type="http://schemas.openxmlformats.org/officeDocument/2006/relationships/notesSlide" Target="../notesSlides/notesSlide10.xml"/><Relationship Id="rId1" Type="http://schemas.openxmlformats.org/officeDocument/2006/relationships/slideLayout" Target="../slideLayouts/slideLayout6.xml"/></Relationships>
</file>

<file path=ppt/slides/_rels/slide11.xml.rels><?xml version="1.0" encoding="UTF-8" standalone="yes"?>
<Relationships xmlns="http://schemas.openxmlformats.org/package/2006/relationships"><Relationship Id="rId2" Type="http://schemas.openxmlformats.org/officeDocument/2006/relationships/notesSlide" Target="../notesSlides/notesSlide11.xml"/><Relationship Id="rId1" Type="http://schemas.openxmlformats.org/officeDocument/2006/relationships/slideLayout" Target="../slideLayouts/slideLayout6.xml"/></Relationships>
</file>

<file path=ppt/slides/_rels/slide12.xml.rels><?xml version="1.0" encoding="UTF-8" standalone="yes"?>
<Relationships xmlns="http://schemas.openxmlformats.org/package/2006/relationships"><Relationship Id="rId3" Type="http://schemas.openxmlformats.org/officeDocument/2006/relationships/image" Target="../media/image12.png"/><Relationship Id="rId2" Type="http://schemas.openxmlformats.org/officeDocument/2006/relationships/notesSlide" Target="../notesSlides/notesSlide12.xml"/><Relationship Id="rId1" Type="http://schemas.openxmlformats.org/officeDocument/2006/relationships/slideLayout" Target="../slideLayouts/slideLayout4.xml"/></Relationships>
</file>

<file path=ppt/slides/_rels/slide13.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notesSlide" Target="../notesSlides/notesSlide13.xml"/><Relationship Id="rId1" Type="http://schemas.openxmlformats.org/officeDocument/2006/relationships/slideLayout" Target="../slideLayouts/slideLayout3.xml"/></Relationships>
</file>

<file path=ppt/slides/_rels/slide14.xml.rels><?xml version="1.0" encoding="UTF-8" standalone="yes"?>
<Relationships xmlns="http://schemas.openxmlformats.org/package/2006/relationships"><Relationship Id="rId2" Type="http://schemas.openxmlformats.org/officeDocument/2006/relationships/notesSlide" Target="../notesSlides/notesSlide14.xml"/><Relationship Id="rId1" Type="http://schemas.openxmlformats.org/officeDocument/2006/relationships/slideLayout" Target="../slideLayouts/slideLayout6.xml"/></Relationships>
</file>

<file path=ppt/slides/_rels/slide15.xml.rels><?xml version="1.0" encoding="UTF-8" standalone="yes"?>
<Relationships xmlns="http://schemas.openxmlformats.org/package/2006/relationships"><Relationship Id="rId2" Type="http://schemas.openxmlformats.org/officeDocument/2006/relationships/notesSlide" Target="../notesSlides/notesSlide15.xml"/><Relationship Id="rId1" Type="http://schemas.openxmlformats.org/officeDocument/2006/relationships/slideLayout" Target="../slideLayouts/slideLayout6.xml"/></Relationships>
</file>

<file path=ppt/slides/_rels/slide16.xml.rels><?xml version="1.0" encoding="UTF-8" standalone="yes"?>
<Relationships xmlns="http://schemas.openxmlformats.org/package/2006/relationships"><Relationship Id="rId2" Type="http://schemas.openxmlformats.org/officeDocument/2006/relationships/notesSlide" Target="../notesSlides/notesSlide16.xml"/><Relationship Id="rId1" Type="http://schemas.openxmlformats.org/officeDocument/2006/relationships/slideLayout" Target="../slideLayouts/slideLayout6.xml"/></Relationships>
</file>

<file path=ppt/slides/_rels/slide17.xml.rels><?xml version="1.0" encoding="UTF-8" standalone="yes"?>
<Relationships xmlns="http://schemas.openxmlformats.org/package/2006/relationships"><Relationship Id="rId3" Type="http://schemas.openxmlformats.org/officeDocument/2006/relationships/image" Target="../media/image13.png"/><Relationship Id="rId2" Type="http://schemas.openxmlformats.org/officeDocument/2006/relationships/notesSlide" Target="../notesSlides/notesSlide17.xml"/><Relationship Id="rId1" Type="http://schemas.openxmlformats.org/officeDocument/2006/relationships/slideLayout" Target="../slideLayouts/slideLayout4.xml"/></Relationships>
</file>

<file path=ppt/slides/_rels/slide18.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notesSlide" Target="../notesSlides/notesSlide18.xml"/><Relationship Id="rId1" Type="http://schemas.openxmlformats.org/officeDocument/2006/relationships/slideLayout" Target="../slideLayouts/slideLayout3.xml"/></Relationships>
</file>

<file path=ppt/slides/_rels/slide19.xml.rels><?xml version="1.0" encoding="UTF-8" standalone="yes"?>
<Relationships xmlns="http://schemas.openxmlformats.org/package/2006/relationships"><Relationship Id="rId2" Type="http://schemas.openxmlformats.org/officeDocument/2006/relationships/notesSlide" Target="../notesSlides/notesSlide19.xml"/><Relationship Id="rId1" Type="http://schemas.openxmlformats.org/officeDocument/2006/relationships/slideLayout" Target="../slideLayouts/slideLayout6.xml"/></Relationships>
</file>

<file path=ppt/slides/_rels/slide20.xml.rels><?xml version="1.0" encoding="UTF-8" standalone="yes"?>
<Relationships xmlns="http://schemas.openxmlformats.org/package/2006/relationships"><Relationship Id="rId2" Type="http://schemas.openxmlformats.org/officeDocument/2006/relationships/notesSlide" Target="../notesSlides/notesSlide20.xml"/><Relationship Id="rId1" Type="http://schemas.openxmlformats.org/officeDocument/2006/relationships/slideLayout" Target="../slideLayouts/slideLayout6.xml"/></Relationships>
</file>

<file path=ppt/slides/_rels/slide21.xml.rels><?xml version="1.0" encoding="UTF-8" standalone="yes"?>
<Relationships xmlns="http://schemas.openxmlformats.org/package/2006/relationships"><Relationship Id="rId3" Type="http://schemas.openxmlformats.org/officeDocument/2006/relationships/notesSlide" Target="../notesSlides/notesSlide21.xml"/><Relationship Id="rId2" Type="http://schemas.openxmlformats.org/officeDocument/2006/relationships/slideLayout" Target="../slideLayouts/slideLayout4.xml"/><Relationship Id="rId1" Type="http://schemas.openxmlformats.org/officeDocument/2006/relationships/vmlDrawing" Target="../drawings/vmlDrawing1.vml"/><Relationship Id="rId5" Type="http://schemas.openxmlformats.org/officeDocument/2006/relationships/image" Target="../media/image14.png"/><Relationship Id="rId4" Type="http://schemas.openxmlformats.org/officeDocument/2006/relationships/oleObject" Target="../embeddings/oleObject1.bin"/></Relationships>
</file>

<file path=ppt/slides/_rels/slide22.xml.rels><?xml version="1.0" encoding="UTF-8" standalone="yes"?>
<Relationships xmlns="http://schemas.openxmlformats.org/package/2006/relationships"><Relationship Id="rId2" Type="http://schemas.openxmlformats.org/officeDocument/2006/relationships/notesSlide" Target="../notesSlides/notesSlide22.xml"/><Relationship Id="rId1" Type="http://schemas.openxmlformats.org/officeDocument/2006/relationships/slideLayout" Target="../slideLayouts/slideLayout4.xml"/></Relationships>
</file>

<file path=ppt/slides/_rels/slide23.xml.rels><?xml version="1.0" encoding="UTF-8" standalone="yes"?>
<Relationships xmlns="http://schemas.openxmlformats.org/package/2006/relationships"><Relationship Id="rId2" Type="http://schemas.openxmlformats.org/officeDocument/2006/relationships/notesSlide" Target="../notesSlides/notesSlide23.xml"/><Relationship Id="rId1" Type="http://schemas.openxmlformats.org/officeDocument/2006/relationships/slideLayout" Target="../slideLayouts/slideLayout4.xml"/></Relationships>
</file>

<file path=ppt/slides/_rels/slide24.xml.rels><?xml version="1.0" encoding="UTF-8" standalone="yes"?>
<Relationships xmlns="http://schemas.openxmlformats.org/package/2006/relationships"><Relationship Id="rId2" Type="http://schemas.openxmlformats.org/officeDocument/2006/relationships/notesSlide" Target="../notesSlides/notesSlide24.xml"/><Relationship Id="rId1" Type="http://schemas.openxmlformats.org/officeDocument/2006/relationships/slideLayout" Target="../slideLayouts/slideLayout6.xml"/></Relationships>
</file>

<file path=ppt/slides/_rels/slide25.xml.rels><?xml version="1.0" encoding="UTF-8" standalone="yes"?>
<Relationships xmlns="http://schemas.openxmlformats.org/package/2006/relationships"><Relationship Id="rId2" Type="http://schemas.openxmlformats.org/officeDocument/2006/relationships/notesSlide" Target="../notesSlides/notesSlide25.xml"/><Relationship Id="rId1" Type="http://schemas.openxmlformats.org/officeDocument/2006/relationships/slideLayout" Target="../slideLayouts/slideLayout5.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任意多边形 6"/>
          <p:cNvSpPr/>
          <p:nvPr/>
        </p:nvSpPr>
        <p:spPr>
          <a:xfrm>
            <a:off x="1760538" y="1333500"/>
            <a:ext cx="3725862" cy="3001963"/>
          </a:xfrm>
          <a:custGeom>
            <a:avLst/>
            <a:gdLst>
              <a:gd name="connsiteX0" fmla="*/ 0 w 3726180"/>
              <a:gd name="connsiteY0" fmla="*/ 922020 h 3002280"/>
              <a:gd name="connsiteX1" fmla="*/ 2506980 w 3726180"/>
              <a:gd name="connsiteY1" fmla="*/ 3002280 h 3002280"/>
              <a:gd name="connsiteX2" fmla="*/ 3726180 w 3726180"/>
              <a:gd name="connsiteY2" fmla="*/ 0 h 3002280"/>
              <a:gd name="connsiteX3" fmla="*/ 0 w 3726180"/>
              <a:gd name="connsiteY3" fmla="*/ 922020 h 3002280"/>
            </a:gdLst>
            <a:ahLst/>
            <a:cxnLst>
              <a:cxn ang="0">
                <a:pos x="connsiteX0" y="connsiteY0"/>
              </a:cxn>
              <a:cxn ang="0">
                <a:pos x="connsiteX1" y="connsiteY1"/>
              </a:cxn>
              <a:cxn ang="0">
                <a:pos x="connsiteX2" y="connsiteY2"/>
              </a:cxn>
              <a:cxn ang="0">
                <a:pos x="connsiteX3" y="connsiteY3"/>
              </a:cxn>
            </a:cxnLst>
            <a:rect l="l" t="t" r="r" b="b"/>
            <a:pathLst>
              <a:path w="3726180" h="3002280">
                <a:moveTo>
                  <a:pt x="0" y="922020"/>
                </a:moveTo>
                <a:lnTo>
                  <a:pt x="2506980" y="3002280"/>
                </a:lnTo>
                <a:lnTo>
                  <a:pt x="3726180" y="0"/>
                </a:lnTo>
                <a:lnTo>
                  <a:pt x="0" y="922020"/>
                </a:lnTo>
                <a:close/>
              </a:path>
            </a:pathLst>
          </a:custGeom>
          <a:noFill/>
          <a:ln w="3175" cap="flat">
            <a:solidFill>
              <a:schemeClr val="bg1">
                <a:alpha val="35000"/>
              </a:schemeClr>
            </a:solidFill>
            <a:miter lim="400000"/>
          </a:ln>
          <a:effectLst/>
        </p:spPr>
        <p:style>
          <a:lnRef idx="0">
            <a:scrgbClr r="0" g="0" b="0"/>
          </a:lnRef>
          <a:fillRef idx="0">
            <a:scrgbClr r="0" g="0" b="0"/>
          </a:fillRef>
          <a:effectRef idx="0">
            <a:scrgbClr r="0" g="0" b="0"/>
          </a:effectRef>
          <a:fontRef idx="none"/>
        </p:style>
        <p:txBody>
          <a:bodyPr spcFirstLastPara="1" lIns="50800" tIns="50800" rIns="50800" bIns="50800" spcCol="38100" anchor="ctr">
            <a:spAutoFit/>
          </a:bodyPr>
          <a:lstStyle/>
          <a:p>
            <a:pPr algn="ctr" defTabSz="825500" fontAlgn="auto" latinLnBrk="1" hangingPunct="0">
              <a:spcBef>
                <a:spcPts val="0"/>
              </a:spcBef>
              <a:spcAft>
                <a:spcPts val="0"/>
              </a:spcAft>
              <a:buFontTx/>
              <a:buNone/>
              <a:defRPr/>
            </a:pPr>
            <a:endParaRPr lang="zh-CN" altLang="en-US" sz="3200" kern="0">
              <a:solidFill>
                <a:srgbClr val="FFFFFF"/>
              </a:solidFill>
              <a:latin typeface="+mn-lt"/>
              <a:ea typeface="+mn-ea"/>
              <a:cs typeface="+mn-cs"/>
            </a:endParaRPr>
          </a:p>
        </p:txBody>
      </p:sp>
      <p:sp>
        <p:nvSpPr>
          <p:cNvPr id="39" name="Shape 68"/>
          <p:cNvSpPr>
            <a:spLocks noChangeArrowheads="1"/>
          </p:cNvSpPr>
          <p:nvPr/>
        </p:nvSpPr>
        <p:spPr bwMode="auto">
          <a:xfrm rot="-602481">
            <a:off x="-11113" y="-1084263"/>
            <a:ext cx="7404101" cy="5484813"/>
          </a:xfrm>
          <a:custGeom>
            <a:avLst/>
            <a:gdLst>
              <a:gd name="T0" fmla="*/ 10800 w 21600"/>
              <a:gd name="T1" fmla="*/ 0 h 21600"/>
              <a:gd name="T2" fmla="*/ 21600 w 21600"/>
              <a:gd name="T3" fmla="*/ 21600 h 21600"/>
              <a:gd name="T4" fmla="*/ 0 w 21600"/>
              <a:gd name="T5" fmla="*/ 21600 h 21600"/>
              <a:gd name="T6" fmla="*/ 10800 w 21600"/>
              <a:gd name="T7" fmla="*/ 0 h 21600"/>
            </a:gdLst>
            <a:ahLst/>
            <a:cxnLst>
              <a:cxn ang="0">
                <a:pos x="T0" y="T1"/>
              </a:cxn>
              <a:cxn ang="0">
                <a:pos x="T2" y="T3"/>
              </a:cxn>
              <a:cxn ang="0">
                <a:pos x="T4" y="T5"/>
              </a:cxn>
              <a:cxn ang="0">
                <a:pos x="T6" y="T7"/>
              </a:cxn>
            </a:cxnLst>
            <a:rect l="0" t="0" r="r" b="b"/>
            <a:pathLst>
              <a:path w="21600" h="21600">
                <a:moveTo>
                  <a:pt x="10800" y="0"/>
                </a:moveTo>
                <a:lnTo>
                  <a:pt x="21600" y="21600"/>
                </a:lnTo>
                <a:lnTo>
                  <a:pt x="0" y="21600"/>
                </a:lnTo>
                <a:lnTo>
                  <a:pt x="10800" y="0"/>
                </a:lnTo>
                <a:close/>
              </a:path>
            </a:pathLst>
          </a:custGeom>
          <a:noFill/>
          <a:ln w="3175">
            <a:solidFill>
              <a:srgbClr val="FFFFFF">
                <a:alpha val="32941"/>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grpSp>
        <p:nvGrpSpPr>
          <p:cNvPr id="11270" name="Group 57"/>
          <p:cNvGrpSpPr>
            <a:grpSpLocks/>
          </p:cNvGrpSpPr>
          <p:nvPr/>
        </p:nvGrpSpPr>
        <p:grpSpPr bwMode="auto">
          <a:xfrm>
            <a:off x="269875" y="171450"/>
            <a:ext cx="476250" cy="133350"/>
            <a:chOff x="0" y="0"/>
            <a:chExt cx="1270000" cy="354254"/>
          </a:xfrm>
        </p:grpSpPr>
        <p:sp>
          <p:nvSpPr>
            <p:cNvPr id="55" name="Shape 55"/>
            <p:cNvSpPr/>
            <p:nvPr/>
          </p:nvSpPr>
          <p:spPr>
            <a:xfrm>
              <a:off x="88901" y="50608"/>
              <a:ext cx="1092200" cy="295212"/>
            </a:xfrm>
            <a:prstGeom prst="rect">
              <a:avLst/>
            </a:prstGeom>
            <a:noFill/>
            <a:ln w="12700" cap="flat">
              <a:noFill/>
              <a:miter lim="400000"/>
            </a:ln>
            <a:effectLst/>
          </p:spPr>
          <p:txBody>
            <a:bodyPr wrap="none" lIns="17145" tIns="17145" rIns="17145" bIns="17145">
              <a:spAutoFit/>
            </a:bodyPr>
            <a:lstStyle>
              <a:lvl1pPr algn="l" defTabSz="685800">
                <a:defRPr sz="1300">
                  <a:solidFill>
                    <a:srgbClr val="FFFFFF"/>
                  </a:solidFill>
                  <a:latin typeface="微软雅黑"/>
                  <a:ea typeface="微软雅黑"/>
                  <a:cs typeface="微软雅黑"/>
                  <a:sym typeface="微软雅黑"/>
                </a:defRPr>
              </a:lvl1pPr>
            </a:lstStyle>
            <a:p>
              <a:pPr fontAlgn="auto">
                <a:spcBef>
                  <a:spcPts val="0"/>
                </a:spcBef>
                <a:spcAft>
                  <a:spcPts val="0"/>
                </a:spcAft>
                <a:buFontTx/>
                <a:buNone/>
                <a:defRPr sz="1800">
                  <a:solidFill>
                    <a:srgbClr val="000000"/>
                  </a:solidFill>
                </a:defRPr>
              </a:pPr>
              <a:r>
                <a:rPr sz="490" kern="0">
                  <a:solidFill>
                    <a:schemeClr val="bg1"/>
                  </a:solidFill>
                </a:rPr>
                <a:t>添加ＬＯＧＯ</a:t>
              </a:r>
            </a:p>
          </p:txBody>
        </p:sp>
        <p:sp>
          <p:nvSpPr>
            <p:cNvPr id="11272" name="Shape 56"/>
            <p:cNvSpPr>
              <a:spLocks noChangeArrowheads="1"/>
            </p:cNvSpPr>
            <p:nvPr/>
          </p:nvSpPr>
          <p:spPr bwMode="auto">
            <a:xfrm>
              <a:off x="0" y="0"/>
              <a:ext cx="1270000" cy="354254"/>
            </a:xfrm>
            <a:prstGeom prst="rect">
              <a:avLst/>
            </a:prstGeom>
            <a:noFill/>
            <a:ln w="3175">
              <a:solidFill>
                <a:srgbClr val="FFFFFF"/>
              </a:solidFill>
              <a:miter lim="800000"/>
              <a:headEnd/>
              <a:tailEnd/>
            </a:ln>
            <a:extLst>
              <a:ext uri="{909E8E84-426E-40DD-AFC4-6F175D3DCCD1}">
                <a14:hiddenFill xmlns:a14="http://schemas.microsoft.com/office/drawing/2010/main">
                  <a:solidFill>
                    <a:srgbClr val="FFFFFF"/>
                  </a:solidFill>
                </a14:hiddenFill>
              </a:ext>
            </a:extLst>
          </p:spPr>
          <p:txBody>
            <a:bodyPr lIns="0" tIns="0" rIns="0" bIns="0" anchor="ctr"/>
            <a:lstStyle/>
            <a:p>
              <a:pPr algn="ctr"/>
              <a:endParaRPr lang="zh-CN" altLang="zh-CN" sz="1200">
                <a:solidFill>
                  <a:schemeClr val="bg1"/>
                </a:solidFill>
              </a:endParaRPr>
            </a:p>
          </p:txBody>
        </p:sp>
      </p:grpSp>
      <p:sp>
        <p:nvSpPr>
          <p:cNvPr id="76" name="Shape 76"/>
          <p:cNvSpPr/>
          <p:nvPr/>
        </p:nvSpPr>
        <p:spPr>
          <a:xfrm>
            <a:off x="2176463" y="3371850"/>
            <a:ext cx="4287837" cy="327025"/>
          </a:xfrm>
          <a:prstGeom prst="rect">
            <a:avLst/>
          </a:prstGeom>
          <a:ln w="12700">
            <a:miter lim="400000"/>
          </a:ln>
        </p:spPr>
        <p:txBody>
          <a:bodyPr lIns="17145" rIns="17145">
            <a:spAutoFit/>
          </a:bodyPr>
          <a:lstStyle/>
          <a:p>
            <a:pPr defTabSz="342900" fontAlgn="auto">
              <a:lnSpc>
                <a:spcPct val="150000"/>
              </a:lnSpc>
              <a:spcBef>
                <a:spcPts val="0"/>
              </a:spcBef>
              <a:spcAft>
                <a:spcPts val="0"/>
              </a:spcAft>
              <a:buFontTx/>
              <a:buNone/>
              <a:defRPr sz="1800"/>
            </a:pPr>
            <a:r>
              <a:rPr lang="en-US" altLang="zh-CN" sz="340" kern="0" dirty="0">
                <a:solidFill>
                  <a:schemeClr val="bg1"/>
                </a:solidFill>
                <a:latin typeface="Arial"/>
                <a:ea typeface="Arial"/>
                <a:cs typeface="Arial"/>
                <a:sym typeface="Arial"/>
              </a:rPr>
              <a:t>This is a sample text. Insert your desired text here. Again. This is a dummy text. Enter your own text here. This is a sample text. Insert your desired text here. Again. This is a dummy text. Enter your own text here enter your own text here. This is a sample text. Insert your desired text here. This is a sample text. Insert your desired text here. Again. This is a dummy text. Enter your own text here. This is a sample text. Insert your desired text here. Again. This is a dummy text. Enter your own text here enter your own text here. </a:t>
            </a:r>
          </a:p>
        </p:txBody>
      </p:sp>
      <p:sp>
        <p:nvSpPr>
          <p:cNvPr id="63" name="Shape 68"/>
          <p:cNvSpPr>
            <a:spLocks noChangeArrowheads="1"/>
          </p:cNvSpPr>
          <p:nvPr/>
        </p:nvSpPr>
        <p:spPr bwMode="auto">
          <a:xfrm rot="-602481">
            <a:off x="-388938" y="-1430338"/>
            <a:ext cx="8102601" cy="6003926"/>
          </a:xfrm>
          <a:custGeom>
            <a:avLst/>
            <a:gdLst>
              <a:gd name="T0" fmla="*/ 10800 w 21600"/>
              <a:gd name="T1" fmla="*/ 0 h 21600"/>
              <a:gd name="T2" fmla="*/ 21600 w 21600"/>
              <a:gd name="T3" fmla="*/ 21600 h 21600"/>
              <a:gd name="T4" fmla="*/ 0 w 21600"/>
              <a:gd name="T5" fmla="*/ 21600 h 21600"/>
              <a:gd name="T6" fmla="*/ 10800 w 21600"/>
              <a:gd name="T7" fmla="*/ 0 h 21600"/>
            </a:gdLst>
            <a:ahLst/>
            <a:cxnLst>
              <a:cxn ang="0">
                <a:pos x="T0" y="T1"/>
              </a:cxn>
              <a:cxn ang="0">
                <a:pos x="T2" y="T3"/>
              </a:cxn>
              <a:cxn ang="0">
                <a:pos x="T4" y="T5"/>
              </a:cxn>
              <a:cxn ang="0">
                <a:pos x="T6" y="T7"/>
              </a:cxn>
            </a:cxnLst>
            <a:rect l="0" t="0" r="r" b="b"/>
            <a:pathLst>
              <a:path w="21600" h="21600">
                <a:moveTo>
                  <a:pt x="10800" y="0"/>
                </a:moveTo>
                <a:lnTo>
                  <a:pt x="21600" y="21600"/>
                </a:lnTo>
                <a:lnTo>
                  <a:pt x="0" y="21600"/>
                </a:lnTo>
                <a:lnTo>
                  <a:pt x="10800" y="0"/>
                </a:lnTo>
                <a:close/>
              </a:path>
            </a:pathLst>
          </a:custGeom>
          <a:noFill/>
          <a:ln w="3175">
            <a:solidFill>
              <a:srgbClr val="FFFFFF">
                <a:alpha val="20000"/>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64" name="Shape 68"/>
          <p:cNvSpPr>
            <a:spLocks noChangeArrowheads="1"/>
          </p:cNvSpPr>
          <p:nvPr/>
        </p:nvSpPr>
        <p:spPr bwMode="auto">
          <a:xfrm rot="-602481">
            <a:off x="-1101725" y="-2052638"/>
            <a:ext cx="9475788" cy="7019926"/>
          </a:xfrm>
          <a:custGeom>
            <a:avLst/>
            <a:gdLst>
              <a:gd name="T0" fmla="*/ 10800 w 21600"/>
              <a:gd name="T1" fmla="*/ 0 h 21600"/>
              <a:gd name="T2" fmla="*/ 21600 w 21600"/>
              <a:gd name="T3" fmla="*/ 21600 h 21600"/>
              <a:gd name="T4" fmla="*/ 0 w 21600"/>
              <a:gd name="T5" fmla="*/ 21600 h 21600"/>
              <a:gd name="T6" fmla="*/ 10800 w 21600"/>
              <a:gd name="T7" fmla="*/ 0 h 21600"/>
            </a:gdLst>
            <a:ahLst/>
            <a:cxnLst>
              <a:cxn ang="0">
                <a:pos x="T0" y="T1"/>
              </a:cxn>
              <a:cxn ang="0">
                <a:pos x="T2" y="T3"/>
              </a:cxn>
              <a:cxn ang="0">
                <a:pos x="T4" y="T5"/>
              </a:cxn>
              <a:cxn ang="0">
                <a:pos x="T6" y="T7"/>
              </a:cxn>
            </a:cxnLst>
            <a:rect l="0" t="0" r="r" b="b"/>
            <a:pathLst>
              <a:path w="21600" h="21600">
                <a:moveTo>
                  <a:pt x="10800" y="0"/>
                </a:moveTo>
                <a:lnTo>
                  <a:pt x="21600" y="21600"/>
                </a:lnTo>
                <a:lnTo>
                  <a:pt x="0" y="21600"/>
                </a:lnTo>
                <a:lnTo>
                  <a:pt x="10800" y="0"/>
                </a:lnTo>
                <a:close/>
              </a:path>
            </a:pathLst>
          </a:custGeom>
          <a:noFill/>
          <a:ln w="3175">
            <a:solidFill>
              <a:srgbClr val="FFFFFF">
                <a:alpha val="7059"/>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40" name="Shape 75"/>
          <p:cNvSpPr>
            <a:spLocks noChangeArrowheads="1"/>
          </p:cNvSpPr>
          <p:nvPr/>
        </p:nvSpPr>
        <p:spPr bwMode="auto">
          <a:xfrm>
            <a:off x="1445121" y="2772219"/>
            <a:ext cx="6400791" cy="54168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wrap="none" lIns="0" tIns="0" rIns="0" bIns="0" anchor="ctr">
            <a:spAutoFit/>
          </a:bodyPr>
          <a:lstStyle/>
          <a:p>
            <a:pPr>
              <a:lnSpc>
                <a:spcPct val="80000"/>
              </a:lnSpc>
            </a:pPr>
            <a:r>
              <a:rPr lang="zh-CN" altLang="en-US" sz="4400" dirty="0">
                <a:solidFill>
                  <a:schemeClr val="bg1"/>
                </a:solidFill>
                <a:latin typeface="Impact" pitchFamily="34" charset="0"/>
                <a:ea typeface="헤드라인A"/>
                <a:cs typeface="헤드라인A"/>
                <a:sym typeface="헤드라인A"/>
              </a:rPr>
              <a:t>高中信息技术说课</a:t>
            </a:r>
            <a:r>
              <a:rPr lang="en-US" altLang="zh-CN" sz="4400" dirty="0" err="1">
                <a:solidFill>
                  <a:schemeClr val="bg1"/>
                </a:solidFill>
                <a:latin typeface="Impact" pitchFamily="34" charset="0"/>
                <a:ea typeface="헤드라인A"/>
                <a:cs typeface="헤드라인A"/>
                <a:sym typeface="헤드라인A"/>
              </a:rPr>
              <a:t>ppt</a:t>
            </a:r>
            <a:r>
              <a:rPr lang="zh-CN" altLang="en-US" sz="4400" dirty="0">
                <a:solidFill>
                  <a:schemeClr val="bg1"/>
                </a:solidFill>
                <a:latin typeface="Impact" pitchFamily="34" charset="0"/>
                <a:ea typeface="헤드라인A"/>
                <a:cs typeface="헤드라인A"/>
                <a:sym typeface="헤드라인A"/>
              </a:rPr>
              <a:t>模板</a:t>
            </a:r>
            <a:endParaRPr lang="zh-CN" altLang="zh-CN" sz="4400" dirty="0">
              <a:solidFill>
                <a:schemeClr val="bg1"/>
              </a:solidFill>
              <a:latin typeface="Impact" pitchFamily="34" charset="0"/>
              <a:ea typeface="헤드라인A"/>
              <a:cs typeface="헤드라인A"/>
              <a:sym typeface="헤드라인A"/>
            </a:endParaRPr>
          </a:p>
        </p:txBody>
      </p:sp>
      <p:sp>
        <p:nvSpPr>
          <p:cNvPr id="4" name="任意多边形 3"/>
          <p:cNvSpPr/>
          <p:nvPr/>
        </p:nvSpPr>
        <p:spPr>
          <a:xfrm flipV="1">
            <a:off x="2192338" y="3243263"/>
            <a:ext cx="4233862" cy="46037"/>
          </a:xfrm>
          <a:custGeom>
            <a:avLst/>
            <a:gdLst>
              <a:gd name="connsiteX0" fmla="*/ 0 w 4404360"/>
              <a:gd name="connsiteY0" fmla="*/ 0 h 0"/>
              <a:gd name="connsiteX1" fmla="*/ 4404360 w 4404360"/>
              <a:gd name="connsiteY1" fmla="*/ 0 h 0"/>
            </a:gdLst>
            <a:ahLst/>
            <a:cxnLst>
              <a:cxn ang="0">
                <a:pos x="connsiteX0" y="connsiteY0"/>
              </a:cxn>
              <a:cxn ang="0">
                <a:pos x="connsiteX1" y="connsiteY1"/>
              </a:cxn>
            </a:cxnLst>
            <a:rect l="l" t="t" r="r" b="b"/>
            <a:pathLst>
              <a:path w="4404360">
                <a:moveTo>
                  <a:pt x="0" y="0"/>
                </a:moveTo>
                <a:lnTo>
                  <a:pt x="4404360" y="0"/>
                </a:lnTo>
              </a:path>
            </a:pathLst>
          </a:custGeom>
          <a:noFill/>
          <a:ln w="28575" cap="flat">
            <a:solidFill>
              <a:schemeClr val="bg1"/>
            </a:solidFill>
            <a:miter lim="400000"/>
          </a:ln>
          <a:effectLst>
            <a:outerShdw blurRad="38100" dist="25400" dir="5400000" rotWithShape="0">
              <a:srgbClr val="000000">
                <a:alpha val="50000"/>
              </a:srgbClr>
            </a:outerShdw>
          </a:effectLst>
        </p:spPr>
        <p:style>
          <a:lnRef idx="0">
            <a:scrgbClr r="0" g="0" b="0"/>
          </a:lnRef>
          <a:fillRef idx="0">
            <a:scrgbClr r="0" g="0" b="0"/>
          </a:fillRef>
          <a:effectRef idx="0">
            <a:scrgbClr r="0" g="0" b="0"/>
          </a:effectRef>
          <a:fontRef idx="none"/>
        </p:style>
        <p:txBody>
          <a:bodyPr spcFirstLastPara="1" lIns="91439" tIns="45719" rIns="91439" bIns="45719" spcCol="38100"/>
          <a:lstStyle/>
          <a:p>
            <a:pPr defTabSz="914400" fontAlgn="auto" latinLnBrk="1" hangingPunct="0">
              <a:spcBef>
                <a:spcPts val="0"/>
              </a:spcBef>
              <a:spcAft>
                <a:spcPts val="0"/>
              </a:spcAft>
              <a:buFontTx/>
              <a:buNone/>
              <a:defRPr/>
            </a:pPr>
            <a:endParaRPr lang="zh-CN" altLang="en-US" kern="0">
              <a:solidFill>
                <a:srgbClr val="000000"/>
              </a:solidFill>
              <a:latin typeface="+mn-lt"/>
              <a:ea typeface="+mn-ea"/>
              <a:cs typeface="+mn-cs"/>
            </a:endParaRPr>
          </a:p>
        </p:txBody>
      </p:sp>
      <p:sp>
        <p:nvSpPr>
          <p:cNvPr id="5" name="文本框 4"/>
          <p:cNvSpPr txBox="1"/>
          <p:nvPr/>
        </p:nvSpPr>
        <p:spPr>
          <a:xfrm>
            <a:off x="2674253" y="1070447"/>
            <a:ext cx="2906245" cy="1872307"/>
          </a:xfrm>
          <a:prstGeom prst="rect">
            <a:avLst/>
          </a:prstGeom>
          <a:noFill/>
          <a:ln w="12700" cap="flat">
            <a:noFill/>
            <a:miter lim="400000"/>
          </a:ln>
          <a:effectLst/>
        </p:spPr>
        <p:style>
          <a:lnRef idx="0">
            <a:scrgbClr r="0" g="0" b="0"/>
          </a:lnRef>
          <a:fillRef idx="0">
            <a:scrgbClr r="0" g="0" b="0"/>
          </a:fillRef>
          <a:effectRef idx="0">
            <a:scrgbClr r="0" g="0" b="0"/>
          </a:effectRef>
          <a:fontRef idx="none"/>
        </p:style>
        <p:txBody>
          <a:bodyPr spcFirstLastPara="1" wrap="none" lIns="50800" tIns="50800" rIns="50800" bIns="50800" spcCol="38100" anchor="ctr">
            <a:spAutoFit/>
          </a:bodyPr>
          <a:lstStyle/>
          <a:p>
            <a:pPr defTabSz="825500" fontAlgn="auto" latinLnBrk="1" hangingPunct="0">
              <a:spcBef>
                <a:spcPts val="0"/>
              </a:spcBef>
              <a:spcAft>
                <a:spcPts val="0"/>
              </a:spcAft>
              <a:buFontTx/>
              <a:buNone/>
              <a:defRPr/>
            </a:pPr>
            <a:r>
              <a:rPr lang="en-US" altLang="zh-CN" sz="11500" kern="0" dirty="0" smtClean="0">
                <a:solidFill>
                  <a:schemeClr val="bg1"/>
                </a:solidFill>
                <a:latin typeface="Impact" pitchFamily="34" charset="0"/>
                <a:ea typeface="微软雅黑" pitchFamily="34" charset="-122"/>
                <a:cs typeface="+mn-cs"/>
              </a:rPr>
              <a:t>201X</a:t>
            </a:r>
            <a:endParaRPr lang="zh-CN" altLang="en-US" sz="11500" kern="0" dirty="0">
              <a:solidFill>
                <a:schemeClr val="bg1"/>
              </a:solidFill>
              <a:latin typeface="Impact" pitchFamily="34" charset="0"/>
              <a:ea typeface="微软雅黑" pitchFamily="34" charset="-122"/>
              <a:cs typeface="+mn-cs"/>
            </a:endParaRPr>
          </a:p>
        </p:txBody>
      </p:sp>
      <p:sp>
        <p:nvSpPr>
          <p:cNvPr id="8" name="椭圆 7"/>
          <p:cNvSpPr/>
          <p:nvPr/>
        </p:nvSpPr>
        <p:spPr>
          <a:xfrm>
            <a:off x="5464175" y="1309688"/>
            <a:ext cx="60325" cy="60325"/>
          </a:xfrm>
          <a:prstGeom prst="ellipse">
            <a:avLst/>
          </a:prstGeom>
          <a:solidFill>
            <a:schemeClr val="bg1"/>
          </a:solidFill>
          <a:ln w="12700" cap="flat">
            <a:noFill/>
            <a:miter lim="400000"/>
          </a:ln>
          <a:effectLst/>
        </p:spPr>
        <p:style>
          <a:lnRef idx="0">
            <a:scrgbClr r="0" g="0" b="0"/>
          </a:lnRef>
          <a:fillRef idx="0">
            <a:scrgbClr r="0" g="0" b="0"/>
          </a:fillRef>
          <a:effectRef idx="0">
            <a:scrgbClr r="0" g="0" b="0"/>
          </a:effectRef>
          <a:fontRef idx="none"/>
        </p:style>
        <p:txBody>
          <a:bodyPr spcFirstLastPara="1" lIns="50800" tIns="50800" rIns="50800" bIns="50800" spcCol="38100" anchor="ctr">
            <a:spAutoFit/>
          </a:bodyPr>
          <a:lstStyle/>
          <a:p>
            <a:pPr algn="ctr" defTabSz="825500" fontAlgn="auto" latinLnBrk="1" hangingPunct="0">
              <a:spcBef>
                <a:spcPts val="0"/>
              </a:spcBef>
              <a:spcAft>
                <a:spcPts val="0"/>
              </a:spcAft>
              <a:buFontTx/>
              <a:buNone/>
              <a:defRPr/>
            </a:pPr>
            <a:endParaRPr lang="zh-CN" altLang="en-US" sz="3200" kern="0">
              <a:solidFill>
                <a:srgbClr val="FFFFFF"/>
              </a:solidFill>
              <a:latin typeface="+mn-lt"/>
              <a:ea typeface="+mn-ea"/>
              <a:cs typeface="+mn-cs"/>
            </a:endParaRPr>
          </a:p>
        </p:txBody>
      </p:sp>
      <p:sp>
        <p:nvSpPr>
          <p:cNvPr id="44" name="椭圆 43"/>
          <p:cNvSpPr/>
          <p:nvPr/>
        </p:nvSpPr>
        <p:spPr>
          <a:xfrm>
            <a:off x="1722438" y="2230438"/>
            <a:ext cx="60325" cy="61912"/>
          </a:xfrm>
          <a:prstGeom prst="ellipse">
            <a:avLst/>
          </a:prstGeom>
          <a:solidFill>
            <a:schemeClr val="bg1"/>
          </a:solidFill>
          <a:ln w="12700" cap="flat">
            <a:noFill/>
            <a:miter lim="400000"/>
          </a:ln>
          <a:effectLst/>
        </p:spPr>
        <p:style>
          <a:lnRef idx="0">
            <a:scrgbClr r="0" g="0" b="0"/>
          </a:lnRef>
          <a:fillRef idx="0">
            <a:scrgbClr r="0" g="0" b="0"/>
          </a:fillRef>
          <a:effectRef idx="0">
            <a:scrgbClr r="0" g="0" b="0"/>
          </a:effectRef>
          <a:fontRef idx="none"/>
        </p:style>
        <p:txBody>
          <a:bodyPr spcFirstLastPara="1" lIns="50800" tIns="50800" rIns="50800" bIns="50800" spcCol="38100" anchor="ctr">
            <a:spAutoFit/>
          </a:bodyPr>
          <a:lstStyle/>
          <a:p>
            <a:pPr algn="ctr" defTabSz="825500" fontAlgn="auto" latinLnBrk="1" hangingPunct="0">
              <a:spcBef>
                <a:spcPts val="0"/>
              </a:spcBef>
              <a:spcAft>
                <a:spcPts val="0"/>
              </a:spcAft>
              <a:buFontTx/>
              <a:buNone/>
              <a:defRPr/>
            </a:pPr>
            <a:endParaRPr lang="zh-CN" altLang="en-US" sz="3200" kern="0">
              <a:solidFill>
                <a:srgbClr val="FFFFFF"/>
              </a:solidFill>
              <a:latin typeface="+mn-lt"/>
              <a:ea typeface="+mn-ea"/>
              <a:cs typeface="+mn-cs"/>
            </a:endParaRPr>
          </a:p>
        </p:txBody>
      </p:sp>
      <p:sp>
        <p:nvSpPr>
          <p:cNvPr id="45" name="椭圆 44"/>
          <p:cNvSpPr/>
          <p:nvPr/>
        </p:nvSpPr>
        <p:spPr>
          <a:xfrm>
            <a:off x="4235450" y="4298950"/>
            <a:ext cx="61913" cy="60325"/>
          </a:xfrm>
          <a:prstGeom prst="ellipse">
            <a:avLst/>
          </a:prstGeom>
          <a:solidFill>
            <a:schemeClr val="bg1"/>
          </a:solidFill>
          <a:ln w="12700" cap="flat">
            <a:noFill/>
            <a:miter lim="400000"/>
          </a:ln>
          <a:effectLst/>
        </p:spPr>
        <p:style>
          <a:lnRef idx="0">
            <a:scrgbClr r="0" g="0" b="0"/>
          </a:lnRef>
          <a:fillRef idx="0">
            <a:scrgbClr r="0" g="0" b="0"/>
          </a:fillRef>
          <a:effectRef idx="0">
            <a:scrgbClr r="0" g="0" b="0"/>
          </a:effectRef>
          <a:fontRef idx="none"/>
        </p:style>
        <p:txBody>
          <a:bodyPr spcFirstLastPara="1" lIns="50800" tIns="50800" rIns="50800" bIns="50800" spcCol="38100" anchor="ctr">
            <a:spAutoFit/>
          </a:bodyPr>
          <a:lstStyle/>
          <a:p>
            <a:pPr algn="ctr" defTabSz="825500" fontAlgn="auto" latinLnBrk="1" hangingPunct="0">
              <a:spcBef>
                <a:spcPts val="0"/>
              </a:spcBef>
              <a:spcAft>
                <a:spcPts val="0"/>
              </a:spcAft>
              <a:buFontTx/>
              <a:buNone/>
              <a:defRPr/>
            </a:pPr>
            <a:endParaRPr lang="zh-CN" altLang="en-US" sz="3200" kern="0">
              <a:solidFill>
                <a:srgbClr val="FFFFFF"/>
              </a:solidFill>
              <a:latin typeface="+mn-lt"/>
              <a:ea typeface="+mn-ea"/>
              <a:cs typeface="+mn-cs"/>
            </a:endParaRPr>
          </a:p>
        </p:txBody>
      </p:sp>
    </p:spTree>
  </p:cSld>
  <p:clrMapOvr>
    <a:masterClrMapping/>
  </p:clrMapOvr>
  <mc:AlternateContent xmlns:mc="http://schemas.openxmlformats.org/markup-compatibility/2006" xmlns:p14="http://schemas.microsoft.com/office/powerpoint/2010/main">
    <mc:Choice Requires="p14">
      <p:transition spd="slow" p14:dur="1500" advClick="0" advTm="1000">
        <p:random/>
      </p:transition>
    </mc:Choice>
    <mc:Fallback xmlns="">
      <p:transition spd="slow" advClick="0" advTm="1000">
        <p:random/>
      </p:transition>
    </mc:Fallback>
  </mc:AlternateContent>
  <p:timing>
    <p:tnLst>
      <p:par>
        <p:cTn id="1" dur="indefinite" restart="never" nodeType="tmRoot">
          <p:childTnLst>
            <p:seq concurrent="1" nextAc="seek">
              <p:cTn id="2" dur="indefinite" nodeType="mainSeq">
                <p:childTnLst>
                  <p:par>
                    <p:cTn id="3" fill="hold" nodeType="clickPar">
                      <p:stCondLst>
                        <p:cond delay="indefinite"/>
                        <p:cond evt="onBegin" delay="0">
                          <p:tn val="2"/>
                        </p:cond>
                      </p:stCondLst>
                      <p:childTnLst>
                        <p:par>
                          <p:cTn id="4" fill="hold" nodeType="withGroup">
                            <p:stCondLst>
                              <p:cond delay="0"/>
                            </p:stCondLst>
                            <p:childTnLst>
                              <p:par>
                                <p:cTn id="5" presetID="17" presetClass="entr" presetSubtype="10" fill="hold" nodeType="withEffect">
                                  <p:stCondLst>
                                    <p:cond delay="0"/>
                                  </p:stCondLst>
                                  <p:childTnLst>
                                    <p:set>
                                      <p:cBhvr>
                                        <p:cTn id="6" dur="1" fill="hold">
                                          <p:stCondLst>
                                            <p:cond delay="0"/>
                                          </p:stCondLst>
                                        </p:cTn>
                                        <p:tgtEl>
                                          <p:spTgt spid="39"/>
                                        </p:tgtEl>
                                        <p:attrNameLst>
                                          <p:attrName>style.visibility</p:attrName>
                                        </p:attrNameLst>
                                      </p:cBhvr>
                                      <p:to>
                                        <p:strVal val="visible"/>
                                      </p:to>
                                    </p:set>
                                    <p:anim calcmode="lin" valueType="num">
                                      <p:cBhvr>
                                        <p:cTn id="7" dur="1500" fill="hold"/>
                                        <p:tgtEl>
                                          <p:spTgt spid="39"/>
                                        </p:tgtEl>
                                        <p:attrNameLst>
                                          <p:attrName>ppt_w</p:attrName>
                                        </p:attrNameLst>
                                      </p:cBhvr>
                                      <p:tavLst>
                                        <p:tav tm="0">
                                          <p:val>
                                            <p:fltVal val="0"/>
                                          </p:val>
                                        </p:tav>
                                        <p:tav tm="100000">
                                          <p:val>
                                            <p:strVal val="#ppt_w"/>
                                          </p:val>
                                        </p:tav>
                                      </p:tavLst>
                                    </p:anim>
                                    <p:anim calcmode="lin" valueType="num">
                                      <p:cBhvr>
                                        <p:cTn id="8" dur="1500" fill="hold"/>
                                        <p:tgtEl>
                                          <p:spTgt spid="39"/>
                                        </p:tgtEl>
                                        <p:attrNameLst>
                                          <p:attrName>ppt_h</p:attrName>
                                        </p:attrNameLst>
                                      </p:cBhvr>
                                      <p:tavLst>
                                        <p:tav tm="0">
                                          <p:val>
                                            <p:strVal val="#ppt_h"/>
                                          </p:val>
                                        </p:tav>
                                        <p:tav tm="100000">
                                          <p:val>
                                            <p:strVal val="#ppt_h"/>
                                          </p:val>
                                        </p:tav>
                                      </p:tavLst>
                                    </p:anim>
                                  </p:childTnLst>
                                </p:cTn>
                              </p:par>
                              <p:par>
                                <p:cTn id="9" presetID="17" presetClass="entr" presetSubtype="10" fill="hold" nodeType="withEffect">
                                  <p:stCondLst>
                                    <p:cond delay="200"/>
                                  </p:stCondLst>
                                  <p:childTnLst>
                                    <p:set>
                                      <p:cBhvr>
                                        <p:cTn id="10" dur="1" fill="hold">
                                          <p:stCondLst>
                                            <p:cond delay="0"/>
                                          </p:stCondLst>
                                        </p:cTn>
                                        <p:tgtEl>
                                          <p:spTgt spid="63"/>
                                        </p:tgtEl>
                                        <p:attrNameLst>
                                          <p:attrName>style.visibility</p:attrName>
                                        </p:attrNameLst>
                                      </p:cBhvr>
                                      <p:to>
                                        <p:strVal val="visible"/>
                                      </p:to>
                                    </p:set>
                                    <p:anim calcmode="lin" valueType="num">
                                      <p:cBhvr>
                                        <p:cTn id="11" dur="1500" fill="hold"/>
                                        <p:tgtEl>
                                          <p:spTgt spid="63"/>
                                        </p:tgtEl>
                                        <p:attrNameLst>
                                          <p:attrName>ppt_w</p:attrName>
                                        </p:attrNameLst>
                                      </p:cBhvr>
                                      <p:tavLst>
                                        <p:tav tm="0">
                                          <p:val>
                                            <p:fltVal val="0"/>
                                          </p:val>
                                        </p:tav>
                                        <p:tav tm="100000">
                                          <p:val>
                                            <p:strVal val="#ppt_w"/>
                                          </p:val>
                                        </p:tav>
                                      </p:tavLst>
                                    </p:anim>
                                    <p:anim calcmode="lin" valueType="num">
                                      <p:cBhvr>
                                        <p:cTn id="12" dur="1500" fill="hold"/>
                                        <p:tgtEl>
                                          <p:spTgt spid="63"/>
                                        </p:tgtEl>
                                        <p:attrNameLst>
                                          <p:attrName>ppt_h</p:attrName>
                                        </p:attrNameLst>
                                      </p:cBhvr>
                                      <p:tavLst>
                                        <p:tav tm="0">
                                          <p:val>
                                            <p:strVal val="#ppt_h"/>
                                          </p:val>
                                        </p:tav>
                                        <p:tav tm="100000">
                                          <p:val>
                                            <p:strVal val="#ppt_h"/>
                                          </p:val>
                                        </p:tav>
                                      </p:tavLst>
                                    </p:anim>
                                  </p:childTnLst>
                                </p:cTn>
                              </p:par>
                              <p:par>
                                <p:cTn id="13" presetID="17" presetClass="entr" presetSubtype="10" fill="hold" nodeType="withEffect">
                                  <p:stCondLst>
                                    <p:cond delay="400"/>
                                  </p:stCondLst>
                                  <p:childTnLst>
                                    <p:set>
                                      <p:cBhvr>
                                        <p:cTn id="14" dur="1" fill="hold">
                                          <p:stCondLst>
                                            <p:cond delay="0"/>
                                          </p:stCondLst>
                                        </p:cTn>
                                        <p:tgtEl>
                                          <p:spTgt spid="64"/>
                                        </p:tgtEl>
                                        <p:attrNameLst>
                                          <p:attrName>style.visibility</p:attrName>
                                        </p:attrNameLst>
                                      </p:cBhvr>
                                      <p:to>
                                        <p:strVal val="visible"/>
                                      </p:to>
                                    </p:set>
                                    <p:anim calcmode="lin" valueType="num">
                                      <p:cBhvr>
                                        <p:cTn id="15" dur="1500" fill="hold"/>
                                        <p:tgtEl>
                                          <p:spTgt spid="64"/>
                                        </p:tgtEl>
                                        <p:attrNameLst>
                                          <p:attrName>ppt_w</p:attrName>
                                        </p:attrNameLst>
                                      </p:cBhvr>
                                      <p:tavLst>
                                        <p:tav tm="0">
                                          <p:val>
                                            <p:fltVal val="0"/>
                                          </p:val>
                                        </p:tav>
                                        <p:tav tm="100000">
                                          <p:val>
                                            <p:strVal val="#ppt_w"/>
                                          </p:val>
                                        </p:tav>
                                      </p:tavLst>
                                    </p:anim>
                                    <p:anim calcmode="lin" valueType="num">
                                      <p:cBhvr>
                                        <p:cTn id="16" dur="1500" fill="hold"/>
                                        <p:tgtEl>
                                          <p:spTgt spid="64"/>
                                        </p:tgtEl>
                                        <p:attrNameLst>
                                          <p:attrName>ppt_h</p:attrName>
                                        </p:attrNameLst>
                                      </p:cBhvr>
                                      <p:tavLst>
                                        <p:tav tm="0">
                                          <p:val>
                                            <p:strVal val="#ppt_h"/>
                                          </p:val>
                                        </p:tav>
                                        <p:tav tm="100000">
                                          <p:val>
                                            <p:strVal val="#ppt_h"/>
                                          </p:val>
                                        </p:tav>
                                      </p:tavLst>
                                    </p:anim>
                                  </p:childTnLst>
                                </p:cTn>
                              </p:par>
                              <p:par>
                                <p:cTn id="17" presetID="53" presetClass="entr" presetSubtype="16" fill="hold" nodeType="withEffect">
                                  <p:stCondLst>
                                    <p:cond delay="700"/>
                                  </p:stCondLst>
                                  <p:childTnLst>
                                    <p:set>
                                      <p:cBhvr>
                                        <p:cTn id="18" dur="1" fill="hold">
                                          <p:stCondLst>
                                            <p:cond delay="0"/>
                                          </p:stCondLst>
                                        </p:cTn>
                                        <p:tgtEl>
                                          <p:spTgt spid="7"/>
                                        </p:tgtEl>
                                        <p:attrNameLst>
                                          <p:attrName>style.visibility</p:attrName>
                                        </p:attrNameLst>
                                      </p:cBhvr>
                                      <p:to>
                                        <p:strVal val="visible"/>
                                      </p:to>
                                    </p:set>
                                    <p:anim calcmode="lin" valueType="num">
                                      <p:cBhvr>
                                        <p:cTn id="19" dur="1500" fill="hold"/>
                                        <p:tgtEl>
                                          <p:spTgt spid="7"/>
                                        </p:tgtEl>
                                        <p:attrNameLst>
                                          <p:attrName>ppt_w</p:attrName>
                                        </p:attrNameLst>
                                      </p:cBhvr>
                                      <p:tavLst>
                                        <p:tav tm="0">
                                          <p:val>
                                            <p:fltVal val="0"/>
                                          </p:val>
                                        </p:tav>
                                        <p:tav tm="100000">
                                          <p:val>
                                            <p:strVal val="#ppt_w"/>
                                          </p:val>
                                        </p:tav>
                                      </p:tavLst>
                                    </p:anim>
                                    <p:anim calcmode="lin" valueType="num">
                                      <p:cBhvr>
                                        <p:cTn id="20" dur="1500" fill="hold"/>
                                        <p:tgtEl>
                                          <p:spTgt spid="7"/>
                                        </p:tgtEl>
                                        <p:attrNameLst>
                                          <p:attrName>ppt_h</p:attrName>
                                        </p:attrNameLst>
                                      </p:cBhvr>
                                      <p:tavLst>
                                        <p:tav tm="0">
                                          <p:val>
                                            <p:fltVal val="0"/>
                                          </p:val>
                                        </p:tav>
                                        <p:tav tm="100000">
                                          <p:val>
                                            <p:strVal val="#ppt_h"/>
                                          </p:val>
                                        </p:tav>
                                      </p:tavLst>
                                    </p:anim>
                                    <p:animEffect transition="in" filter="fade">
                                      <p:cBhvr>
                                        <p:cTn id="21" dur="1500"/>
                                        <p:tgtEl>
                                          <p:spTgt spid="7"/>
                                        </p:tgtEl>
                                      </p:cBhvr>
                                    </p:animEffect>
                                  </p:childTnLst>
                                </p:cTn>
                              </p:par>
                              <p:par>
                                <p:cTn id="22" presetID="53" presetClass="entr" presetSubtype="16" fill="hold" grpId="0" nodeType="withEffect">
                                  <p:stCondLst>
                                    <p:cond delay="1500"/>
                                  </p:stCondLst>
                                  <p:childTnLst>
                                    <p:set>
                                      <p:cBhvr>
                                        <p:cTn id="23" dur="1" fill="hold">
                                          <p:stCondLst>
                                            <p:cond delay="0"/>
                                          </p:stCondLst>
                                        </p:cTn>
                                        <p:tgtEl>
                                          <p:spTgt spid="5"/>
                                        </p:tgtEl>
                                        <p:attrNameLst>
                                          <p:attrName>style.visibility</p:attrName>
                                        </p:attrNameLst>
                                      </p:cBhvr>
                                      <p:to>
                                        <p:strVal val="visible"/>
                                      </p:to>
                                    </p:set>
                                    <p:anim calcmode="lin" valueType="num">
                                      <p:cBhvr>
                                        <p:cTn id="24" dur="750" fill="hold"/>
                                        <p:tgtEl>
                                          <p:spTgt spid="5"/>
                                        </p:tgtEl>
                                        <p:attrNameLst>
                                          <p:attrName>ppt_w</p:attrName>
                                        </p:attrNameLst>
                                      </p:cBhvr>
                                      <p:tavLst>
                                        <p:tav tm="0">
                                          <p:val>
                                            <p:fltVal val="0"/>
                                          </p:val>
                                        </p:tav>
                                        <p:tav tm="100000">
                                          <p:val>
                                            <p:strVal val="#ppt_w"/>
                                          </p:val>
                                        </p:tav>
                                      </p:tavLst>
                                    </p:anim>
                                    <p:anim calcmode="lin" valueType="num">
                                      <p:cBhvr>
                                        <p:cTn id="25" dur="750" fill="hold"/>
                                        <p:tgtEl>
                                          <p:spTgt spid="5"/>
                                        </p:tgtEl>
                                        <p:attrNameLst>
                                          <p:attrName>ppt_h</p:attrName>
                                        </p:attrNameLst>
                                      </p:cBhvr>
                                      <p:tavLst>
                                        <p:tav tm="0">
                                          <p:val>
                                            <p:fltVal val="0"/>
                                          </p:val>
                                        </p:tav>
                                        <p:tav tm="100000">
                                          <p:val>
                                            <p:strVal val="#ppt_h"/>
                                          </p:val>
                                        </p:tav>
                                      </p:tavLst>
                                    </p:anim>
                                    <p:animEffect transition="in" filter="fade">
                                      <p:cBhvr>
                                        <p:cTn id="26" dur="750"/>
                                        <p:tgtEl>
                                          <p:spTgt spid="5"/>
                                        </p:tgtEl>
                                      </p:cBhvr>
                                    </p:animEffect>
                                  </p:childTnLst>
                                </p:cTn>
                              </p:par>
                              <p:par>
                                <p:cTn id="27" presetID="25" presetClass="entr" presetSubtype="0" fill="hold" grpId="0" nodeType="withEffect">
                                  <p:stCondLst>
                                    <p:cond delay="1600"/>
                                  </p:stCondLst>
                                  <p:childTnLst>
                                    <p:set>
                                      <p:cBhvr>
                                        <p:cTn id="28" dur="1" fill="hold">
                                          <p:stCondLst>
                                            <p:cond delay="0"/>
                                          </p:stCondLst>
                                        </p:cTn>
                                        <p:tgtEl>
                                          <p:spTgt spid="44"/>
                                        </p:tgtEl>
                                        <p:attrNameLst>
                                          <p:attrName>style.visibility</p:attrName>
                                        </p:attrNameLst>
                                      </p:cBhvr>
                                      <p:to>
                                        <p:strVal val="visible"/>
                                      </p:to>
                                    </p:set>
                                    <p:anim calcmode="lin" valueType="num">
                                      <p:cBhvr>
                                        <p:cTn id="29" dur="375" decel="50000" fill="hold">
                                          <p:stCondLst>
                                            <p:cond delay="0"/>
                                          </p:stCondLst>
                                        </p:cTn>
                                        <p:tgtEl>
                                          <p:spTgt spid="44"/>
                                        </p:tgtEl>
                                        <p:attrNameLst>
                                          <p:attrName>style.rotation</p:attrName>
                                        </p:attrNameLst>
                                      </p:cBhvr>
                                      <p:tavLst>
                                        <p:tav tm="0">
                                          <p:val>
                                            <p:fltVal val="-90"/>
                                          </p:val>
                                        </p:tav>
                                        <p:tav tm="100000">
                                          <p:val>
                                            <p:fltVal val="0"/>
                                          </p:val>
                                        </p:tav>
                                      </p:tavLst>
                                    </p:anim>
                                    <p:anim calcmode="lin" valueType="num">
                                      <p:cBhvr>
                                        <p:cTn id="30" dur="375" decel="50000" fill="hold">
                                          <p:stCondLst>
                                            <p:cond delay="0"/>
                                          </p:stCondLst>
                                        </p:cTn>
                                        <p:tgtEl>
                                          <p:spTgt spid="44"/>
                                        </p:tgtEl>
                                        <p:attrNameLst>
                                          <p:attrName>ppt_w</p:attrName>
                                        </p:attrNameLst>
                                      </p:cBhvr>
                                      <p:tavLst>
                                        <p:tav tm="0">
                                          <p:val>
                                            <p:strVal val="#ppt_w"/>
                                          </p:val>
                                        </p:tav>
                                        <p:tav tm="100000">
                                          <p:val>
                                            <p:strVal val="#ppt_w*.05"/>
                                          </p:val>
                                        </p:tav>
                                      </p:tavLst>
                                    </p:anim>
                                    <p:anim calcmode="lin" valueType="num">
                                      <p:cBhvr>
                                        <p:cTn id="31" dur="375" accel="50000" fill="hold">
                                          <p:stCondLst>
                                            <p:cond delay="375"/>
                                          </p:stCondLst>
                                        </p:cTn>
                                        <p:tgtEl>
                                          <p:spTgt spid="44"/>
                                        </p:tgtEl>
                                        <p:attrNameLst>
                                          <p:attrName>ppt_w</p:attrName>
                                        </p:attrNameLst>
                                      </p:cBhvr>
                                      <p:tavLst>
                                        <p:tav tm="0">
                                          <p:val>
                                            <p:strVal val="#ppt_w*.05"/>
                                          </p:val>
                                        </p:tav>
                                        <p:tav tm="100000">
                                          <p:val>
                                            <p:strVal val="#ppt_w"/>
                                          </p:val>
                                        </p:tav>
                                      </p:tavLst>
                                    </p:anim>
                                    <p:anim calcmode="lin" valueType="num">
                                      <p:cBhvr>
                                        <p:cTn id="32" dur="750" fill="hold"/>
                                        <p:tgtEl>
                                          <p:spTgt spid="44"/>
                                        </p:tgtEl>
                                        <p:attrNameLst>
                                          <p:attrName>ppt_h</p:attrName>
                                        </p:attrNameLst>
                                      </p:cBhvr>
                                      <p:tavLst>
                                        <p:tav tm="0">
                                          <p:val>
                                            <p:strVal val="#ppt_h"/>
                                          </p:val>
                                        </p:tav>
                                        <p:tav tm="100000">
                                          <p:val>
                                            <p:strVal val="#ppt_h"/>
                                          </p:val>
                                        </p:tav>
                                      </p:tavLst>
                                    </p:anim>
                                    <p:anim calcmode="lin" valueType="num">
                                      <p:cBhvr>
                                        <p:cTn id="33" dur="375" decel="50000" fill="hold">
                                          <p:stCondLst>
                                            <p:cond delay="0"/>
                                          </p:stCondLst>
                                        </p:cTn>
                                        <p:tgtEl>
                                          <p:spTgt spid="44"/>
                                        </p:tgtEl>
                                        <p:attrNameLst>
                                          <p:attrName>ppt_x</p:attrName>
                                        </p:attrNameLst>
                                      </p:cBhvr>
                                      <p:tavLst>
                                        <p:tav tm="0">
                                          <p:val>
                                            <p:strVal val="#ppt_x+.4"/>
                                          </p:val>
                                        </p:tav>
                                        <p:tav tm="100000">
                                          <p:val>
                                            <p:strVal val="#ppt_x"/>
                                          </p:val>
                                        </p:tav>
                                      </p:tavLst>
                                    </p:anim>
                                    <p:anim calcmode="lin" valueType="num">
                                      <p:cBhvr>
                                        <p:cTn id="34" dur="375" decel="50000" fill="hold">
                                          <p:stCondLst>
                                            <p:cond delay="0"/>
                                          </p:stCondLst>
                                        </p:cTn>
                                        <p:tgtEl>
                                          <p:spTgt spid="44"/>
                                        </p:tgtEl>
                                        <p:attrNameLst>
                                          <p:attrName>ppt_y</p:attrName>
                                        </p:attrNameLst>
                                      </p:cBhvr>
                                      <p:tavLst>
                                        <p:tav tm="0">
                                          <p:val>
                                            <p:strVal val="#ppt_y-.2"/>
                                          </p:val>
                                        </p:tav>
                                        <p:tav tm="100000">
                                          <p:val>
                                            <p:strVal val="#ppt_y+.1"/>
                                          </p:val>
                                        </p:tav>
                                      </p:tavLst>
                                    </p:anim>
                                    <p:anim calcmode="lin" valueType="num">
                                      <p:cBhvr>
                                        <p:cTn id="35" dur="375" accel="50000" fill="hold">
                                          <p:stCondLst>
                                            <p:cond delay="375"/>
                                          </p:stCondLst>
                                        </p:cTn>
                                        <p:tgtEl>
                                          <p:spTgt spid="44"/>
                                        </p:tgtEl>
                                        <p:attrNameLst>
                                          <p:attrName>ppt_y</p:attrName>
                                        </p:attrNameLst>
                                      </p:cBhvr>
                                      <p:tavLst>
                                        <p:tav tm="0">
                                          <p:val>
                                            <p:strVal val="#ppt_y+.1"/>
                                          </p:val>
                                        </p:tav>
                                        <p:tav tm="100000">
                                          <p:val>
                                            <p:strVal val="#ppt_y"/>
                                          </p:val>
                                        </p:tav>
                                      </p:tavLst>
                                    </p:anim>
                                    <p:animEffect transition="in" filter="fade">
                                      <p:cBhvr>
                                        <p:cTn id="36" dur="750" decel="50000">
                                          <p:stCondLst>
                                            <p:cond delay="0"/>
                                          </p:stCondLst>
                                        </p:cTn>
                                        <p:tgtEl>
                                          <p:spTgt spid="44"/>
                                        </p:tgtEl>
                                      </p:cBhvr>
                                    </p:animEffect>
                                  </p:childTnLst>
                                </p:cTn>
                              </p:par>
                              <p:par>
                                <p:cTn id="37" presetID="25" presetClass="entr" presetSubtype="0" fill="hold" grpId="0" nodeType="withEffect">
                                  <p:stCondLst>
                                    <p:cond delay="1900"/>
                                  </p:stCondLst>
                                  <p:childTnLst>
                                    <p:set>
                                      <p:cBhvr>
                                        <p:cTn id="38" dur="1" fill="hold">
                                          <p:stCondLst>
                                            <p:cond delay="0"/>
                                          </p:stCondLst>
                                        </p:cTn>
                                        <p:tgtEl>
                                          <p:spTgt spid="8"/>
                                        </p:tgtEl>
                                        <p:attrNameLst>
                                          <p:attrName>style.visibility</p:attrName>
                                        </p:attrNameLst>
                                      </p:cBhvr>
                                      <p:to>
                                        <p:strVal val="visible"/>
                                      </p:to>
                                    </p:set>
                                    <p:anim calcmode="lin" valueType="num">
                                      <p:cBhvr>
                                        <p:cTn id="39" dur="375" decel="50000" fill="hold">
                                          <p:stCondLst>
                                            <p:cond delay="0"/>
                                          </p:stCondLst>
                                        </p:cTn>
                                        <p:tgtEl>
                                          <p:spTgt spid="8"/>
                                        </p:tgtEl>
                                        <p:attrNameLst>
                                          <p:attrName>style.rotation</p:attrName>
                                        </p:attrNameLst>
                                      </p:cBhvr>
                                      <p:tavLst>
                                        <p:tav tm="0">
                                          <p:val>
                                            <p:fltVal val="-90"/>
                                          </p:val>
                                        </p:tav>
                                        <p:tav tm="100000">
                                          <p:val>
                                            <p:fltVal val="0"/>
                                          </p:val>
                                        </p:tav>
                                      </p:tavLst>
                                    </p:anim>
                                    <p:anim calcmode="lin" valueType="num">
                                      <p:cBhvr>
                                        <p:cTn id="40" dur="375" decel="50000" fill="hold">
                                          <p:stCondLst>
                                            <p:cond delay="0"/>
                                          </p:stCondLst>
                                        </p:cTn>
                                        <p:tgtEl>
                                          <p:spTgt spid="8"/>
                                        </p:tgtEl>
                                        <p:attrNameLst>
                                          <p:attrName>ppt_w</p:attrName>
                                        </p:attrNameLst>
                                      </p:cBhvr>
                                      <p:tavLst>
                                        <p:tav tm="0">
                                          <p:val>
                                            <p:strVal val="#ppt_w"/>
                                          </p:val>
                                        </p:tav>
                                        <p:tav tm="100000">
                                          <p:val>
                                            <p:strVal val="#ppt_w*.05"/>
                                          </p:val>
                                        </p:tav>
                                      </p:tavLst>
                                    </p:anim>
                                    <p:anim calcmode="lin" valueType="num">
                                      <p:cBhvr>
                                        <p:cTn id="41" dur="375" accel="50000" fill="hold">
                                          <p:stCondLst>
                                            <p:cond delay="375"/>
                                          </p:stCondLst>
                                        </p:cTn>
                                        <p:tgtEl>
                                          <p:spTgt spid="8"/>
                                        </p:tgtEl>
                                        <p:attrNameLst>
                                          <p:attrName>ppt_w</p:attrName>
                                        </p:attrNameLst>
                                      </p:cBhvr>
                                      <p:tavLst>
                                        <p:tav tm="0">
                                          <p:val>
                                            <p:strVal val="#ppt_w*.05"/>
                                          </p:val>
                                        </p:tav>
                                        <p:tav tm="100000">
                                          <p:val>
                                            <p:strVal val="#ppt_w"/>
                                          </p:val>
                                        </p:tav>
                                      </p:tavLst>
                                    </p:anim>
                                    <p:anim calcmode="lin" valueType="num">
                                      <p:cBhvr>
                                        <p:cTn id="42" dur="750" fill="hold"/>
                                        <p:tgtEl>
                                          <p:spTgt spid="8"/>
                                        </p:tgtEl>
                                        <p:attrNameLst>
                                          <p:attrName>ppt_h</p:attrName>
                                        </p:attrNameLst>
                                      </p:cBhvr>
                                      <p:tavLst>
                                        <p:tav tm="0">
                                          <p:val>
                                            <p:strVal val="#ppt_h"/>
                                          </p:val>
                                        </p:tav>
                                        <p:tav tm="100000">
                                          <p:val>
                                            <p:strVal val="#ppt_h"/>
                                          </p:val>
                                        </p:tav>
                                      </p:tavLst>
                                    </p:anim>
                                    <p:anim calcmode="lin" valueType="num">
                                      <p:cBhvr>
                                        <p:cTn id="43" dur="375" decel="50000" fill="hold">
                                          <p:stCondLst>
                                            <p:cond delay="0"/>
                                          </p:stCondLst>
                                        </p:cTn>
                                        <p:tgtEl>
                                          <p:spTgt spid="8"/>
                                        </p:tgtEl>
                                        <p:attrNameLst>
                                          <p:attrName>ppt_x</p:attrName>
                                        </p:attrNameLst>
                                      </p:cBhvr>
                                      <p:tavLst>
                                        <p:tav tm="0">
                                          <p:val>
                                            <p:strVal val="#ppt_x+.4"/>
                                          </p:val>
                                        </p:tav>
                                        <p:tav tm="100000">
                                          <p:val>
                                            <p:strVal val="#ppt_x"/>
                                          </p:val>
                                        </p:tav>
                                      </p:tavLst>
                                    </p:anim>
                                    <p:anim calcmode="lin" valueType="num">
                                      <p:cBhvr>
                                        <p:cTn id="44" dur="375" decel="50000" fill="hold">
                                          <p:stCondLst>
                                            <p:cond delay="0"/>
                                          </p:stCondLst>
                                        </p:cTn>
                                        <p:tgtEl>
                                          <p:spTgt spid="8"/>
                                        </p:tgtEl>
                                        <p:attrNameLst>
                                          <p:attrName>ppt_y</p:attrName>
                                        </p:attrNameLst>
                                      </p:cBhvr>
                                      <p:tavLst>
                                        <p:tav tm="0">
                                          <p:val>
                                            <p:strVal val="#ppt_y-.2"/>
                                          </p:val>
                                        </p:tav>
                                        <p:tav tm="100000">
                                          <p:val>
                                            <p:strVal val="#ppt_y+.1"/>
                                          </p:val>
                                        </p:tav>
                                      </p:tavLst>
                                    </p:anim>
                                    <p:anim calcmode="lin" valueType="num">
                                      <p:cBhvr>
                                        <p:cTn id="45" dur="375" accel="50000" fill="hold">
                                          <p:stCondLst>
                                            <p:cond delay="375"/>
                                          </p:stCondLst>
                                        </p:cTn>
                                        <p:tgtEl>
                                          <p:spTgt spid="8"/>
                                        </p:tgtEl>
                                        <p:attrNameLst>
                                          <p:attrName>ppt_y</p:attrName>
                                        </p:attrNameLst>
                                      </p:cBhvr>
                                      <p:tavLst>
                                        <p:tav tm="0">
                                          <p:val>
                                            <p:strVal val="#ppt_y+.1"/>
                                          </p:val>
                                        </p:tav>
                                        <p:tav tm="100000">
                                          <p:val>
                                            <p:strVal val="#ppt_y"/>
                                          </p:val>
                                        </p:tav>
                                      </p:tavLst>
                                    </p:anim>
                                    <p:animEffect transition="in" filter="fade">
                                      <p:cBhvr>
                                        <p:cTn id="46" dur="750" decel="50000">
                                          <p:stCondLst>
                                            <p:cond delay="0"/>
                                          </p:stCondLst>
                                        </p:cTn>
                                        <p:tgtEl>
                                          <p:spTgt spid="8"/>
                                        </p:tgtEl>
                                      </p:cBhvr>
                                    </p:animEffect>
                                  </p:childTnLst>
                                </p:cTn>
                              </p:par>
                              <p:par>
                                <p:cTn id="47" presetID="25" presetClass="entr" presetSubtype="0" fill="hold" grpId="0" nodeType="withEffect">
                                  <p:stCondLst>
                                    <p:cond delay="2100"/>
                                  </p:stCondLst>
                                  <p:childTnLst>
                                    <p:set>
                                      <p:cBhvr>
                                        <p:cTn id="48" dur="1" fill="hold">
                                          <p:stCondLst>
                                            <p:cond delay="0"/>
                                          </p:stCondLst>
                                        </p:cTn>
                                        <p:tgtEl>
                                          <p:spTgt spid="45"/>
                                        </p:tgtEl>
                                        <p:attrNameLst>
                                          <p:attrName>style.visibility</p:attrName>
                                        </p:attrNameLst>
                                      </p:cBhvr>
                                      <p:to>
                                        <p:strVal val="visible"/>
                                      </p:to>
                                    </p:set>
                                    <p:anim calcmode="lin" valueType="num">
                                      <p:cBhvr>
                                        <p:cTn id="49" dur="375" decel="50000" fill="hold">
                                          <p:stCondLst>
                                            <p:cond delay="0"/>
                                          </p:stCondLst>
                                        </p:cTn>
                                        <p:tgtEl>
                                          <p:spTgt spid="45"/>
                                        </p:tgtEl>
                                        <p:attrNameLst>
                                          <p:attrName>style.rotation</p:attrName>
                                        </p:attrNameLst>
                                      </p:cBhvr>
                                      <p:tavLst>
                                        <p:tav tm="0">
                                          <p:val>
                                            <p:fltVal val="-90"/>
                                          </p:val>
                                        </p:tav>
                                        <p:tav tm="100000">
                                          <p:val>
                                            <p:fltVal val="0"/>
                                          </p:val>
                                        </p:tav>
                                      </p:tavLst>
                                    </p:anim>
                                    <p:anim calcmode="lin" valueType="num">
                                      <p:cBhvr>
                                        <p:cTn id="50" dur="375" decel="50000" fill="hold">
                                          <p:stCondLst>
                                            <p:cond delay="0"/>
                                          </p:stCondLst>
                                        </p:cTn>
                                        <p:tgtEl>
                                          <p:spTgt spid="45"/>
                                        </p:tgtEl>
                                        <p:attrNameLst>
                                          <p:attrName>ppt_w</p:attrName>
                                        </p:attrNameLst>
                                      </p:cBhvr>
                                      <p:tavLst>
                                        <p:tav tm="0">
                                          <p:val>
                                            <p:strVal val="#ppt_w"/>
                                          </p:val>
                                        </p:tav>
                                        <p:tav tm="100000">
                                          <p:val>
                                            <p:strVal val="#ppt_w*.05"/>
                                          </p:val>
                                        </p:tav>
                                      </p:tavLst>
                                    </p:anim>
                                    <p:anim calcmode="lin" valueType="num">
                                      <p:cBhvr>
                                        <p:cTn id="51" dur="375" accel="50000" fill="hold">
                                          <p:stCondLst>
                                            <p:cond delay="375"/>
                                          </p:stCondLst>
                                        </p:cTn>
                                        <p:tgtEl>
                                          <p:spTgt spid="45"/>
                                        </p:tgtEl>
                                        <p:attrNameLst>
                                          <p:attrName>ppt_w</p:attrName>
                                        </p:attrNameLst>
                                      </p:cBhvr>
                                      <p:tavLst>
                                        <p:tav tm="0">
                                          <p:val>
                                            <p:strVal val="#ppt_w*.05"/>
                                          </p:val>
                                        </p:tav>
                                        <p:tav tm="100000">
                                          <p:val>
                                            <p:strVal val="#ppt_w"/>
                                          </p:val>
                                        </p:tav>
                                      </p:tavLst>
                                    </p:anim>
                                    <p:anim calcmode="lin" valueType="num">
                                      <p:cBhvr>
                                        <p:cTn id="52" dur="750" fill="hold"/>
                                        <p:tgtEl>
                                          <p:spTgt spid="45"/>
                                        </p:tgtEl>
                                        <p:attrNameLst>
                                          <p:attrName>ppt_h</p:attrName>
                                        </p:attrNameLst>
                                      </p:cBhvr>
                                      <p:tavLst>
                                        <p:tav tm="0">
                                          <p:val>
                                            <p:strVal val="#ppt_h"/>
                                          </p:val>
                                        </p:tav>
                                        <p:tav tm="100000">
                                          <p:val>
                                            <p:strVal val="#ppt_h"/>
                                          </p:val>
                                        </p:tav>
                                      </p:tavLst>
                                    </p:anim>
                                    <p:anim calcmode="lin" valueType="num">
                                      <p:cBhvr>
                                        <p:cTn id="53" dur="375" decel="50000" fill="hold">
                                          <p:stCondLst>
                                            <p:cond delay="0"/>
                                          </p:stCondLst>
                                        </p:cTn>
                                        <p:tgtEl>
                                          <p:spTgt spid="45"/>
                                        </p:tgtEl>
                                        <p:attrNameLst>
                                          <p:attrName>ppt_x</p:attrName>
                                        </p:attrNameLst>
                                      </p:cBhvr>
                                      <p:tavLst>
                                        <p:tav tm="0">
                                          <p:val>
                                            <p:strVal val="#ppt_x+.4"/>
                                          </p:val>
                                        </p:tav>
                                        <p:tav tm="100000">
                                          <p:val>
                                            <p:strVal val="#ppt_x"/>
                                          </p:val>
                                        </p:tav>
                                      </p:tavLst>
                                    </p:anim>
                                    <p:anim calcmode="lin" valueType="num">
                                      <p:cBhvr>
                                        <p:cTn id="54" dur="375" decel="50000" fill="hold">
                                          <p:stCondLst>
                                            <p:cond delay="0"/>
                                          </p:stCondLst>
                                        </p:cTn>
                                        <p:tgtEl>
                                          <p:spTgt spid="45"/>
                                        </p:tgtEl>
                                        <p:attrNameLst>
                                          <p:attrName>ppt_y</p:attrName>
                                        </p:attrNameLst>
                                      </p:cBhvr>
                                      <p:tavLst>
                                        <p:tav tm="0">
                                          <p:val>
                                            <p:strVal val="#ppt_y-.2"/>
                                          </p:val>
                                        </p:tav>
                                        <p:tav tm="100000">
                                          <p:val>
                                            <p:strVal val="#ppt_y+.1"/>
                                          </p:val>
                                        </p:tav>
                                      </p:tavLst>
                                    </p:anim>
                                    <p:anim calcmode="lin" valueType="num">
                                      <p:cBhvr>
                                        <p:cTn id="55" dur="375" accel="50000" fill="hold">
                                          <p:stCondLst>
                                            <p:cond delay="375"/>
                                          </p:stCondLst>
                                        </p:cTn>
                                        <p:tgtEl>
                                          <p:spTgt spid="45"/>
                                        </p:tgtEl>
                                        <p:attrNameLst>
                                          <p:attrName>ppt_y</p:attrName>
                                        </p:attrNameLst>
                                      </p:cBhvr>
                                      <p:tavLst>
                                        <p:tav tm="0">
                                          <p:val>
                                            <p:strVal val="#ppt_y+.1"/>
                                          </p:val>
                                        </p:tav>
                                        <p:tav tm="100000">
                                          <p:val>
                                            <p:strVal val="#ppt_y"/>
                                          </p:val>
                                        </p:tav>
                                      </p:tavLst>
                                    </p:anim>
                                    <p:animEffect transition="in" filter="fade">
                                      <p:cBhvr>
                                        <p:cTn id="56" dur="750" decel="50000">
                                          <p:stCondLst>
                                            <p:cond delay="0"/>
                                          </p:stCondLst>
                                        </p:cTn>
                                        <p:tgtEl>
                                          <p:spTgt spid="45"/>
                                        </p:tgtEl>
                                      </p:cBhvr>
                                    </p:animEffect>
                                  </p:childTnLst>
                                </p:cTn>
                              </p:par>
                              <p:par>
                                <p:cTn id="57" presetID="16" presetClass="entr" presetSubtype="21" fill="hold" nodeType="withEffect">
                                  <p:stCondLst>
                                    <p:cond delay="2100"/>
                                  </p:stCondLst>
                                  <p:childTnLst>
                                    <p:set>
                                      <p:cBhvr>
                                        <p:cTn id="58" dur="1" fill="hold">
                                          <p:stCondLst>
                                            <p:cond delay="0"/>
                                          </p:stCondLst>
                                        </p:cTn>
                                        <p:tgtEl>
                                          <p:spTgt spid="4"/>
                                        </p:tgtEl>
                                        <p:attrNameLst>
                                          <p:attrName>style.visibility</p:attrName>
                                        </p:attrNameLst>
                                      </p:cBhvr>
                                      <p:to>
                                        <p:strVal val="visible"/>
                                      </p:to>
                                    </p:set>
                                    <p:animEffect transition="in" filter="barn(inVertical)">
                                      <p:cBhvr>
                                        <p:cTn id="59" dur="750"/>
                                        <p:tgtEl>
                                          <p:spTgt spid="4"/>
                                        </p:tgtEl>
                                      </p:cBhvr>
                                    </p:animEffect>
                                  </p:childTnLst>
                                </p:cTn>
                              </p:par>
                              <p:par>
                                <p:cTn id="60" presetID="2" presetClass="entr" presetSubtype="2" fill="hold" grpId="0" nodeType="withEffect">
                                  <p:stCondLst>
                                    <p:cond delay="2100"/>
                                  </p:stCondLst>
                                  <p:childTnLst>
                                    <p:set>
                                      <p:cBhvr>
                                        <p:cTn id="61" dur="1" fill="hold">
                                          <p:stCondLst>
                                            <p:cond delay="0"/>
                                          </p:stCondLst>
                                        </p:cTn>
                                        <p:tgtEl>
                                          <p:spTgt spid="76"/>
                                        </p:tgtEl>
                                        <p:attrNameLst>
                                          <p:attrName>style.visibility</p:attrName>
                                        </p:attrNameLst>
                                      </p:cBhvr>
                                      <p:to>
                                        <p:strVal val="visible"/>
                                      </p:to>
                                    </p:set>
                                    <p:anim calcmode="lin" valueType="num">
                                      <p:cBhvr additive="base">
                                        <p:cTn id="62" dur="750" fill="hold"/>
                                        <p:tgtEl>
                                          <p:spTgt spid="76"/>
                                        </p:tgtEl>
                                        <p:attrNameLst>
                                          <p:attrName>ppt_x</p:attrName>
                                        </p:attrNameLst>
                                      </p:cBhvr>
                                      <p:tavLst>
                                        <p:tav tm="0">
                                          <p:val>
                                            <p:strVal val="1+#ppt_w/2"/>
                                          </p:val>
                                        </p:tav>
                                        <p:tav tm="100000">
                                          <p:val>
                                            <p:strVal val="#ppt_x"/>
                                          </p:val>
                                        </p:tav>
                                      </p:tavLst>
                                    </p:anim>
                                    <p:anim calcmode="lin" valueType="num">
                                      <p:cBhvr additive="base">
                                        <p:cTn id="63" dur="750" fill="hold"/>
                                        <p:tgtEl>
                                          <p:spTgt spid="76"/>
                                        </p:tgtEl>
                                        <p:attrNameLst>
                                          <p:attrName>ppt_y</p:attrName>
                                        </p:attrNameLst>
                                      </p:cBhvr>
                                      <p:tavLst>
                                        <p:tav tm="0">
                                          <p:val>
                                            <p:strVal val="#ppt_y"/>
                                          </p:val>
                                        </p:tav>
                                        <p:tav tm="100000">
                                          <p:val>
                                            <p:strVal val="#ppt_y"/>
                                          </p:val>
                                        </p:tav>
                                      </p:tavLst>
                                    </p:anim>
                                  </p:childTnLst>
                                </p:cTn>
                              </p:par>
                              <p:par>
                                <p:cTn id="64" presetID="53" presetClass="entr" presetSubtype="16" fill="hold" grpId="0" nodeType="withEffect">
                                  <p:stCondLst>
                                    <p:cond delay="1900"/>
                                  </p:stCondLst>
                                  <p:childTnLst>
                                    <p:set>
                                      <p:cBhvr>
                                        <p:cTn id="65" dur="1" fill="hold">
                                          <p:stCondLst>
                                            <p:cond delay="0"/>
                                          </p:stCondLst>
                                        </p:cTn>
                                        <p:tgtEl>
                                          <p:spTgt spid="40"/>
                                        </p:tgtEl>
                                        <p:attrNameLst>
                                          <p:attrName>style.visibility</p:attrName>
                                        </p:attrNameLst>
                                      </p:cBhvr>
                                      <p:to>
                                        <p:strVal val="visible"/>
                                      </p:to>
                                    </p:set>
                                    <p:anim calcmode="lin" valueType="num">
                                      <p:cBhvr>
                                        <p:cTn id="66" dur="750" fill="hold"/>
                                        <p:tgtEl>
                                          <p:spTgt spid="40"/>
                                        </p:tgtEl>
                                        <p:attrNameLst>
                                          <p:attrName>ppt_w</p:attrName>
                                        </p:attrNameLst>
                                      </p:cBhvr>
                                      <p:tavLst>
                                        <p:tav tm="0">
                                          <p:val>
                                            <p:fltVal val="0"/>
                                          </p:val>
                                        </p:tav>
                                        <p:tav tm="100000">
                                          <p:val>
                                            <p:strVal val="#ppt_w"/>
                                          </p:val>
                                        </p:tav>
                                      </p:tavLst>
                                    </p:anim>
                                    <p:anim calcmode="lin" valueType="num">
                                      <p:cBhvr>
                                        <p:cTn id="67" dur="750" fill="hold"/>
                                        <p:tgtEl>
                                          <p:spTgt spid="40"/>
                                        </p:tgtEl>
                                        <p:attrNameLst>
                                          <p:attrName>ppt_h</p:attrName>
                                        </p:attrNameLst>
                                      </p:cBhvr>
                                      <p:tavLst>
                                        <p:tav tm="0">
                                          <p:val>
                                            <p:fltVal val="0"/>
                                          </p:val>
                                        </p:tav>
                                        <p:tav tm="100000">
                                          <p:val>
                                            <p:strVal val="#ppt_h"/>
                                          </p:val>
                                        </p:tav>
                                      </p:tavLst>
                                    </p:anim>
                                    <p:animEffect transition="in" filter="fade">
                                      <p:cBhvr>
                                        <p:cTn id="68" dur="750"/>
                                        <p:tgtEl>
                                          <p:spTgt spid="4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6" grpId="0" animBg="1"/>
      <p:bldP spid="40" grpId="0" animBg="1"/>
      <p:bldP spid="5" grpId="0" bldLvl="0" animBg="1"/>
      <p:bldP spid="8" grpId="0" animBg="1"/>
      <p:bldP spid="44" grpId="0" animBg="1"/>
      <p:bldP spid="45" grpId="0" animBg="1"/>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1" name="Shape 81"/>
          <p:cNvSpPr>
            <a:spLocks noChangeArrowheads="1"/>
          </p:cNvSpPr>
          <p:nvPr/>
        </p:nvSpPr>
        <p:spPr bwMode="auto">
          <a:xfrm>
            <a:off x="5726113" y="1074738"/>
            <a:ext cx="241300" cy="239712"/>
          </a:xfrm>
          <a:custGeom>
            <a:avLst/>
            <a:gdLst>
              <a:gd name="T0" fmla="*/ 120650 w 19679"/>
              <a:gd name="T1" fmla="*/ 119856 h 19679"/>
              <a:gd name="T2" fmla="*/ 120650 w 19679"/>
              <a:gd name="T3" fmla="*/ 119856 h 19679"/>
              <a:gd name="T4" fmla="*/ 120650 w 19679"/>
              <a:gd name="T5" fmla="*/ 119856 h 19679"/>
              <a:gd name="T6" fmla="*/ 120650 w 19679"/>
              <a:gd name="T7" fmla="*/ 119856 h 19679"/>
              <a:gd name="T8" fmla="*/ 0 60000 65536"/>
              <a:gd name="T9" fmla="*/ 5400000 60000 65536"/>
              <a:gd name="T10" fmla="*/ 10800000 60000 65536"/>
              <a:gd name="T11" fmla="*/ 16200000 60000 65536"/>
              <a:gd name="T12" fmla="*/ 0 w 19679"/>
              <a:gd name="T13" fmla="*/ 0 h 19679"/>
              <a:gd name="T14" fmla="*/ 19679 w 19679"/>
              <a:gd name="T15" fmla="*/ 19679 h 19679"/>
            </a:gdLst>
            <a:ahLst/>
            <a:cxnLst>
              <a:cxn ang="T8">
                <a:pos x="T0" y="T1"/>
              </a:cxn>
              <a:cxn ang="T9">
                <a:pos x="T2" y="T3"/>
              </a:cxn>
              <a:cxn ang="T10">
                <a:pos x="T4" y="T5"/>
              </a:cxn>
              <a:cxn ang="T11">
                <a:pos x="T6" y="T7"/>
              </a:cxn>
            </a:cxnLst>
            <a:rect l="T12" t="T13" r="T14" b="T15"/>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solidFill>
          <a:ln>
            <a:noFill/>
          </a:ln>
          <a:extLst>
            <a:ext uri="{91240B29-F687-4F45-9708-019B960494DF}">
              <a14:hiddenLine xmlns:a14="http://schemas.microsoft.com/office/drawing/2010/main" w="12700">
                <a:solidFill>
                  <a:srgbClr val="000000"/>
                </a:solidFill>
                <a:miter lim="400000"/>
                <a:headEnd/>
                <a:tailEnd/>
              </a14:hiddenLine>
            </a:ext>
          </a:extLst>
        </p:spPr>
        <p:txBody>
          <a:bodyPr lIns="0" tIns="0" rIns="0" bIns="0" anchor="ctr"/>
          <a:lstStyle/>
          <a:p>
            <a:pPr algn="ctr"/>
            <a:r>
              <a:rPr lang="en-US" altLang="zh-CN" sz="500">
                <a:solidFill>
                  <a:srgbClr val="000000"/>
                </a:solidFill>
                <a:latin typeface="微软雅黑" pitchFamily="34" charset="-122"/>
                <a:ea typeface="微软雅黑" pitchFamily="34" charset="-122"/>
                <a:sym typeface="微软雅黑" pitchFamily="34" charset="-122"/>
              </a:rPr>
              <a:t>01</a:t>
            </a:r>
          </a:p>
        </p:txBody>
      </p:sp>
      <p:sp>
        <p:nvSpPr>
          <p:cNvPr id="82" name="Shape 82"/>
          <p:cNvSpPr/>
          <p:nvPr/>
        </p:nvSpPr>
        <p:spPr>
          <a:xfrm>
            <a:off x="4214813" y="1989138"/>
            <a:ext cx="241300" cy="239712"/>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solidFill>
          <a:ln w="12700">
            <a:miter lim="400000"/>
          </a:ln>
        </p:spPr>
        <p:txBody>
          <a:bodyPr lIns="0" tIns="0" rIns="0" bIns="0" anchor="ctr"/>
          <a:lstStyle>
            <a:lvl1pPr>
              <a:defRPr sz="1400">
                <a:latin typeface="Microsoft YaHei"/>
                <a:ea typeface="Microsoft YaHei"/>
                <a:cs typeface="Microsoft YaHei"/>
                <a:sym typeface="Microsoft YaHei"/>
              </a:defRPr>
            </a:lvl1pPr>
          </a:lstStyle>
          <a:p>
            <a:pPr algn="ctr" defTabSz="309245" fontAlgn="auto">
              <a:spcBef>
                <a:spcPts val="0"/>
              </a:spcBef>
              <a:spcAft>
                <a:spcPts val="0"/>
              </a:spcAft>
              <a:buFontTx/>
              <a:buNone/>
              <a:defRPr sz="1800"/>
            </a:pPr>
            <a:r>
              <a:rPr sz="525" kern="0">
                <a:solidFill>
                  <a:sysClr val="windowText" lastClr="000000"/>
                </a:solidFill>
              </a:rPr>
              <a:t>02</a:t>
            </a:r>
          </a:p>
        </p:txBody>
      </p:sp>
      <p:sp>
        <p:nvSpPr>
          <p:cNvPr id="83" name="Shape 83"/>
          <p:cNvSpPr>
            <a:spLocks noChangeArrowheads="1"/>
          </p:cNvSpPr>
          <p:nvPr/>
        </p:nvSpPr>
        <p:spPr bwMode="auto">
          <a:xfrm>
            <a:off x="2830513" y="2949575"/>
            <a:ext cx="239712" cy="239713"/>
          </a:xfrm>
          <a:custGeom>
            <a:avLst/>
            <a:gdLst>
              <a:gd name="T0" fmla="*/ 1464474 w 19679"/>
              <a:gd name="T1" fmla="*/ 1464492 h 19679"/>
              <a:gd name="T2" fmla="*/ 1464474 w 19679"/>
              <a:gd name="T3" fmla="*/ 1464492 h 19679"/>
              <a:gd name="T4" fmla="*/ 1464474 w 19679"/>
              <a:gd name="T5" fmla="*/ 1464492 h 19679"/>
              <a:gd name="T6" fmla="*/ 1464474 w 19679"/>
              <a:gd name="T7" fmla="*/ 1464492 h 19679"/>
              <a:gd name="T8" fmla="*/ 0 60000 65536"/>
              <a:gd name="T9" fmla="*/ 5898240 60000 65536"/>
              <a:gd name="T10" fmla="*/ 11796480 60000 65536"/>
              <a:gd name="T11" fmla="*/ 17694720 60000 65536"/>
              <a:gd name="T12" fmla="*/ 0 w 19679"/>
              <a:gd name="T13" fmla="*/ 0 h 19679"/>
              <a:gd name="T14" fmla="*/ 19679 w 19679"/>
              <a:gd name="T15" fmla="*/ 19679 h 19679"/>
            </a:gdLst>
            <a:ahLst/>
            <a:cxnLst>
              <a:cxn ang="T8">
                <a:pos x="T0" y="T1"/>
              </a:cxn>
              <a:cxn ang="T9">
                <a:pos x="T2" y="T3"/>
              </a:cxn>
              <a:cxn ang="T10">
                <a:pos x="T4" y="T5"/>
              </a:cxn>
              <a:cxn ang="T11">
                <a:pos x="T6" y="T7"/>
              </a:cxn>
            </a:cxnLst>
            <a:rect l="T12" t="T13" r="T14" b="T15"/>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r>
              <a:rPr lang="zh-CN" altLang="zh-CN" sz="600">
                <a:solidFill>
                  <a:srgbClr val="000000"/>
                </a:solidFill>
                <a:latin typeface="微软雅黑" pitchFamily="34" charset="-122"/>
                <a:ea typeface="微软雅黑" pitchFamily="34" charset="-122"/>
                <a:sym typeface="微软雅黑" pitchFamily="34" charset="-122"/>
              </a:rPr>
              <a:t>03</a:t>
            </a:r>
          </a:p>
        </p:txBody>
      </p:sp>
      <p:sp>
        <p:nvSpPr>
          <p:cNvPr id="84" name="Shape 84"/>
          <p:cNvSpPr>
            <a:spLocks noChangeArrowheads="1"/>
          </p:cNvSpPr>
          <p:nvPr/>
        </p:nvSpPr>
        <p:spPr bwMode="auto">
          <a:xfrm>
            <a:off x="1673225" y="3884613"/>
            <a:ext cx="241300" cy="241300"/>
          </a:xfrm>
          <a:custGeom>
            <a:avLst/>
            <a:gdLst>
              <a:gd name="T0" fmla="*/ 1474187 w 19679"/>
              <a:gd name="T1" fmla="*/ 1474187 h 19679"/>
              <a:gd name="T2" fmla="*/ 1474187 w 19679"/>
              <a:gd name="T3" fmla="*/ 1474187 h 19679"/>
              <a:gd name="T4" fmla="*/ 1474187 w 19679"/>
              <a:gd name="T5" fmla="*/ 1474187 h 19679"/>
              <a:gd name="T6" fmla="*/ 1474187 w 19679"/>
              <a:gd name="T7" fmla="*/ 1474187 h 19679"/>
              <a:gd name="T8" fmla="*/ 0 60000 65536"/>
              <a:gd name="T9" fmla="*/ 5898240 60000 65536"/>
              <a:gd name="T10" fmla="*/ 11796480 60000 65536"/>
              <a:gd name="T11" fmla="*/ 17694720 60000 65536"/>
              <a:gd name="T12" fmla="*/ 0 w 19679"/>
              <a:gd name="T13" fmla="*/ 0 h 19679"/>
              <a:gd name="T14" fmla="*/ 19679 w 19679"/>
              <a:gd name="T15" fmla="*/ 19679 h 19679"/>
            </a:gdLst>
            <a:ahLst/>
            <a:cxnLst>
              <a:cxn ang="T8">
                <a:pos x="T0" y="T1"/>
              </a:cxn>
              <a:cxn ang="T9">
                <a:pos x="T2" y="T3"/>
              </a:cxn>
              <a:cxn ang="T10">
                <a:pos x="T4" y="T5"/>
              </a:cxn>
              <a:cxn ang="T11">
                <a:pos x="T6" y="T7"/>
              </a:cxn>
            </a:cxnLst>
            <a:rect l="T12" t="T13" r="T14" b="T15"/>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r>
              <a:rPr lang="zh-CN" altLang="zh-CN" sz="600">
                <a:solidFill>
                  <a:srgbClr val="000000"/>
                </a:solidFill>
                <a:latin typeface="微软雅黑" pitchFamily="34" charset="-122"/>
                <a:ea typeface="微软雅黑" pitchFamily="34" charset="-122"/>
                <a:sym typeface="微软雅黑" pitchFamily="34" charset="-122"/>
              </a:rPr>
              <a:t>04</a:t>
            </a:r>
          </a:p>
        </p:txBody>
      </p:sp>
      <p:grpSp>
        <p:nvGrpSpPr>
          <p:cNvPr id="2" name="组合 1"/>
          <p:cNvGrpSpPr>
            <a:grpSpLocks/>
          </p:cNvGrpSpPr>
          <p:nvPr/>
        </p:nvGrpSpPr>
        <p:grpSpPr bwMode="auto">
          <a:xfrm>
            <a:off x="-2333839" y="1074738"/>
            <a:ext cx="5237163" cy="885825"/>
            <a:chOff x="-4883391" y="2245349"/>
            <a:chExt cx="13962742" cy="2360408"/>
          </a:xfrm>
        </p:grpSpPr>
        <p:grpSp>
          <p:nvGrpSpPr>
            <p:cNvPr id="12306" name="Group 80"/>
            <p:cNvGrpSpPr>
              <a:grpSpLocks/>
            </p:cNvGrpSpPr>
            <p:nvPr/>
          </p:nvGrpSpPr>
          <p:grpSpPr bwMode="auto">
            <a:xfrm>
              <a:off x="2060334" y="2245349"/>
              <a:ext cx="7019017" cy="2360408"/>
              <a:chOff x="-171450" y="216500"/>
              <a:chExt cx="7019014" cy="2360405"/>
            </a:xfrm>
          </p:grpSpPr>
          <p:sp>
            <p:nvSpPr>
              <p:cNvPr id="78" name="Shape 78"/>
              <p:cNvSpPr/>
              <p:nvPr/>
            </p:nvSpPr>
            <p:spPr>
              <a:xfrm>
                <a:off x="-169778" y="216500"/>
                <a:ext cx="7017342" cy="1988155"/>
              </a:xfrm>
              <a:prstGeom prst="rect">
                <a:avLst/>
              </a:prstGeom>
              <a:noFill/>
              <a:ln w="12700" cap="flat">
                <a:noFill/>
                <a:miter lim="400000"/>
              </a:ln>
              <a:effectLst/>
            </p:spPr>
            <p:txBody>
              <a:bodyPr wrap="none" lIns="19050" tIns="19050" rIns="19050" bIns="19050" anchor="ctr">
                <a:spAutoFit/>
              </a:bodyPr>
              <a:lstStyle/>
              <a:p>
                <a:pPr defTabSz="309245" fontAlgn="auto">
                  <a:lnSpc>
                    <a:spcPct val="80000"/>
                  </a:lnSpc>
                  <a:spcBef>
                    <a:spcPts val="0"/>
                  </a:spcBef>
                  <a:spcAft>
                    <a:spcPts val="0"/>
                  </a:spcAft>
                  <a:buFontTx/>
                  <a:buNone/>
                  <a:defRPr/>
                </a:pPr>
                <a:r>
                  <a:rPr sz="5740" kern="0" cap="all" dirty="0">
                    <a:solidFill>
                      <a:srgbClr val="FFFFFF"/>
                    </a:solidFill>
                    <a:latin typeface="Impact" pitchFamily="34" charset="0"/>
                    <a:ea typeface="헤드라인A"/>
                    <a:cs typeface="헤드라인A"/>
                  </a:rPr>
                  <a:t>CONTENT</a:t>
                </a:r>
              </a:p>
            </p:txBody>
          </p:sp>
          <p:sp>
            <p:nvSpPr>
              <p:cNvPr id="12308" name="Shape 79"/>
              <p:cNvSpPr>
                <a:spLocks noChangeArrowheads="1"/>
              </p:cNvSpPr>
              <p:nvPr/>
            </p:nvSpPr>
            <p:spPr bwMode="auto">
              <a:xfrm>
                <a:off x="153715" y="2115242"/>
                <a:ext cx="3409479" cy="46166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wrap="none" lIns="17145" tIns="17145" rIns="17145" bIns="17145">
                <a:spAutoFit/>
              </a:bodyPr>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defTabSz="914400" eaLnBrk="1" hangingPunct="1"/>
                <a:r>
                  <a:rPr lang="zh-CN" altLang="zh-CN" sz="900">
                    <a:solidFill>
                      <a:srgbClr val="000000"/>
                    </a:solidFill>
                    <a:latin typeface="Arial" pitchFamily="34" charset="0"/>
                    <a:cs typeface="Arial" pitchFamily="34" charset="0"/>
                    <a:sym typeface="Arial" pitchFamily="34" charset="0"/>
                  </a:rPr>
                  <a:t>Please add the title here</a:t>
                </a:r>
              </a:p>
            </p:txBody>
          </p:sp>
        </p:grpSp>
        <p:grpSp>
          <p:nvGrpSpPr>
            <p:cNvPr id="13324" name="Group 80"/>
            <p:cNvGrpSpPr/>
            <p:nvPr/>
          </p:nvGrpSpPr>
          <p:grpSpPr>
            <a:xfrm>
              <a:off x="-4883391" y="2245349"/>
              <a:ext cx="7019017" cy="2360408"/>
              <a:chOff x="-171450" y="216500"/>
              <a:chExt cx="7019014" cy="2360405"/>
            </a:xfrm>
          </p:grpSpPr>
          <p:sp>
            <p:nvSpPr>
              <p:cNvPr id="22" name="Shape 78"/>
              <p:cNvSpPr/>
              <p:nvPr/>
            </p:nvSpPr>
            <p:spPr>
              <a:xfrm>
                <a:off x="-171450" y="216500"/>
                <a:ext cx="7019014" cy="1986353"/>
              </a:xfrm>
              <a:prstGeom prst="rect">
                <a:avLst/>
              </a:prstGeom>
              <a:noFill/>
              <a:ln w="12700" cap="flat">
                <a:noFill/>
                <a:miter lim="400000"/>
              </a:ln>
              <a:effectLst/>
            </p:spPr>
            <p:txBody>
              <a:bodyPr wrap="none" lIns="19050" tIns="19050" rIns="19050" bIns="19050" anchor="ctr">
                <a:spAutoFit/>
              </a:bodyPr>
              <a:lstStyle/>
              <a:p>
                <a:pPr defTabSz="309245" fontAlgn="auto">
                  <a:lnSpc>
                    <a:spcPct val="80000"/>
                  </a:lnSpc>
                  <a:spcBef>
                    <a:spcPts val="0"/>
                  </a:spcBef>
                  <a:spcAft>
                    <a:spcPts val="0"/>
                  </a:spcAft>
                  <a:buFontTx/>
                  <a:buNone/>
                  <a:defRPr/>
                </a:pPr>
                <a:r>
                  <a:rPr sz="5740" kern="0" cap="all" dirty="0">
                    <a:solidFill>
                      <a:srgbClr val="FFFFFF">
                        <a:alpha val="0"/>
                      </a:srgbClr>
                    </a:solidFill>
                    <a:latin typeface="Impact" pitchFamily="34" charset="0"/>
                    <a:ea typeface="헤드라인A"/>
                    <a:cs typeface="헤드라인A"/>
                  </a:rPr>
                  <a:t>content</a:t>
                </a:r>
              </a:p>
            </p:txBody>
          </p:sp>
          <p:sp>
            <p:nvSpPr>
              <p:cNvPr id="23" name="Shape 79"/>
              <p:cNvSpPr/>
              <p:nvPr/>
            </p:nvSpPr>
            <p:spPr>
              <a:xfrm>
                <a:off x="153715" y="2115242"/>
                <a:ext cx="3409479" cy="461663"/>
              </a:xfrm>
              <a:prstGeom prst="rect">
                <a:avLst/>
              </a:prstGeom>
              <a:noFill/>
              <a:ln w="12700" cap="flat">
                <a:noFill/>
                <a:miter lim="400000"/>
              </a:ln>
              <a:effectLst/>
            </p:spPr>
            <p:txBody>
              <a:bodyPr wrap="none" lIns="17145" tIns="17145" rIns="17145" bIns="17145">
                <a:spAutoFit/>
              </a:bodyPr>
              <a:lstStyle>
                <a:lvl1pPr algn="l" defTabSz="914400">
                  <a:defRPr sz="24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900" kern="0">
                    <a:solidFill>
                      <a:srgbClr val="FFFFFF">
                        <a:alpha val="0"/>
                      </a:srgbClr>
                    </a:solidFill>
                  </a:rPr>
                  <a:t>Please add the title here</a:t>
                </a:r>
              </a:p>
            </p:txBody>
          </p:sp>
        </p:grpSp>
      </p:grpSp>
      <p:sp>
        <p:nvSpPr>
          <p:cNvPr id="25" name="TextBox 42" descr="6A3013BADB884660B194CAD3FEF2932C# #TextBox 42"/>
          <p:cNvSpPr txBox="1">
            <a:spLocks noChangeArrowheads="1"/>
          </p:cNvSpPr>
          <p:nvPr/>
        </p:nvSpPr>
        <p:spPr bwMode="auto">
          <a:xfrm>
            <a:off x="211389" y="150732"/>
            <a:ext cx="1582486" cy="92333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eaLnBrk="0" hangingPunct="0">
              <a:spcBef>
                <a:spcPct val="20000"/>
              </a:spcBef>
              <a:buFont typeface="Arial" charset="0"/>
              <a:buChar char="•"/>
              <a:defRPr sz="3200">
                <a:solidFill>
                  <a:schemeClr val="tx1"/>
                </a:solidFill>
                <a:latin typeface="Calibri" pitchFamily="34" charset="0"/>
                <a:ea typeface="宋体" pitchFamily="2" charset="-122"/>
              </a:defRPr>
            </a:lvl1pPr>
            <a:lvl2pPr marL="742950" indent="-285750" eaLnBrk="0" hangingPunct="0">
              <a:spcBef>
                <a:spcPct val="20000"/>
              </a:spcBef>
              <a:buFont typeface="Arial" charset="0"/>
              <a:buChar char="–"/>
              <a:defRPr sz="2800">
                <a:solidFill>
                  <a:schemeClr val="tx1"/>
                </a:solidFill>
                <a:latin typeface="Calibri" pitchFamily="34" charset="0"/>
                <a:ea typeface="宋体" pitchFamily="2" charset="-122"/>
              </a:defRPr>
            </a:lvl2pPr>
            <a:lvl3pPr marL="1143000" indent="-228600" eaLnBrk="0" hangingPunct="0">
              <a:spcBef>
                <a:spcPct val="20000"/>
              </a:spcBef>
              <a:buFont typeface="Arial" charset="0"/>
              <a:buChar char="•"/>
              <a:defRPr sz="2400">
                <a:solidFill>
                  <a:schemeClr val="tx1"/>
                </a:solidFill>
                <a:latin typeface="Calibri" pitchFamily="34" charset="0"/>
                <a:ea typeface="宋体" pitchFamily="2" charset="-122"/>
              </a:defRPr>
            </a:lvl3pPr>
            <a:lvl4pPr marL="1600200" indent="-228600" eaLnBrk="0" hangingPunct="0">
              <a:spcBef>
                <a:spcPct val="20000"/>
              </a:spcBef>
              <a:buFont typeface="Arial" charset="0"/>
              <a:buChar char="–"/>
              <a:defRPr sz="2000">
                <a:solidFill>
                  <a:schemeClr val="tx1"/>
                </a:solidFill>
                <a:latin typeface="Calibri" pitchFamily="34" charset="0"/>
                <a:ea typeface="宋体" pitchFamily="2" charset="-122"/>
              </a:defRPr>
            </a:lvl4pPr>
            <a:lvl5pPr marL="2057400" indent="-228600" eaLnBrk="0" hangingPunct="0">
              <a:spcBef>
                <a:spcPct val="20000"/>
              </a:spcBef>
              <a:buFont typeface="Arial" charset="0"/>
              <a:buChar char="»"/>
              <a:defRPr sz="2000">
                <a:solidFill>
                  <a:schemeClr val="tx1"/>
                </a:solidFill>
                <a:latin typeface="Calibri" pitchFamily="34" charset="0"/>
                <a:ea typeface="宋体" pitchFamily="2" charset="-122"/>
              </a:defRPr>
            </a:lvl5pPr>
            <a:lvl6pPr marL="25146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6pPr>
            <a:lvl7pPr marL="29718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7pPr>
            <a:lvl8pPr marL="34290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8pPr>
            <a:lvl9pPr marL="38862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9pPr>
          </a:lstStyle>
          <a:p>
            <a:pPr algn="ctr" eaLnBrk="1" hangingPunct="1">
              <a:spcBef>
                <a:spcPct val="0"/>
              </a:spcBef>
              <a:buFontTx/>
              <a:buNone/>
              <a:defRPr/>
            </a:pPr>
            <a:r>
              <a:rPr lang="zh-CN" altLang="en-US" sz="5400" b="1" dirty="0" smtClean="0">
                <a:solidFill>
                  <a:schemeClr val="bg1"/>
                </a:solidFill>
                <a:latin typeface="方正兰亭中粗黑_GBK" panose="02000000000000000000" pitchFamily="2" charset="-122"/>
                <a:ea typeface="方正兰亭中粗黑_GBK" panose="02000000000000000000" pitchFamily="2" charset="-122"/>
              </a:rPr>
              <a:t>目录</a:t>
            </a:r>
            <a:endParaRPr lang="zh-CN" altLang="en-US" sz="5400" b="1" dirty="0">
              <a:solidFill>
                <a:schemeClr val="bg1"/>
              </a:solidFill>
              <a:latin typeface="方正兰亭中粗黑_GBK" panose="02000000000000000000" pitchFamily="2" charset="-122"/>
              <a:ea typeface="方正兰亭中粗黑_GBK" panose="02000000000000000000" pitchFamily="2" charset="-122"/>
            </a:endParaRPr>
          </a:p>
        </p:txBody>
      </p:sp>
      <p:sp>
        <p:nvSpPr>
          <p:cNvPr id="26" name="TextBox 42" descr="6A3013BADB884660B194CAD3FEF2932C# #TextBox 42"/>
          <p:cNvSpPr txBox="1">
            <a:spLocks noChangeArrowheads="1"/>
          </p:cNvSpPr>
          <p:nvPr/>
        </p:nvSpPr>
        <p:spPr bwMode="auto">
          <a:xfrm>
            <a:off x="6046306" y="1074062"/>
            <a:ext cx="2031325" cy="46166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eaLnBrk="0" hangingPunct="0">
              <a:spcBef>
                <a:spcPct val="20000"/>
              </a:spcBef>
              <a:buFont typeface="Arial" charset="0"/>
              <a:buChar char="•"/>
              <a:defRPr sz="3200">
                <a:solidFill>
                  <a:schemeClr val="tx1"/>
                </a:solidFill>
                <a:latin typeface="Calibri" pitchFamily="34" charset="0"/>
                <a:ea typeface="宋体" pitchFamily="2" charset="-122"/>
              </a:defRPr>
            </a:lvl1pPr>
            <a:lvl2pPr marL="742950" indent="-285750" eaLnBrk="0" hangingPunct="0">
              <a:spcBef>
                <a:spcPct val="20000"/>
              </a:spcBef>
              <a:buFont typeface="Arial" charset="0"/>
              <a:buChar char="–"/>
              <a:defRPr sz="2800">
                <a:solidFill>
                  <a:schemeClr val="tx1"/>
                </a:solidFill>
                <a:latin typeface="Calibri" pitchFamily="34" charset="0"/>
                <a:ea typeface="宋体" pitchFamily="2" charset="-122"/>
              </a:defRPr>
            </a:lvl2pPr>
            <a:lvl3pPr marL="1143000" indent="-228600" eaLnBrk="0" hangingPunct="0">
              <a:spcBef>
                <a:spcPct val="20000"/>
              </a:spcBef>
              <a:buFont typeface="Arial" charset="0"/>
              <a:buChar char="•"/>
              <a:defRPr sz="2400">
                <a:solidFill>
                  <a:schemeClr val="tx1"/>
                </a:solidFill>
                <a:latin typeface="Calibri" pitchFamily="34" charset="0"/>
                <a:ea typeface="宋体" pitchFamily="2" charset="-122"/>
              </a:defRPr>
            </a:lvl3pPr>
            <a:lvl4pPr marL="1600200" indent="-228600" eaLnBrk="0" hangingPunct="0">
              <a:spcBef>
                <a:spcPct val="20000"/>
              </a:spcBef>
              <a:buFont typeface="Arial" charset="0"/>
              <a:buChar char="–"/>
              <a:defRPr sz="2000">
                <a:solidFill>
                  <a:schemeClr val="tx1"/>
                </a:solidFill>
                <a:latin typeface="Calibri" pitchFamily="34" charset="0"/>
                <a:ea typeface="宋体" pitchFamily="2" charset="-122"/>
              </a:defRPr>
            </a:lvl4pPr>
            <a:lvl5pPr marL="2057400" indent="-228600" eaLnBrk="0" hangingPunct="0">
              <a:spcBef>
                <a:spcPct val="20000"/>
              </a:spcBef>
              <a:buFont typeface="Arial" charset="0"/>
              <a:buChar char="»"/>
              <a:defRPr sz="2000">
                <a:solidFill>
                  <a:schemeClr val="tx1"/>
                </a:solidFill>
                <a:latin typeface="Calibri" pitchFamily="34" charset="0"/>
                <a:ea typeface="宋体" pitchFamily="2" charset="-122"/>
              </a:defRPr>
            </a:lvl5pPr>
            <a:lvl6pPr marL="25146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6pPr>
            <a:lvl7pPr marL="29718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7pPr>
            <a:lvl8pPr marL="34290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8pPr>
            <a:lvl9pPr marL="38862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9pPr>
          </a:lstStyle>
          <a:p>
            <a:pPr algn="ctr" eaLnBrk="1" hangingPunct="1">
              <a:spcBef>
                <a:spcPct val="0"/>
              </a:spcBef>
              <a:buFontTx/>
              <a:buNone/>
              <a:defRPr/>
            </a:pPr>
            <a:r>
              <a:rPr lang="zh-CN" altLang="en-US" sz="2400" dirty="0" smtClean="0">
                <a:solidFill>
                  <a:schemeClr val="bg1"/>
                </a:solidFill>
                <a:latin typeface="微软雅黑" panose="020B0503020204020204" pitchFamily="34" charset="-122"/>
                <a:ea typeface="微软雅黑" panose="020B0503020204020204" pitchFamily="34" charset="-122"/>
              </a:rPr>
              <a:t>此处添加标题</a:t>
            </a:r>
            <a:endParaRPr lang="zh-CN" altLang="en-US" sz="2400" dirty="0">
              <a:solidFill>
                <a:schemeClr val="bg1"/>
              </a:solidFill>
              <a:latin typeface="微软雅黑" panose="020B0503020204020204" pitchFamily="34" charset="-122"/>
              <a:ea typeface="微软雅黑" panose="020B0503020204020204" pitchFamily="34" charset="-122"/>
            </a:endParaRPr>
          </a:p>
        </p:txBody>
      </p:sp>
      <p:sp>
        <p:nvSpPr>
          <p:cNvPr id="27" name="TextBox 42" descr="6A3013BADB884660B194CAD3FEF2932C# #TextBox 42"/>
          <p:cNvSpPr txBox="1">
            <a:spLocks noChangeArrowheads="1"/>
          </p:cNvSpPr>
          <p:nvPr/>
        </p:nvSpPr>
        <p:spPr bwMode="auto">
          <a:xfrm>
            <a:off x="4547115" y="2108994"/>
            <a:ext cx="2031325" cy="46166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eaLnBrk="0" hangingPunct="0">
              <a:spcBef>
                <a:spcPct val="20000"/>
              </a:spcBef>
              <a:buFont typeface="Arial" charset="0"/>
              <a:buChar char="•"/>
              <a:defRPr sz="3200">
                <a:solidFill>
                  <a:schemeClr val="tx1"/>
                </a:solidFill>
                <a:latin typeface="Calibri" pitchFamily="34" charset="0"/>
                <a:ea typeface="宋体" pitchFamily="2" charset="-122"/>
              </a:defRPr>
            </a:lvl1pPr>
            <a:lvl2pPr marL="742950" indent="-285750" eaLnBrk="0" hangingPunct="0">
              <a:spcBef>
                <a:spcPct val="20000"/>
              </a:spcBef>
              <a:buFont typeface="Arial" charset="0"/>
              <a:buChar char="–"/>
              <a:defRPr sz="2800">
                <a:solidFill>
                  <a:schemeClr val="tx1"/>
                </a:solidFill>
                <a:latin typeface="Calibri" pitchFamily="34" charset="0"/>
                <a:ea typeface="宋体" pitchFamily="2" charset="-122"/>
              </a:defRPr>
            </a:lvl2pPr>
            <a:lvl3pPr marL="1143000" indent="-228600" eaLnBrk="0" hangingPunct="0">
              <a:spcBef>
                <a:spcPct val="20000"/>
              </a:spcBef>
              <a:buFont typeface="Arial" charset="0"/>
              <a:buChar char="•"/>
              <a:defRPr sz="2400">
                <a:solidFill>
                  <a:schemeClr val="tx1"/>
                </a:solidFill>
                <a:latin typeface="Calibri" pitchFamily="34" charset="0"/>
                <a:ea typeface="宋体" pitchFamily="2" charset="-122"/>
              </a:defRPr>
            </a:lvl3pPr>
            <a:lvl4pPr marL="1600200" indent="-228600" eaLnBrk="0" hangingPunct="0">
              <a:spcBef>
                <a:spcPct val="20000"/>
              </a:spcBef>
              <a:buFont typeface="Arial" charset="0"/>
              <a:buChar char="–"/>
              <a:defRPr sz="2000">
                <a:solidFill>
                  <a:schemeClr val="tx1"/>
                </a:solidFill>
                <a:latin typeface="Calibri" pitchFamily="34" charset="0"/>
                <a:ea typeface="宋体" pitchFamily="2" charset="-122"/>
              </a:defRPr>
            </a:lvl4pPr>
            <a:lvl5pPr marL="2057400" indent="-228600" eaLnBrk="0" hangingPunct="0">
              <a:spcBef>
                <a:spcPct val="20000"/>
              </a:spcBef>
              <a:buFont typeface="Arial" charset="0"/>
              <a:buChar char="»"/>
              <a:defRPr sz="2000">
                <a:solidFill>
                  <a:schemeClr val="tx1"/>
                </a:solidFill>
                <a:latin typeface="Calibri" pitchFamily="34" charset="0"/>
                <a:ea typeface="宋体" pitchFamily="2" charset="-122"/>
              </a:defRPr>
            </a:lvl5pPr>
            <a:lvl6pPr marL="25146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6pPr>
            <a:lvl7pPr marL="29718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7pPr>
            <a:lvl8pPr marL="34290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8pPr>
            <a:lvl9pPr marL="38862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9pPr>
          </a:lstStyle>
          <a:p>
            <a:pPr algn="ctr" eaLnBrk="1" hangingPunct="1">
              <a:spcBef>
                <a:spcPct val="0"/>
              </a:spcBef>
              <a:buFontTx/>
              <a:buNone/>
              <a:defRPr/>
            </a:pPr>
            <a:r>
              <a:rPr lang="zh-CN" altLang="en-US" sz="2400" dirty="0" smtClean="0">
                <a:solidFill>
                  <a:schemeClr val="bg1"/>
                </a:solidFill>
                <a:latin typeface="微软雅黑" panose="020B0503020204020204" pitchFamily="34" charset="-122"/>
                <a:ea typeface="微软雅黑" panose="020B0503020204020204" pitchFamily="34" charset="-122"/>
              </a:rPr>
              <a:t>此处添加标题</a:t>
            </a:r>
            <a:endParaRPr lang="zh-CN" altLang="en-US" sz="2400" dirty="0">
              <a:solidFill>
                <a:schemeClr val="bg1"/>
              </a:solidFill>
              <a:latin typeface="微软雅黑" panose="020B0503020204020204" pitchFamily="34" charset="-122"/>
              <a:ea typeface="微软雅黑" panose="020B0503020204020204" pitchFamily="34" charset="-122"/>
            </a:endParaRPr>
          </a:p>
        </p:txBody>
      </p:sp>
      <p:sp>
        <p:nvSpPr>
          <p:cNvPr id="28" name="TextBox 42" descr="6A3013BADB884660B194CAD3FEF2932C# #TextBox 42"/>
          <p:cNvSpPr txBox="1">
            <a:spLocks noChangeArrowheads="1"/>
          </p:cNvSpPr>
          <p:nvPr/>
        </p:nvSpPr>
        <p:spPr bwMode="auto">
          <a:xfrm>
            <a:off x="3199150" y="3023394"/>
            <a:ext cx="2031325" cy="46166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eaLnBrk="0" hangingPunct="0">
              <a:spcBef>
                <a:spcPct val="20000"/>
              </a:spcBef>
              <a:buFont typeface="Arial" charset="0"/>
              <a:buChar char="•"/>
              <a:defRPr sz="3200">
                <a:solidFill>
                  <a:schemeClr val="tx1"/>
                </a:solidFill>
                <a:latin typeface="Calibri" pitchFamily="34" charset="0"/>
                <a:ea typeface="宋体" pitchFamily="2" charset="-122"/>
              </a:defRPr>
            </a:lvl1pPr>
            <a:lvl2pPr marL="742950" indent="-285750" eaLnBrk="0" hangingPunct="0">
              <a:spcBef>
                <a:spcPct val="20000"/>
              </a:spcBef>
              <a:buFont typeface="Arial" charset="0"/>
              <a:buChar char="–"/>
              <a:defRPr sz="2800">
                <a:solidFill>
                  <a:schemeClr val="tx1"/>
                </a:solidFill>
                <a:latin typeface="Calibri" pitchFamily="34" charset="0"/>
                <a:ea typeface="宋体" pitchFamily="2" charset="-122"/>
              </a:defRPr>
            </a:lvl2pPr>
            <a:lvl3pPr marL="1143000" indent="-228600" eaLnBrk="0" hangingPunct="0">
              <a:spcBef>
                <a:spcPct val="20000"/>
              </a:spcBef>
              <a:buFont typeface="Arial" charset="0"/>
              <a:buChar char="•"/>
              <a:defRPr sz="2400">
                <a:solidFill>
                  <a:schemeClr val="tx1"/>
                </a:solidFill>
                <a:latin typeface="Calibri" pitchFamily="34" charset="0"/>
                <a:ea typeface="宋体" pitchFamily="2" charset="-122"/>
              </a:defRPr>
            </a:lvl3pPr>
            <a:lvl4pPr marL="1600200" indent="-228600" eaLnBrk="0" hangingPunct="0">
              <a:spcBef>
                <a:spcPct val="20000"/>
              </a:spcBef>
              <a:buFont typeface="Arial" charset="0"/>
              <a:buChar char="–"/>
              <a:defRPr sz="2000">
                <a:solidFill>
                  <a:schemeClr val="tx1"/>
                </a:solidFill>
                <a:latin typeface="Calibri" pitchFamily="34" charset="0"/>
                <a:ea typeface="宋体" pitchFamily="2" charset="-122"/>
              </a:defRPr>
            </a:lvl4pPr>
            <a:lvl5pPr marL="2057400" indent="-228600" eaLnBrk="0" hangingPunct="0">
              <a:spcBef>
                <a:spcPct val="20000"/>
              </a:spcBef>
              <a:buFont typeface="Arial" charset="0"/>
              <a:buChar char="»"/>
              <a:defRPr sz="2000">
                <a:solidFill>
                  <a:schemeClr val="tx1"/>
                </a:solidFill>
                <a:latin typeface="Calibri" pitchFamily="34" charset="0"/>
                <a:ea typeface="宋体" pitchFamily="2" charset="-122"/>
              </a:defRPr>
            </a:lvl5pPr>
            <a:lvl6pPr marL="25146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6pPr>
            <a:lvl7pPr marL="29718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7pPr>
            <a:lvl8pPr marL="34290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8pPr>
            <a:lvl9pPr marL="38862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9pPr>
          </a:lstStyle>
          <a:p>
            <a:pPr algn="ctr" eaLnBrk="1" hangingPunct="1">
              <a:spcBef>
                <a:spcPct val="0"/>
              </a:spcBef>
              <a:buFontTx/>
              <a:buNone/>
              <a:defRPr/>
            </a:pPr>
            <a:r>
              <a:rPr lang="zh-CN" altLang="en-US" sz="2400" dirty="0" smtClean="0">
                <a:solidFill>
                  <a:schemeClr val="bg1"/>
                </a:solidFill>
                <a:latin typeface="微软雅黑" panose="020B0503020204020204" pitchFamily="34" charset="-122"/>
                <a:ea typeface="微软雅黑" panose="020B0503020204020204" pitchFamily="34" charset="-122"/>
              </a:rPr>
              <a:t>此处添加标题</a:t>
            </a:r>
            <a:endParaRPr lang="zh-CN" altLang="en-US" sz="2400" dirty="0">
              <a:solidFill>
                <a:schemeClr val="bg1"/>
              </a:solidFill>
              <a:latin typeface="微软雅黑" panose="020B0503020204020204" pitchFamily="34" charset="-122"/>
              <a:ea typeface="微软雅黑" panose="020B0503020204020204" pitchFamily="34" charset="-122"/>
            </a:endParaRPr>
          </a:p>
        </p:txBody>
      </p:sp>
      <p:sp>
        <p:nvSpPr>
          <p:cNvPr id="29" name="TextBox 42" descr="6A3013BADB884660B194CAD3FEF2932C# #TextBox 42"/>
          <p:cNvSpPr txBox="1">
            <a:spLocks noChangeArrowheads="1"/>
          </p:cNvSpPr>
          <p:nvPr/>
        </p:nvSpPr>
        <p:spPr bwMode="auto">
          <a:xfrm>
            <a:off x="2054562" y="4005263"/>
            <a:ext cx="2031325" cy="46166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eaLnBrk="0" hangingPunct="0">
              <a:spcBef>
                <a:spcPct val="20000"/>
              </a:spcBef>
              <a:buFont typeface="Arial" charset="0"/>
              <a:buChar char="•"/>
              <a:defRPr sz="3200">
                <a:solidFill>
                  <a:schemeClr val="tx1"/>
                </a:solidFill>
                <a:latin typeface="Calibri" pitchFamily="34" charset="0"/>
                <a:ea typeface="宋体" pitchFamily="2" charset="-122"/>
              </a:defRPr>
            </a:lvl1pPr>
            <a:lvl2pPr marL="742950" indent="-285750" eaLnBrk="0" hangingPunct="0">
              <a:spcBef>
                <a:spcPct val="20000"/>
              </a:spcBef>
              <a:buFont typeface="Arial" charset="0"/>
              <a:buChar char="–"/>
              <a:defRPr sz="2800">
                <a:solidFill>
                  <a:schemeClr val="tx1"/>
                </a:solidFill>
                <a:latin typeface="Calibri" pitchFamily="34" charset="0"/>
                <a:ea typeface="宋体" pitchFamily="2" charset="-122"/>
              </a:defRPr>
            </a:lvl2pPr>
            <a:lvl3pPr marL="1143000" indent="-228600" eaLnBrk="0" hangingPunct="0">
              <a:spcBef>
                <a:spcPct val="20000"/>
              </a:spcBef>
              <a:buFont typeface="Arial" charset="0"/>
              <a:buChar char="•"/>
              <a:defRPr sz="2400">
                <a:solidFill>
                  <a:schemeClr val="tx1"/>
                </a:solidFill>
                <a:latin typeface="Calibri" pitchFamily="34" charset="0"/>
                <a:ea typeface="宋体" pitchFamily="2" charset="-122"/>
              </a:defRPr>
            </a:lvl3pPr>
            <a:lvl4pPr marL="1600200" indent="-228600" eaLnBrk="0" hangingPunct="0">
              <a:spcBef>
                <a:spcPct val="20000"/>
              </a:spcBef>
              <a:buFont typeface="Arial" charset="0"/>
              <a:buChar char="–"/>
              <a:defRPr sz="2000">
                <a:solidFill>
                  <a:schemeClr val="tx1"/>
                </a:solidFill>
                <a:latin typeface="Calibri" pitchFamily="34" charset="0"/>
                <a:ea typeface="宋体" pitchFamily="2" charset="-122"/>
              </a:defRPr>
            </a:lvl4pPr>
            <a:lvl5pPr marL="2057400" indent="-228600" eaLnBrk="0" hangingPunct="0">
              <a:spcBef>
                <a:spcPct val="20000"/>
              </a:spcBef>
              <a:buFont typeface="Arial" charset="0"/>
              <a:buChar char="»"/>
              <a:defRPr sz="2000">
                <a:solidFill>
                  <a:schemeClr val="tx1"/>
                </a:solidFill>
                <a:latin typeface="Calibri" pitchFamily="34" charset="0"/>
                <a:ea typeface="宋体" pitchFamily="2" charset="-122"/>
              </a:defRPr>
            </a:lvl5pPr>
            <a:lvl6pPr marL="25146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6pPr>
            <a:lvl7pPr marL="29718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7pPr>
            <a:lvl8pPr marL="34290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8pPr>
            <a:lvl9pPr marL="38862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9pPr>
          </a:lstStyle>
          <a:p>
            <a:pPr algn="ctr" eaLnBrk="1" hangingPunct="1">
              <a:spcBef>
                <a:spcPct val="0"/>
              </a:spcBef>
              <a:buFontTx/>
              <a:buNone/>
              <a:defRPr/>
            </a:pPr>
            <a:r>
              <a:rPr lang="zh-CN" altLang="en-US" sz="2400" dirty="0" smtClean="0">
                <a:solidFill>
                  <a:schemeClr val="bg1"/>
                </a:solidFill>
                <a:latin typeface="微软雅黑" panose="020B0503020204020204" pitchFamily="34" charset="-122"/>
                <a:ea typeface="微软雅黑" panose="020B0503020204020204" pitchFamily="34" charset="-122"/>
              </a:rPr>
              <a:t>此处添加标题</a:t>
            </a:r>
            <a:endParaRPr lang="zh-CN" altLang="en-US" sz="2400" dirty="0">
              <a:solidFill>
                <a:schemeClr val="bg1"/>
              </a:solidFill>
              <a:latin typeface="微软雅黑" panose="020B0503020204020204" pitchFamily="34" charset="-122"/>
              <a:ea typeface="微软雅黑" panose="020B0503020204020204" pitchFamily="34" charset="-122"/>
            </a:endParaRPr>
          </a:p>
        </p:txBody>
      </p:sp>
    </p:spTree>
  </p:cSld>
  <p:clrMapOvr>
    <a:masterClrMapping/>
  </p:clrMapOvr>
  <mc:AlternateContent xmlns:mc="http://schemas.openxmlformats.org/markup-compatibility/2006" xmlns:p14="http://schemas.microsoft.com/office/powerpoint/2010/main">
    <mc:Choice Requires="p14">
      <p:transition spd="slow" p14:dur="1500" advClick="0" advTm="1000">
        <p:random/>
      </p:transition>
    </mc:Choice>
    <mc:Fallback xmlns="">
      <p:transition spd="slow" advClick="0" advTm="1000">
        <p:random/>
      </p:transition>
    </mc:Fallback>
  </mc:AlternateContent>
  <p:timing>
    <p:tnLst>
      <p:par>
        <p:cTn id="1" dur="indefinite" restart="never" nodeType="tmRoot">
          <p:childTnLst>
            <p:seq concurrent="1" nextAc="seek">
              <p:cTn id="2" dur="indefinite" nodeType="mainSeq">
                <p:childTnLst>
                  <p:par>
                    <p:cTn id="3" fill="hold" nodeType="clickPar">
                      <p:stCondLst>
                        <p:cond delay="indefinite"/>
                      </p:stCondLst>
                      <p:childTnLst>
                        <p:par>
                          <p:cTn id="4" fill="hold" nodeType="withGroup">
                            <p:stCondLst>
                              <p:cond delay="0"/>
                            </p:stCondLst>
                            <p:childTnLst>
                              <p:par>
                                <p:cTn id="5" presetID="23" presetClass="entr" presetSubtype="36" fill="hold" grpId="0" nodeType="clickEffect">
                                  <p:stCondLst>
                                    <p:cond delay="0"/>
                                  </p:stCondLst>
                                  <p:childTnLst>
                                    <p:set>
                                      <p:cBhvr>
                                        <p:cTn id="6" dur="1" fill="hold">
                                          <p:stCondLst>
                                            <p:cond delay="0"/>
                                          </p:stCondLst>
                                        </p:cTn>
                                        <p:tgtEl>
                                          <p:spTgt spid="25"/>
                                        </p:tgtEl>
                                        <p:attrNameLst>
                                          <p:attrName>style.visibility</p:attrName>
                                        </p:attrNameLst>
                                      </p:cBhvr>
                                      <p:to>
                                        <p:strVal val="visible"/>
                                      </p:to>
                                    </p:set>
                                    <p:anim calcmode="lin" valueType="num">
                                      <p:cBhvr>
                                        <p:cTn id="7" dur="750" fill="hold"/>
                                        <p:tgtEl>
                                          <p:spTgt spid="25"/>
                                        </p:tgtEl>
                                        <p:attrNameLst>
                                          <p:attrName>ppt_w</p:attrName>
                                        </p:attrNameLst>
                                      </p:cBhvr>
                                      <p:tavLst>
                                        <p:tav tm="0">
                                          <p:val>
                                            <p:strVal val="(6*min(max(#ppt_w*#ppt_h,.3),1)-7.4)/-.7*#ppt_w"/>
                                          </p:val>
                                        </p:tav>
                                        <p:tav tm="100000">
                                          <p:val>
                                            <p:strVal val="#ppt_w"/>
                                          </p:val>
                                        </p:tav>
                                      </p:tavLst>
                                    </p:anim>
                                    <p:anim calcmode="lin" valueType="num">
                                      <p:cBhvr>
                                        <p:cTn id="8" dur="750" fill="hold"/>
                                        <p:tgtEl>
                                          <p:spTgt spid="25"/>
                                        </p:tgtEl>
                                        <p:attrNameLst>
                                          <p:attrName>ppt_h</p:attrName>
                                        </p:attrNameLst>
                                      </p:cBhvr>
                                      <p:tavLst>
                                        <p:tav tm="0">
                                          <p:val>
                                            <p:strVal val="(6*min(max(#ppt_w*#ppt_h,.3),1)-7.4)/-.7*#ppt_h"/>
                                          </p:val>
                                        </p:tav>
                                        <p:tav tm="100000">
                                          <p:val>
                                            <p:strVal val="#ppt_h"/>
                                          </p:val>
                                        </p:tav>
                                      </p:tavLst>
                                    </p:anim>
                                    <p:anim calcmode="lin" valueType="num">
                                      <p:cBhvr>
                                        <p:cTn id="9" dur="750" fill="hold"/>
                                        <p:tgtEl>
                                          <p:spTgt spid="25"/>
                                        </p:tgtEl>
                                        <p:attrNameLst>
                                          <p:attrName>ppt_x</p:attrName>
                                        </p:attrNameLst>
                                      </p:cBhvr>
                                      <p:tavLst>
                                        <p:tav tm="0">
                                          <p:val>
                                            <p:fltVal val="0.5"/>
                                          </p:val>
                                        </p:tav>
                                        <p:tav tm="100000">
                                          <p:val>
                                            <p:strVal val="#ppt_x"/>
                                          </p:val>
                                        </p:tav>
                                      </p:tavLst>
                                    </p:anim>
                                    <p:anim calcmode="lin" valueType="num">
                                      <p:cBhvr>
                                        <p:cTn id="10" dur="750" fill="hold"/>
                                        <p:tgtEl>
                                          <p:spTgt spid="25"/>
                                        </p:tgtEl>
                                        <p:attrNameLst>
                                          <p:attrName>ppt_y</p:attrName>
                                        </p:attrNameLst>
                                      </p:cBhvr>
                                      <p:tavLst>
                                        <p:tav tm="0">
                                          <p:val>
                                            <p:strVal val="1+(6*min(max(#ppt_w*#ppt_h,.3),1)-7.4)/-.7*#ppt_h/2"/>
                                          </p:val>
                                        </p:tav>
                                        <p:tav tm="100000">
                                          <p:val>
                                            <p:strVal val="#ppt_y"/>
                                          </p:val>
                                        </p:tav>
                                      </p:tavLst>
                                    </p:anim>
                                  </p:childTnLst>
                                </p:cTn>
                              </p:par>
                              <p:par>
                                <p:cTn id="11" presetID="2" presetClass="entr" presetSubtype="2" accel="100000" fill="hold" nodeType="withEffect">
                                  <p:stCondLst>
                                    <p:cond delay="0"/>
                                  </p:stCondLst>
                                  <p:childTnLst>
                                    <p:set>
                                      <p:cBhvr>
                                        <p:cTn id="12" dur="1" fill="hold">
                                          <p:stCondLst>
                                            <p:cond delay="0"/>
                                          </p:stCondLst>
                                        </p:cTn>
                                        <p:tgtEl>
                                          <p:spTgt spid="2"/>
                                        </p:tgtEl>
                                        <p:attrNameLst>
                                          <p:attrName>style.visibility</p:attrName>
                                        </p:attrNameLst>
                                      </p:cBhvr>
                                      <p:to>
                                        <p:strVal val="visible"/>
                                      </p:to>
                                    </p:set>
                                    <p:anim calcmode="lin" valueType="num">
                                      <p:cBhvr additive="base">
                                        <p:cTn id="13" dur="500" fill="hold"/>
                                        <p:tgtEl>
                                          <p:spTgt spid="2"/>
                                        </p:tgtEl>
                                        <p:attrNameLst>
                                          <p:attrName>ppt_x</p:attrName>
                                        </p:attrNameLst>
                                      </p:cBhvr>
                                      <p:tavLst>
                                        <p:tav tm="0">
                                          <p:val>
                                            <p:strVal val="1+#ppt_w/2"/>
                                          </p:val>
                                        </p:tav>
                                        <p:tav tm="100000">
                                          <p:val>
                                            <p:strVal val="#ppt_x"/>
                                          </p:val>
                                        </p:tav>
                                      </p:tavLst>
                                    </p:anim>
                                    <p:anim calcmode="lin" valueType="num">
                                      <p:cBhvr additive="base">
                                        <p:cTn id="14" dur="500" fill="hold"/>
                                        <p:tgtEl>
                                          <p:spTgt spid="2"/>
                                        </p:tgtEl>
                                        <p:attrNameLst>
                                          <p:attrName>ppt_y</p:attrName>
                                        </p:attrNameLst>
                                      </p:cBhvr>
                                      <p:tavLst>
                                        <p:tav tm="0">
                                          <p:val>
                                            <p:strVal val="#ppt_y"/>
                                          </p:val>
                                        </p:tav>
                                        <p:tav tm="100000">
                                          <p:val>
                                            <p:strVal val="#ppt_y"/>
                                          </p:val>
                                        </p:tav>
                                      </p:tavLst>
                                    </p:anim>
                                  </p:childTnLst>
                                </p:cTn>
                              </p:par>
                              <p:par>
                                <p:cTn id="15" presetID="8" presetClass="emph" presetSubtype="0" autoRev="1" fill="hold" nodeType="withEffect">
                                  <p:stCondLst>
                                    <p:cond delay="500"/>
                                  </p:stCondLst>
                                  <p:childTnLst>
                                    <p:animRot by="-720000">
                                      <p:cBhvr>
                                        <p:cTn id="16" dur="250" fill="hold"/>
                                        <p:tgtEl>
                                          <p:spTgt spid="2"/>
                                        </p:tgtEl>
                                        <p:attrNameLst>
                                          <p:attrName>r</p:attrName>
                                        </p:attrNameLst>
                                      </p:cBhvr>
                                    </p:animRot>
                                  </p:childTnLst>
                                </p:cTn>
                              </p:par>
                              <p:par>
                                <p:cTn id="17" presetID="1" presetClass="entr" presetSubtype="0" fill="hold" grpId="0" nodeType="withEffect">
                                  <p:stCondLst>
                                    <p:cond delay="1000"/>
                                  </p:stCondLst>
                                  <p:childTnLst>
                                    <p:set>
                                      <p:cBhvr>
                                        <p:cTn id="18" dur="1" fill="hold">
                                          <p:stCondLst>
                                            <p:cond delay="0"/>
                                          </p:stCondLst>
                                        </p:cTn>
                                        <p:tgtEl>
                                          <p:spTgt spid="81"/>
                                        </p:tgtEl>
                                        <p:attrNameLst>
                                          <p:attrName>style.visibility</p:attrName>
                                        </p:attrNameLst>
                                      </p:cBhvr>
                                      <p:to>
                                        <p:strVal val="visible"/>
                                      </p:to>
                                    </p:set>
                                  </p:childTnLst>
                                </p:cTn>
                              </p:par>
                              <p:par>
                                <p:cTn id="19" presetID="0" presetClass="path" presetSubtype="0" fill="hold" grpId="1" nodeType="withEffect">
                                  <p:stCondLst>
                                    <p:cond delay="1000"/>
                                  </p:stCondLst>
                                  <p:childTnLst>
                                    <p:animMotion origin="layout" path="M -0.59414 0.79166 C -0.50989 0.64826 -0.43261 0.52627 -0.33978 0.39571 C -0.19238 0.18588 -0.07304 0.07615 -3.125E-6 4.07407E-6 " pathEditMode="relative" rAng="0" ptsTypes="AAA">
                                      <p:cBhvr>
                                        <p:cTn id="20" dur="2000" fill="hold"/>
                                        <p:tgtEl>
                                          <p:spTgt spid="81"/>
                                        </p:tgtEl>
                                        <p:attrNameLst>
                                          <p:attrName>ppt_x,ppt_y</p:attrName>
                                        </p:attrNameLst>
                                      </p:cBhvr>
                                      <p:rCtr x="29700" y="-39600"/>
                                    </p:animMotion>
                                  </p:childTnLst>
                                </p:cTn>
                              </p:par>
                              <p:par>
                                <p:cTn id="21" presetID="1" presetClass="entr" presetSubtype="0" fill="hold" grpId="0" nodeType="withEffect">
                                  <p:stCondLst>
                                    <p:cond delay="1250"/>
                                  </p:stCondLst>
                                  <p:childTnLst>
                                    <p:set>
                                      <p:cBhvr>
                                        <p:cTn id="22" dur="1" fill="hold">
                                          <p:stCondLst>
                                            <p:cond delay="0"/>
                                          </p:stCondLst>
                                        </p:cTn>
                                        <p:tgtEl>
                                          <p:spTgt spid="82"/>
                                        </p:tgtEl>
                                        <p:attrNameLst>
                                          <p:attrName>style.visibility</p:attrName>
                                        </p:attrNameLst>
                                      </p:cBhvr>
                                      <p:to>
                                        <p:strVal val="visible"/>
                                      </p:to>
                                    </p:set>
                                  </p:childTnLst>
                                </p:cTn>
                              </p:par>
                              <p:par>
                                <p:cTn id="23" presetID="0" presetClass="path" presetSubtype="0" fill="hold" grpId="1" nodeType="withEffect">
                                  <p:stCondLst>
                                    <p:cond delay="1250"/>
                                  </p:stCondLst>
                                  <p:childTnLst>
                                    <p:animMotion origin="layout" path="M -0.43008 0.62083 C -0.34583 0.47731 -0.34714 0.46782 -0.25423 0.33727 C -0.10684 0.12743 -0.07305 0.07616 1.45833E-6 5.55556E-7 " pathEditMode="relative" rAng="0" ptsTypes="AAA">
                                      <p:cBhvr>
                                        <p:cTn id="24" dur="2000" fill="hold"/>
                                        <p:tgtEl>
                                          <p:spTgt spid="82"/>
                                        </p:tgtEl>
                                        <p:attrNameLst>
                                          <p:attrName>ppt_x,ppt_y</p:attrName>
                                        </p:attrNameLst>
                                      </p:cBhvr>
                                      <p:rCtr x="21500" y="-31000"/>
                                    </p:animMotion>
                                  </p:childTnLst>
                                </p:cTn>
                              </p:par>
                              <p:par>
                                <p:cTn id="25" presetID="1" presetClass="entr" presetSubtype="0" fill="hold" grpId="1" nodeType="withEffect">
                                  <p:stCondLst>
                                    <p:cond delay="1500"/>
                                  </p:stCondLst>
                                  <p:childTnLst>
                                    <p:set>
                                      <p:cBhvr>
                                        <p:cTn id="26" dur="1" fill="hold">
                                          <p:stCondLst>
                                            <p:cond delay="0"/>
                                          </p:stCondLst>
                                        </p:cTn>
                                        <p:tgtEl>
                                          <p:spTgt spid="83"/>
                                        </p:tgtEl>
                                        <p:attrNameLst>
                                          <p:attrName>style.visibility</p:attrName>
                                        </p:attrNameLst>
                                      </p:cBhvr>
                                      <p:to>
                                        <p:strVal val="visible"/>
                                      </p:to>
                                    </p:set>
                                  </p:childTnLst>
                                </p:cTn>
                              </p:par>
                              <p:par>
                                <p:cTn id="27" presetID="0" presetClass="path" presetSubtype="0" fill="hold" grpId="0" nodeType="withEffect">
                                  <p:stCondLst>
                                    <p:cond delay="1500"/>
                                  </p:stCondLst>
                                  <p:childTnLst>
                                    <p:animMotion origin="layout" path="M -0.27858 0.44028 C -0.1944 0.29664 -0.20502 0.31759 -0.18646 0.28426 C -0.10163 0.14942 -0.07305 0.07616 3.75E-6 7.40741E-7 " pathEditMode="relative" rAng="0" ptsTypes="AAA">
                                      <p:cBhvr>
                                        <p:cTn id="28" dur="1750" fill="hold"/>
                                        <p:tgtEl>
                                          <p:spTgt spid="83"/>
                                        </p:tgtEl>
                                        <p:attrNameLst>
                                          <p:attrName>ppt_x,ppt_y</p:attrName>
                                        </p:attrNameLst>
                                      </p:cBhvr>
                                      <p:rCtr x="13900" y="-22000"/>
                                    </p:animMotion>
                                  </p:childTnLst>
                                </p:cTn>
                              </p:par>
                              <p:par>
                                <p:cTn id="29" presetID="1" presetClass="entr" presetSubtype="0" fill="hold" grpId="0" nodeType="withEffect">
                                  <p:stCondLst>
                                    <p:cond delay="1750"/>
                                  </p:stCondLst>
                                  <p:childTnLst>
                                    <p:set>
                                      <p:cBhvr>
                                        <p:cTn id="30" dur="1" fill="hold">
                                          <p:stCondLst>
                                            <p:cond delay="0"/>
                                          </p:stCondLst>
                                        </p:cTn>
                                        <p:tgtEl>
                                          <p:spTgt spid="84"/>
                                        </p:tgtEl>
                                        <p:attrNameLst>
                                          <p:attrName>style.visibility</p:attrName>
                                        </p:attrNameLst>
                                      </p:cBhvr>
                                      <p:to>
                                        <p:strVal val="visible"/>
                                      </p:to>
                                    </p:set>
                                  </p:childTnLst>
                                </p:cTn>
                              </p:par>
                              <p:par>
                                <p:cTn id="31" presetID="0" presetClass="path" presetSubtype="0" fill="hold" grpId="1" nodeType="withEffect">
                                  <p:stCondLst>
                                    <p:cond delay="1750"/>
                                  </p:stCondLst>
                                  <p:childTnLst>
                                    <p:animMotion origin="layout" path="M -0.14934 0.25474 C -0.10423 0.17153 -0.10996 0.18368 -0.1 0.16447 C -0.05449 0.08634 -0.03919 0.04398 -3.95833E-6 2.03704E-6 " pathEditMode="relative" rAng="0" ptsTypes="AAA">
                                      <p:cBhvr>
                                        <p:cTn id="32" dur="1500" fill="hold"/>
                                        <p:tgtEl>
                                          <p:spTgt spid="84"/>
                                        </p:tgtEl>
                                        <p:attrNameLst>
                                          <p:attrName>ppt_x,ppt_y</p:attrName>
                                        </p:attrNameLst>
                                      </p:cBhvr>
                                      <p:rCtr x="7500" y="-12700"/>
                                    </p:animMotion>
                                  </p:childTnLst>
                                </p:cTn>
                              </p:par>
                            </p:childTnLst>
                          </p:cTn>
                        </p:par>
                      </p:childTnLst>
                    </p:cTn>
                  </p:par>
                  <p:par>
                    <p:cTn id="33" fill="hold">
                      <p:stCondLst>
                        <p:cond delay="indefinite"/>
                      </p:stCondLst>
                      <p:childTnLst>
                        <p:par>
                          <p:cTn id="34" fill="hold">
                            <p:stCondLst>
                              <p:cond delay="0"/>
                            </p:stCondLst>
                            <p:childTnLst>
                              <p:par>
                                <p:cTn id="35" presetID="2" presetClass="entr" presetSubtype="2" fill="hold" grpId="0" nodeType="clickEffect">
                                  <p:stCondLst>
                                    <p:cond delay="250"/>
                                  </p:stCondLst>
                                  <p:childTnLst>
                                    <p:set>
                                      <p:cBhvr>
                                        <p:cTn id="36" dur="1" fill="hold">
                                          <p:stCondLst>
                                            <p:cond delay="0"/>
                                          </p:stCondLst>
                                        </p:cTn>
                                        <p:tgtEl>
                                          <p:spTgt spid="26"/>
                                        </p:tgtEl>
                                        <p:attrNameLst>
                                          <p:attrName>style.visibility</p:attrName>
                                        </p:attrNameLst>
                                      </p:cBhvr>
                                      <p:to>
                                        <p:strVal val="visible"/>
                                      </p:to>
                                    </p:set>
                                    <p:anim calcmode="lin" valueType="num">
                                      <p:cBhvr additive="base">
                                        <p:cTn id="37" dur="500" fill="hold"/>
                                        <p:tgtEl>
                                          <p:spTgt spid="26"/>
                                        </p:tgtEl>
                                        <p:attrNameLst>
                                          <p:attrName>ppt_x</p:attrName>
                                        </p:attrNameLst>
                                      </p:cBhvr>
                                      <p:tavLst>
                                        <p:tav tm="0">
                                          <p:val>
                                            <p:strVal val="1+#ppt_w/2"/>
                                          </p:val>
                                        </p:tav>
                                        <p:tav tm="100000">
                                          <p:val>
                                            <p:strVal val="#ppt_x"/>
                                          </p:val>
                                        </p:tav>
                                      </p:tavLst>
                                    </p:anim>
                                    <p:anim calcmode="lin" valueType="num">
                                      <p:cBhvr additive="base">
                                        <p:cTn id="38" dur="500" fill="hold"/>
                                        <p:tgtEl>
                                          <p:spTgt spid="26"/>
                                        </p:tgtEl>
                                        <p:attrNameLst>
                                          <p:attrName>ppt_y</p:attrName>
                                        </p:attrNameLst>
                                      </p:cBhvr>
                                      <p:tavLst>
                                        <p:tav tm="0">
                                          <p:val>
                                            <p:strVal val="#ppt_y"/>
                                          </p:val>
                                        </p:tav>
                                        <p:tav tm="100000">
                                          <p:val>
                                            <p:strVal val="#ppt_y"/>
                                          </p:val>
                                        </p:tav>
                                      </p:tavLst>
                                    </p:anim>
                                  </p:childTnLst>
                                </p:cTn>
                              </p:par>
                              <p:par>
                                <p:cTn id="39" presetID="2" presetClass="entr" presetSubtype="2" fill="hold" grpId="0" nodeType="withEffect">
                                  <p:stCondLst>
                                    <p:cond delay="500"/>
                                  </p:stCondLst>
                                  <p:childTnLst>
                                    <p:set>
                                      <p:cBhvr>
                                        <p:cTn id="40" dur="1" fill="hold">
                                          <p:stCondLst>
                                            <p:cond delay="0"/>
                                          </p:stCondLst>
                                        </p:cTn>
                                        <p:tgtEl>
                                          <p:spTgt spid="27"/>
                                        </p:tgtEl>
                                        <p:attrNameLst>
                                          <p:attrName>style.visibility</p:attrName>
                                        </p:attrNameLst>
                                      </p:cBhvr>
                                      <p:to>
                                        <p:strVal val="visible"/>
                                      </p:to>
                                    </p:set>
                                    <p:anim calcmode="lin" valueType="num">
                                      <p:cBhvr additive="base">
                                        <p:cTn id="41" dur="500" fill="hold"/>
                                        <p:tgtEl>
                                          <p:spTgt spid="27"/>
                                        </p:tgtEl>
                                        <p:attrNameLst>
                                          <p:attrName>ppt_x</p:attrName>
                                        </p:attrNameLst>
                                      </p:cBhvr>
                                      <p:tavLst>
                                        <p:tav tm="0">
                                          <p:val>
                                            <p:strVal val="1+#ppt_w/2"/>
                                          </p:val>
                                        </p:tav>
                                        <p:tav tm="100000">
                                          <p:val>
                                            <p:strVal val="#ppt_x"/>
                                          </p:val>
                                        </p:tav>
                                      </p:tavLst>
                                    </p:anim>
                                    <p:anim calcmode="lin" valueType="num">
                                      <p:cBhvr additive="base">
                                        <p:cTn id="42" dur="500" fill="hold"/>
                                        <p:tgtEl>
                                          <p:spTgt spid="27"/>
                                        </p:tgtEl>
                                        <p:attrNameLst>
                                          <p:attrName>ppt_y</p:attrName>
                                        </p:attrNameLst>
                                      </p:cBhvr>
                                      <p:tavLst>
                                        <p:tav tm="0">
                                          <p:val>
                                            <p:strVal val="#ppt_y"/>
                                          </p:val>
                                        </p:tav>
                                        <p:tav tm="100000">
                                          <p:val>
                                            <p:strVal val="#ppt_y"/>
                                          </p:val>
                                        </p:tav>
                                      </p:tavLst>
                                    </p:anim>
                                  </p:childTnLst>
                                </p:cTn>
                              </p:par>
                              <p:par>
                                <p:cTn id="43" presetID="2" presetClass="entr" presetSubtype="2" fill="hold" grpId="0" nodeType="withEffect">
                                  <p:stCondLst>
                                    <p:cond delay="750"/>
                                  </p:stCondLst>
                                  <p:childTnLst>
                                    <p:set>
                                      <p:cBhvr>
                                        <p:cTn id="44" dur="1" fill="hold">
                                          <p:stCondLst>
                                            <p:cond delay="0"/>
                                          </p:stCondLst>
                                        </p:cTn>
                                        <p:tgtEl>
                                          <p:spTgt spid="28"/>
                                        </p:tgtEl>
                                        <p:attrNameLst>
                                          <p:attrName>style.visibility</p:attrName>
                                        </p:attrNameLst>
                                      </p:cBhvr>
                                      <p:to>
                                        <p:strVal val="visible"/>
                                      </p:to>
                                    </p:set>
                                    <p:anim calcmode="lin" valueType="num">
                                      <p:cBhvr additive="base">
                                        <p:cTn id="45" dur="500" fill="hold"/>
                                        <p:tgtEl>
                                          <p:spTgt spid="28"/>
                                        </p:tgtEl>
                                        <p:attrNameLst>
                                          <p:attrName>ppt_x</p:attrName>
                                        </p:attrNameLst>
                                      </p:cBhvr>
                                      <p:tavLst>
                                        <p:tav tm="0">
                                          <p:val>
                                            <p:strVal val="1+#ppt_w/2"/>
                                          </p:val>
                                        </p:tav>
                                        <p:tav tm="100000">
                                          <p:val>
                                            <p:strVal val="#ppt_x"/>
                                          </p:val>
                                        </p:tav>
                                      </p:tavLst>
                                    </p:anim>
                                    <p:anim calcmode="lin" valueType="num">
                                      <p:cBhvr additive="base">
                                        <p:cTn id="46" dur="500" fill="hold"/>
                                        <p:tgtEl>
                                          <p:spTgt spid="28"/>
                                        </p:tgtEl>
                                        <p:attrNameLst>
                                          <p:attrName>ppt_y</p:attrName>
                                        </p:attrNameLst>
                                      </p:cBhvr>
                                      <p:tavLst>
                                        <p:tav tm="0">
                                          <p:val>
                                            <p:strVal val="#ppt_y"/>
                                          </p:val>
                                        </p:tav>
                                        <p:tav tm="100000">
                                          <p:val>
                                            <p:strVal val="#ppt_y"/>
                                          </p:val>
                                        </p:tav>
                                      </p:tavLst>
                                    </p:anim>
                                  </p:childTnLst>
                                </p:cTn>
                              </p:par>
                              <p:par>
                                <p:cTn id="47" presetID="2" presetClass="entr" presetSubtype="2" fill="hold" grpId="0" nodeType="withEffect">
                                  <p:stCondLst>
                                    <p:cond delay="1000"/>
                                  </p:stCondLst>
                                  <p:childTnLst>
                                    <p:set>
                                      <p:cBhvr>
                                        <p:cTn id="48" dur="1" fill="hold">
                                          <p:stCondLst>
                                            <p:cond delay="0"/>
                                          </p:stCondLst>
                                        </p:cTn>
                                        <p:tgtEl>
                                          <p:spTgt spid="29"/>
                                        </p:tgtEl>
                                        <p:attrNameLst>
                                          <p:attrName>style.visibility</p:attrName>
                                        </p:attrNameLst>
                                      </p:cBhvr>
                                      <p:to>
                                        <p:strVal val="visible"/>
                                      </p:to>
                                    </p:set>
                                    <p:anim calcmode="lin" valueType="num">
                                      <p:cBhvr additive="base">
                                        <p:cTn id="49" dur="500" fill="hold"/>
                                        <p:tgtEl>
                                          <p:spTgt spid="29"/>
                                        </p:tgtEl>
                                        <p:attrNameLst>
                                          <p:attrName>ppt_x</p:attrName>
                                        </p:attrNameLst>
                                      </p:cBhvr>
                                      <p:tavLst>
                                        <p:tav tm="0">
                                          <p:val>
                                            <p:strVal val="1+#ppt_w/2"/>
                                          </p:val>
                                        </p:tav>
                                        <p:tav tm="100000">
                                          <p:val>
                                            <p:strVal val="#ppt_x"/>
                                          </p:val>
                                        </p:tav>
                                      </p:tavLst>
                                    </p:anim>
                                    <p:anim calcmode="lin" valueType="num">
                                      <p:cBhvr additive="base">
                                        <p:cTn id="50" dur="500" fill="hold"/>
                                        <p:tgtEl>
                                          <p:spTgt spid="29"/>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1" grpId="0" animBg="1"/>
      <p:bldP spid="81" grpId="1" animBg="1"/>
      <p:bldP spid="82" grpId="0" animBg="1"/>
      <p:bldP spid="82" grpId="1" animBg="1"/>
      <p:bldP spid="83" grpId="0" animBg="1"/>
      <p:bldP spid="83" grpId="1" animBg="1"/>
      <p:bldP spid="84" grpId="0" animBg="1"/>
      <p:bldP spid="84" grpId="1" animBg="1"/>
      <p:bldP spid="25" grpId="0"/>
      <p:bldP spid="26" grpId="0"/>
      <p:bldP spid="27" grpId="0"/>
      <p:bldP spid="28" grpId="0"/>
      <p:bldP spid="29" grpId="0"/>
    </p:bld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313" name="Shape 98"/>
          <p:cNvSpPr>
            <a:spLocks noChangeArrowheads="1"/>
          </p:cNvSpPr>
          <p:nvPr/>
        </p:nvSpPr>
        <p:spPr bwMode="auto">
          <a:xfrm>
            <a:off x="3125788" y="1125538"/>
            <a:ext cx="2892425" cy="28924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76200">
            <a:solidFill>
              <a:srgbClr val="FFFFFF"/>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13314" name="Shape 99"/>
          <p:cNvSpPr>
            <a:spLocks noChangeArrowheads="1"/>
          </p:cNvSpPr>
          <p:nvPr/>
        </p:nvSpPr>
        <p:spPr bwMode="auto">
          <a:xfrm>
            <a:off x="2820988" y="820738"/>
            <a:ext cx="3502025" cy="35020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9525">
            <a:solidFill>
              <a:srgbClr val="FFFFFF">
                <a:alpha val="65097"/>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13315" name="Shape 100"/>
          <p:cNvSpPr>
            <a:spLocks noChangeArrowheads="1"/>
          </p:cNvSpPr>
          <p:nvPr/>
        </p:nvSpPr>
        <p:spPr bwMode="auto">
          <a:xfrm>
            <a:off x="2001838" y="1588"/>
            <a:ext cx="5140325" cy="51403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6350">
            <a:solidFill>
              <a:srgbClr val="FFFFFF">
                <a:alpha val="32156"/>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13316" name="Shape 101"/>
          <p:cNvSpPr>
            <a:spLocks noChangeArrowheads="1"/>
          </p:cNvSpPr>
          <p:nvPr/>
        </p:nvSpPr>
        <p:spPr bwMode="auto">
          <a:xfrm rot="18871351" flipH="1">
            <a:off x="7308850" y="688976"/>
            <a:ext cx="987425" cy="1905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13317" name="Shape 102"/>
          <p:cNvSpPr>
            <a:spLocks noChangeArrowheads="1"/>
          </p:cNvSpPr>
          <p:nvPr/>
        </p:nvSpPr>
        <p:spPr bwMode="auto">
          <a:xfrm rot="18871351" flipH="1">
            <a:off x="7294563" y="1192213"/>
            <a:ext cx="647700" cy="1270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13318" name="Shape 103"/>
          <p:cNvSpPr>
            <a:spLocks noChangeArrowheads="1"/>
          </p:cNvSpPr>
          <p:nvPr/>
        </p:nvSpPr>
        <p:spPr bwMode="auto">
          <a:xfrm rot="18871351" flipH="1">
            <a:off x="5456237" y="892176"/>
            <a:ext cx="625475" cy="1270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13319" name="Shape 104"/>
          <p:cNvSpPr>
            <a:spLocks noChangeArrowheads="1"/>
          </p:cNvSpPr>
          <p:nvPr/>
        </p:nvSpPr>
        <p:spPr bwMode="auto">
          <a:xfrm rot="18871351" flipH="1">
            <a:off x="6677025" y="2354263"/>
            <a:ext cx="1065213" cy="20637"/>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grpSp>
        <p:nvGrpSpPr>
          <p:cNvPr id="13320" name="组合 1"/>
          <p:cNvGrpSpPr>
            <a:grpSpLocks/>
          </p:cNvGrpSpPr>
          <p:nvPr/>
        </p:nvGrpSpPr>
        <p:grpSpPr bwMode="auto">
          <a:xfrm>
            <a:off x="3300413" y="1481138"/>
            <a:ext cx="2517775" cy="2590800"/>
            <a:chOff x="8799514" y="3949323"/>
            <a:chExt cx="6714162" cy="6907902"/>
          </a:xfrm>
        </p:grpSpPr>
        <p:grpSp>
          <p:nvGrpSpPr>
            <p:cNvPr id="13321" name="Group 107"/>
            <p:cNvGrpSpPr>
              <a:grpSpLocks/>
            </p:cNvGrpSpPr>
            <p:nvPr/>
          </p:nvGrpSpPr>
          <p:grpSpPr bwMode="auto">
            <a:xfrm>
              <a:off x="8985875" y="3949323"/>
              <a:ext cx="6527801" cy="6907902"/>
              <a:chOff x="0" y="371924"/>
              <a:chExt cx="6527800" cy="6907902"/>
            </a:xfrm>
          </p:grpSpPr>
          <p:sp>
            <p:nvSpPr>
              <p:cNvPr id="105" name="Shape 105"/>
              <p:cNvSpPr/>
              <p:nvPr/>
            </p:nvSpPr>
            <p:spPr>
              <a:xfrm>
                <a:off x="317412" y="371924"/>
                <a:ext cx="5435675" cy="6907902"/>
              </a:xfrm>
              <a:prstGeom prst="rect">
                <a:avLst/>
              </a:prstGeom>
              <a:noFill/>
              <a:ln w="12700" cap="flat">
                <a:noFill/>
                <a:miter lim="400000"/>
              </a:ln>
              <a:effectLst/>
            </p:spPr>
            <p:txBody>
              <a:bodyPr wrap="none" lIns="19050" tIns="19050" rIns="19050" bIns="19050" anchor="ctr">
                <a:spAutoFit/>
              </a:bodyPr>
              <a:lstStyle/>
              <a:p>
                <a:pPr defTabSz="309245" fontAlgn="auto">
                  <a:lnSpc>
                    <a:spcPct val="80000"/>
                  </a:lnSpc>
                  <a:spcBef>
                    <a:spcPts val="0"/>
                  </a:spcBef>
                  <a:spcAft>
                    <a:spcPts val="0"/>
                  </a:spcAft>
                  <a:buFontTx/>
                  <a:buNone/>
                  <a:defRPr/>
                </a:pPr>
                <a:r>
                  <a:rPr lang="en-US" sz="17175" kern="0" cap="all" dirty="0">
                    <a:solidFill>
                      <a:srgbClr val="FFFFFF"/>
                    </a:solidFill>
                    <a:latin typeface="Impact" pitchFamily="34" charset="0"/>
                    <a:ea typeface="헤드라인A"/>
                    <a:cs typeface="헤드라인A"/>
                  </a:rPr>
                  <a:t>0</a:t>
                </a:r>
                <a:r>
                  <a:rPr sz="17175" kern="0" cap="all" dirty="0">
                    <a:solidFill>
                      <a:srgbClr val="FFFFFF"/>
                    </a:solidFill>
                    <a:latin typeface="Impact" pitchFamily="34" charset="0"/>
                    <a:ea typeface="헤드라인A"/>
                    <a:cs typeface="헤드라인A"/>
                  </a:rPr>
                  <a:t>1</a:t>
                </a:r>
              </a:p>
            </p:txBody>
          </p:sp>
          <p:pic>
            <p:nvPicPr>
              <p:cNvPr id="13323" name="pasted-image.png"/>
              <p:cNvPicPr>
                <a:picLocks noChangeAspect="1" noChangeArrowheads="1"/>
              </p:cNvPicPr>
              <p:nvPr/>
            </p:nvPicPr>
            <p:blipFill>
              <a:blip r:embed="rId3" cstate="screen">
                <a:extLst>
                  <a:ext uri="{28A0092B-C50C-407E-A947-70E740481C1C}">
                    <a14:useLocalDpi xmlns:a14="http://schemas.microsoft.com/office/drawing/2010/main"/>
                  </a:ext>
                </a:extLst>
              </a:blip>
              <a:srcRect/>
              <a:stretch>
                <a:fillRect/>
              </a:stretch>
            </p:blipFill>
            <p:spPr bwMode="auto">
              <a:xfrm>
                <a:off x="0" y="2622543"/>
                <a:ext cx="6527800" cy="146051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pic>
        </p:grpSp>
        <p:sp>
          <p:nvSpPr>
            <p:cNvPr id="13324" name="Shape 108"/>
            <p:cNvSpPr>
              <a:spLocks noChangeArrowheads="1"/>
            </p:cNvSpPr>
            <p:nvPr/>
          </p:nvSpPr>
          <p:spPr bwMode="auto">
            <a:xfrm>
              <a:off x="8799514" y="6230003"/>
              <a:ext cx="6658231" cy="98488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wrap="none" lIns="17145" rIns="17145">
              <a:spAutoFit/>
            </a:bodyP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r>
                <a:rPr lang="zh-CN" altLang="zh-CN">
                  <a:solidFill>
                    <a:srgbClr val="FFFFFF"/>
                  </a:solidFill>
                  <a:latin typeface="Arial" pitchFamily="34" charset="0"/>
                  <a:cs typeface="Arial" pitchFamily="34" charset="0"/>
                  <a:sym typeface="Arial" pitchFamily="34" charset="0"/>
                </a:rPr>
                <a:t>Click To </a:t>
              </a:r>
              <a:r>
                <a:rPr lang="zh-CN" altLang="zh-CN" b="1">
                  <a:solidFill>
                    <a:srgbClr val="FFFFFF"/>
                  </a:solidFill>
                  <a:latin typeface="Arial" pitchFamily="34" charset="0"/>
                  <a:cs typeface="Arial" pitchFamily="34" charset="0"/>
                  <a:sym typeface="Arial" pitchFamily="34" charset="0"/>
                </a:rPr>
                <a:t>Add Title Here</a:t>
              </a:r>
            </a:p>
          </p:txBody>
        </p:sp>
        <p:sp>
          <p:nvSpPr>
            <p:cNvPr id="13325" name="Shape 109"/>
            <p:cNvSpPr>
              <a:spLocks noChangeArrowheads="1"/>
            </p:cNvSpPr>
            <p:nvPr/>
          </p:nvSpPr>
          <p:spPr bwMode="auto">
            <a:xfrm>
              <a:off x="9415634" y="6973230"/>
              <a:ext cx="5400333" cy="78791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lIns="17145" rIns="17145">
              <a:spAutoFit/>
            </a:bodyPr>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algn="ctr" defTabSz="914400" eaLnBrk="1" hangingPunct="1">
                <a:lnSpc>
                  <a:spcPct val="110000"/>
                </a:lnSpc>
              </a:pPr>
              <a:r>
                <a:rPr lang="zh-CN" altLang="zh-CN" sz="600">
                  <a:solidFill>
                    <a:schemeClr val="bg1"/>
                  </a:solidFill>
                  <a:latin typeface="Arial" pitchFamily="34" charset="0"/>
                  <a:cs typeface="Arial" pitchFamily="34" charset="0"/>
                  <a:sym typeface="Arial" pitchFamily="34" charset="0"/>
                </a:rPr>
                <a:t>this is a sample text. insert your desired text here. Again. this is a dummy text. enter your own text here.</a:t>
              </a:r>
            </a:p>
          </p:txBody>
        </p:sp>
      </p:grpSp>
      <p:sp>
        <p:nvSpPr>
          <p:cNvPr id="13326" name="Shape 101"/>
          <p:cNvSpPr>
            <a:spLocks noChangeArrowheads="1"/>
          </p:cNvSpPr>
          <p:nvPr/>
        </p:nvSpPr>
        <p:spPr bwMode="auto">
          <a:xfrm rot="18871351" flipH="1">
            <a:off x="2300288" y="3560763"/>
            <a:ext cx="990600" cy="1905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13327" name="Shape 102"/>
          <p:cNvSpPr>
            <a:spLocks noChangeArrowheads="1"/>
          </p:cNvSpPr>
          <p:nvPr/>
        </p:nvSpPr>
        <p:spPr bwMode="auto">
          <a:xfrm rot="18871351" flipH="1">
            <a:off x="2290763" y="4064000"/>
            <a:ext cx="647700" cy="1270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13328" name="Shape 103"/>
          <p:cNvSpPr>
            <a:spLocks noChangeArrowheads="1"/>
          </p:cNvSpPr>
          <p:nvPr/>
        </p:nvSpPr>
        <p:spPr bwMode="auto">
          <a:xfrm rot="18871351" flipH="1">
            <a:off x="452437" y="3763963"/>
            <a:ext cx="625475" cy="1270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13329" name="Shape 98"/>
          <p:cNvSpPr>
            <a:spLocks noChangeArrowheads="1"/>
          </p:cNvSpPr>
          <p:nvPr/>
        </p:nvSpPr>
        <p:spPr bwMode="auto">
          <a:xfrm>
            <a:off x="3127375" y="1123950"/>
            <a:ext cx="2894013" cy="2894013"/>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76200">
            <a:solidFill>
              <a:srgbClr val="FFFFFF"/>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13330" name="Shape 99"/>
          <p:cNvSpPr>
            <a:spLocks noChangeArrowheads="1"/>
          </p:cNvSpPr>
          <p:nvPr/>
        </p:nvSpPr>
        <p:spPr bwMode="auto">
          <a:xfrm>
            <a:off x="2822575" y="819150"/>
            <a:ext cx="3503613" cy="35020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9525">
            <a:solidFill>
              <a:srgbClr val="FFFFFF">
                <a:alpha val="65097"/>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13331" name="Shape 100"/>
          <p:cNvSpPr>
            <a:spLocks noChangeArrowheads="1"/>
          </p:cNvSpPr>
          <p:nvPr/>
        </p:nvSpPr>
        <p:spPr bwMode="auto">
          <a:xfrm>
            <a:off x="2003425" y="0"/>
            <a:ext cx="5141913" cy="5141913"/>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6350">
            <a:solidFill>
              <a:srgbClr val="FFFFFF">
                <a:alpha val="32156"/>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Click="0" advTm="1000">
        <p:random/>
      </p:transition>
    </mc:Choice>
    <mc:Fallback xmlns="">
      <p:transition spd="slow" advClick="0" advTm="1000">
        <p:random/>
      </p:transition>
    </mc:Fallback>
  </mc:AlternateContent>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9457" name="Group 205"/>
          <p:cNvGrpSpPr>
            <a:grpSpLocks/>
          </p:cNvGrpSpPr>
          <p:nvPr/>
        </p:nvGrpSpPr>
        <p:grpSpPr bwMode="auto">
          <a:xfrm>
            <a:off x="2551113" y="2132013"/>
            <a:ext cx="4400550" cy="681037"/>
            <a:chOff x="31440" y="0"/>
            <a:chExt cx="11734417" cy="1817336"/>
          </a:xfrm>
        </p:grpSpPr>
        <p:sp>
          <p:nvSpPr>
            <p:cNvPr id="203" name="Shape 203"/>
            <p:cNvSpPr/>
            <p:nvPr/>
          </p:nvSpPr>
          <p:spPr>
            <a:xfrm>
              <a:off x="94937" y="1347117"/>
              <a:ext cx="11548156" cy="470219"/>
            </a:xfrm>
            <a:prstGeom prst="rect">
              <a:avLst/>
            </a:prstGeom>
            <a:noFill/>
            <a:ln w="12700" cap="flat">
              <a:noFill/>
              <a:miter lim="400000"/>
            </a:ln>
            <a:effectLst/>
          </p:spPr>
          <p:txBody>
            <a:bodyPr lIns="17145" tIns="17145" rIns="17145" bIns="17145"/>
            <a:lstStyle>
              <a:lvl1pPr algn="l" defTabSz="914400">
                <a:lnSpc>
                  <a:spcPct val="130000"/>
                </a:lnSpc>
                <a:defRPr sz="155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580" kern="0">
                  <a:solidFill>
                    <a:schemeClr val="bg1"/>
                  </a:solidFill>
                </a:rPr>
                <a:t>this is a sample text. insert your desired text here. Again. this is a dummy text. enter your own text here. this is a sample text.</a:t>
              </a:r>
            </a:p>
          </p:txBody>
        </p:sp>
        <p:sp>
          <p:nvSpPr>
            <p:cNvPr id="19459" name="Shape 204"/>
            <p:cNvSpPr>
              <a:spLocks noChangeArrowheads="1"/>
            </p:cNvSpPr>
            <p:nvPr/>
          </p:nvSpPr>
          <p:spPr bwMode="auto">
            <a:xfrm>
              <a:off x="31440" y="0"/>
              <a:ext cx="11734417" cy="116072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lIns="17145" tIns="17145" rIns="17145" bIns="17145"/>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defTabSz="914400" eaLnBrk="1" hangingPunct="1"/>
              <a:r>
                <a:rPr lang="en-US" altLang="zh-CN" sz="2800">
                  <a:solidFill>
                    <a:schemeClr val="bg1"/>
                  </a:solidFill>
                  <a:latin typeface="Arial" pitchFamily="34" charset="0"/>
                  <a:cs typeface="Arial" pitchFamily="34" charset="0"/>
                  <a:sym typeface="Arial" pitchFamily="34" charset="0"/>
                </a:rPr>
                <a:t>Please add the title here</a:t>
              </a:r>
            </a:p>
          </p:txBody>
        </p:sp>
      </p:grpSp>
      <p:sp>
        <p:nvSpPr>
          <p:cNvPr id="19460" name="Shape 206"/>
          <p:cNvSpPr>
            <a:spLocks noChangeArrowheads="1"/>
          </p:cNvSpPr>
          <p:nvPr/>
        </p:nvSpPr>
        <p:spPr bwMode="auto">
          <a:xfrm>
            <a:off x="2274888" y="2009775"/>
            <a:ext cx="190500" cy="989013"/>
          </a:xfrm>
          <a:custGeom>
            <a:avLst/>
            <a:gdLst>
              <a:gd name="T0" fmla="*/ 20231 w 21600"/>
              <a:gd name="T1" fmla="*/ 0 h 21600"/>
              <a:gd name="T2" fmla="*/ 0 w 21600"/>
              <a:gd name="T3" fmla="*/ 0 h 21600"/>
              <a:gd name="T4" fmla="*/ 0 w 21600"/>
              <a:gd name="T5" fmla="*/ 21600 h 21600"/>
              <a:gd name="T6" fmla="*/ 21600 w 21600"/>
              <a:gd name="T7" fmla="*/ 21600 h 21600"/>
            </a:gdLst>
            <a:ahLst/>
            <a:cxnLst>
              <a:cxn ang="0">
                <a:pos x="T0" y="T1"/>
              </a:cxn>
              <a:cxn ang="0">
                <a:pos x="T2" y="T3"/>
              </a:cxn>
              <a:cxn ang="0">
                <a:pos x="T4" y="T5"/>
              </a:cxn>
              <a:cxn ang="0">
                <a:pos x="T6" y="T7"/>
              </a:cxn>
            </a:cxnLst>
            <a:rect l="0" t="0" r="r" b="b"/>
            <a:pathLst>
              <a:path w="21600" h="21600">
                <a:moveTo>
                  <a:pt x="20231" y="0"/>
                </a:moveTo>
                <a:lnTo>
                  <a:pt x="0" y="0"/>
                </a:lnTo>
                <a:lnTo>
                  <a:pt x="0" y="21600"/>
                </a:lnTo>
                <a:lnTo>
                  <a:pt x="21600" y="21600"/>
                </a:lnTo>
              </a:path>
            </a:pathLst>
          </a:custGeom>
          <a:noFill/>
          <a:ln w="25400">
            <a:solidFill>
              <a:srgbClr val="FFFFFF"/>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19461" name="Shape 207"/>
          <p:cNvSpPr>
            <a:spLocks noChangeArrowheads="1"/>
          </p:cNvSpPr>
          <p:nvPr/>
        </p:nvSpPr>
        <p:spPr bwMode="auto">
          <a:xfrm rot="10800000">
            <a:off x="6853238" y="2009775"/>
            <a:ext cx="192087" cy="989013"/>
          </a:xfrm>
          <a:custGeom>
            <a:avLst/>
            <a:gdLst>
              <a:gd name="T0" fmla="*/ 20231 w 21600"/>
              <a:gd name="T1" fmla="*/ 0 h 21600"/>
              <a:gd name="T2" fmla="*/ 0 w 21600"/>
              <a:gd name="T3" fmla="*/ 0 h 21600"/>
              <a:gd name="T4" fmla="*/ 0 w 21600"/>
              <a:gd name="T5" fmla="*/ 21600 h 21600"/>
              <a:gd name="T6" fmla="*/ 21600 w 21600"/>
              <a:gd name="T7" fmla="*/ 21600 h 21600"/>
            </a:gdLst>
            <a:ahLst/>
            <a:cxnLst>
              <a:cxn ang="0">
                <a:pos x="T0" y="T1"/>
              </a:cxn>
              <a:cxn ang="0">
                <a:pos x="T2" y="T3"/>
              </a:cxn>
              <a:cxn ang="0">
                <a:pos x="T4" y="T5"/>
              </a:cxn>
              <a:cxn ang="0">
                <a:pos x="T6" y="T7"/>
              </a:cxn>
            </a:cxnLst>
            <a:rect l="0" t="0" r="r" b="b"/>
            <a:pathLst>
              <a:path w="21600" h="21600">
                <a:moveTo>
                  <a:pt x="20231" y="0"/>
                </a:moveTo>
                <a:lnTo>
                  <a:pt x="0" y="0"/>
                </a:lnTo>
                <a:lnTo>
                  <a:pt x="0" y="21600"/>
                </a:lnTo>
                <a:lnTo>
                  <a:pt x="21600" y="21600"/>
                </a:lnTo>
              </a:path>
            </a:pathLst>
          </a:custGeom>
          <a:noFill/>
          <a:ln w="25400">
            <a:solidFill>
              <a:srgbClr val="FFFFFF"/>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19462" name="Shape 208"/>
          <p:cNvSpPr>
            <a:spLocks noChangeShapeType="1"/>
          </p:cNvSpPr>
          <p:nvPr/>
        </p:nvSpPr>
        <p:spPr bwMode="auto">
          <a:xfrm flipV="1">
            <a:off x="7321550" y="2070100"/>
            <a:ext cx="0" cy="866775"/>
          </a:xfrm>
          <a:prstGeom prst="line">
            <a:avLst/>
          </a:prstGeom>
          <a:noFill/>
          <a:ln w="25400">
            <a:solidFill>
              <a:srgbClr val="FFFFFF"/>
            </a:solidFill>
            <a:miter lim="400000"/>
            <a:headEnd/>
            <a:tailEnd/>
          </a:ln>
          <a:extLst>
            <a:ext uri="{909E8E84-426E-40DD-AFC4-6F175D3DCCD1}">
              <a14:hiddenFill xmlns:a14="http://schemas.microsoft.com/office/drawing/2010/main">
                <a:noFill/>
              </a14:hiddenFill>
            </a:ext>
          </a:extLst>
        </p:spPr>
        <p:txBody>
          <a:bodyPr/>
          <a:lstStyle/>
          <a:p>
            <a:pPr eaLnBrk="0" hangingPunct="0"/>
            <a:endParaRPr lang="zh-CN" altLang="en-US"/>
          </a:p>
        </p:txBody>
      </p:sp>
      <p:sp>
        <p:nvSpPr>
          <p:cNvPr id="19463" name="Shape 209"/>
          <p:cNvSpPr>
            <a:spLocks noChangeShapeType="1"/>
          </p:cNvSpPr>
          <p:nvPr/>
        </p:nvSpPr>
        <p:spPr bwMode="auto">
          <a:xfrm flipV="1">
            <a:off x="7597775" y="2181225"/>
            <a:ext cx="0" cy="646113"/>
          </a:xfrm>
          <a:prstGeom prst="line">
            <a:avLst/>
          </a:prstGeom>
          <a:noFill/>
          <a:ln w="25400">
            <a:solidFill>
              <a:srgbClr val="FFFFFF"/>
            </a:solidFill>
            <a:miter lim="400000"/>
            <a:headEnd/>
            <a:tailEnd/>
          </a:ln>
          <a:extLst>
            <a:ext uri="{909E8E84-426E-40DD-AFC4-6F175D3DCCD1}">
              <a14:hiddenFill xmlns:a14="http://schemas.microsoft.com/office/drawing/2010/main">
                <a:noFill/>
              </a14:hiddenFill>
            </a:ext>
          </a:extLst>
        </p:spPr>
        <p:txBody>
          <a:bodyPr/>
          <a:lstStyle/>
          <a:p>
            <a:pPr eaLnBrk="0" hangingPunct="0"/>
            <a:endParaRPr lang="zh-CN" altLang="en-US"/>
          </a:p>
        </p:txBody>
      </p:sp>
      <p:sp>
        <p:nvSpPr>
          <p:cNvPr id="19464" name="Shape 210"/>
          <p:cNvSpPr>
            <a:spLocks noChangeShapeType="1"/>
          </p:cNvSpPr>
          <p:nvPr/>
        </p:nvSpPr>
        <p:spPr bwMode="auto">
          <a:xfrm flipV="1">
            <a:off x="1981200" y="2070100"/>
            <a:ext cx="0" cy="866775"/>
          </a:xfrm>
          <a:prstGeom prst="line">
            <a:avLst/>
          </a:prstGeom>
          <a:noFill/>
          <a:ln w="25400">
            <a:solidFill>
              <a:srgbClr val="FFFFFF"/>
            </a:solidFill>
            <a:miter lim="400000"/>
            <a:headEnd/>
            <a:tailEnd/>
          </a:ln>
          <a:extLst>
            <a:ext uri="{909E8E84-426E-40DD-AFC4-6F175D3DCCD1}">
              <a14:hiddenFill xmlns:a14="http://schemas.microsoft.com/office/drawing/2010/main">
                <a:noFill/>
              </a14:hiddenFill>
            </a:ext>
          </a:extLst>
        </p:spPr>
        <p:txBody>
          <a:bodyPr/>
          <a:lstStyle/>
          <a:p>
            <a:pPr eaLnBrk="0" hangingPunct="0"/>
            <a:endParaRPr lang="zh-CN" altLang="en-US"/>
          </a:p>
        </p:txBody>
      </p:sp>
      <p:sp>
        <p:nvSpPr>
          <p:cNvPr id="19465" name="Shape 211"/>
          <p:cNvSpPr>
            <a:spLocks noChangeShapeType="1"/>
          </p:cNvSpPr>
          <p:nvPr/>
        </p:nvSpPr>
        <p:spPr bwMode="auto">
          <a:xfrm flipV="1">
            <a:off x="1687513" y="2181225"/>
            <a:ext cx="0" cy="646113"/>
          </a:xfrm>
          <a:prstGeom prst="line">
            <a:avLst/>
          </a:prstGeom>
          <a:noFill/>
          <a:ln w="25400">
            <a:solidFill>
              <a:srgbClr val="FFFFFF"/>
            </a:solidFill>
            <a:miter lim="400000"/>
            <a:headEnd/>
            <a:tailEnd/>
          </a:ln>
          <a:extLst>
            <a:ext uri="{909E8E84-426E-40DD-AFC4-6F175D3DCCD1}">
              <a14:hiddenFill xmlns:a14="http://schemas.microsoft.com/office/drawing/2010/main">
                <a:noFill/>
              </a14:hiddenFill>
            </a:ext>
          </a:extLst>
        </p:spPr>
        <p:txBody>
          <a:bodyPr/>
          <a:lstStyle/>
          <a:p>
            <a:pPr eaLnBrk="0" hangingPunct="0"/>
            <a:endParaRPr lang="zh-CN" altLang="en-US"/>
          </a:p>
        </p:txBody>
      </p:sp>
      <p:pic>
        <p:nvPicPr>
          <p:cNvPr id="19466" name="pasted-image.pdf"/>
          <p:cNvPicPr>
            <a:picLocks noChangeAspect="1" noChangeArrowheads="1"/>
          </p:cNvPicPr>
          <p:nvPr/>
        </p:nvPicPr>
        <p:blipFill>
          <a:blip r:embed="rId3" cstate="screen">
            <a:extLst>
              <a:ext uri="{28A0092B-C50C-407E-A947-70E740481C1C}">
                <a14:useLocalDpi xmlns:a14="http://schemas.microsoft.com/office/drawing/2010/main"/>
              </a:ext>
            </a:extLst>
          </a:blip>
          <a:srcRect/>
          <a:stretch>
            <a:fillRect/>
          </a:stretch>
        </p:blipFill>
        <p:spPr bwMode="auto">
          <a:xfrm rot="2315674">
            <a:off x="3940175" y="1439863"/>
            <a:ext cx="361950" cy="63658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pic>
      <p:sp>
        <p:nvSpPr>
          <p:cNvPr id="19467" name="Shape 213"/>
          <p:cNvSpPr>
            <a:spLocks noChangeArrowheads="1"/>
          </p:cNvSpPr>
          <p:nvPr/>
        </p:nvSpPr>
        <p:spPr bwMode="auto">
          <a:xfrm rot="-2528344">
            <a:off x="2522538" y="1079500"/>
            <a:ext cx="4684712" cy="492125"/>
          </a:xfrm>
          <a:custGeom>
            <a:avLst/>
            <a:gdLst>
              <a:gd name="T0" fmla="*/ 0 w 21600"/>
              <a:gd name="T1" fmla="*/ 21437 h 21437"/>
              <a:gd name="T2" fmla="*/ 10926 w 21600"/>
              <a:gd name="T3" fmla="*/ 3 h 21437"/>
              <a:gd name="T4" fmla="*/ 21600 w 21600"/>
              <a:gd name="T5" fmla="*/ 21437 h 21437"/>
            </a:gdLst>
            <a:ahLst/>
            <a:cxnLst>
              <a:cxn ang="0">
                <a:pos x="T0" y="T1"/>
              </a:cxn>
              <a:cxn ang="0">
                <a:pos x="T2" y="T3"/>
              </a:cxn>
              <a:cxn ang="0">
                <a:pos x="T4" y="T5"/>
              </a:cxn>
            </a:cxnLst>
            <a:rect l="0" t="0" r="r" b="b"/>
            <a:pathLst>
              <a:path w="21600" h="21437">
                <a:moveTo>
                  <a:pt x="0" y="21437"/>
                </a:moveTo>
                <a:cubicBezTo>
                  <a:pt x="3444" y="7139"/>
                  <a:pt x="7166" y="-163"/>
                  <a:pt x="10926" y="3"/>
                </a:cubicBezTo>
                <a:cubicBezTo>
                  <a:pt x="14602" y="166"/>
                  <a:pt x="18235" y="7461"/>
                  <a:pt x="21600" y="21437"/>
                </a:cubicBezTo>
              </a:path>
            </a:pathLst>
          </a:custGeom>
          <a:noFill/>
          <a:ln w="6350">
            <a:solidFill>
              <a:srgbClr val="FFFFFF"/>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grpSp>
        <p:nvGrpSpPr>
          <p:cNvPr id="19468" name="Group 216"/>
          <p:cNvGrpSpPr>
            <a:grpSpLocks/>
          </p:cNvGrpSpPr>
          <p:nvPr/>
        </p:nvGrpSpPr>
        <p:grpSpPr bwMode="auto">
          <a:xfrm>
            <a:off x="800100" y="3981450"/>
            <a:ext cx="1825625" cy="473075"/>
            <a:chOff x="11473" y="0"/>
            <a:chExt cx="4870742" cy="1259248"/>
          </a:xfrm>
        </p:grpSpPr>
        <p:sp>
          <p:nvSpPr>
            <p:cNvPr id="19469" name="Shape 214"/>
            <p:cNvSpPr>
              <a:spLocks noChangeArrowheads="1"/>
            </p:cNvSpPr>
            <p:nvPr/>
          </p:nvSpPr>
          <p:spPr bwMode="auto">
            <a:xfrm>
              <a:off x="11473" y="646528"/>
              <a:ext cx="4870742" cy="61272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lIns="17145" tIns="17145" rIns="17145" bIns="17145">
              <a:spAutoFit/>
            </a:bodyPr>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defTabSz="914400" eaLnBrk="1" hangingPunct="1">
                <a:lnSpc>
                  <a:spcPct val="130000"/>
                </a:lnSpc>
              </a:pPr>
              <a:r>
                <a:rPr lang="en-US" altLang="zh-CN" sz="400">
                  <a:solidFill>
                    <a:schemeClr val="bg1"/>
                  </a:solidFill>
                  <a:latin typeface="Arial" pitchFamily="34" charset="0"/>
                  <a:cs typeface="Arial" pitchFamily="34" charset="0"/>
                  <a:sym typeface="Arial" pitchFamily="34" charset="0"/>
                </a:rPr>
                <a:t>this is a sample text. insert your desired text here. Again. this is a dummy text. enter your own text here. this is a sample text.</a:t>
              </a:r>
            </a:p>
          </p:txBody>
        </p:sp>
        <p:sp>
          <p:nvSpPr>
            <p:cNvPr id="215" name="Shape 215"/>
            <p:cNvSpPr/>
            <p:nvPr/>
          </p:nvSpPr>
          <p:spPr>
            <a:xfrm>
              <a:off x="15710" y="0"/>
              <a:ext cx="4235428" cy="553563"/>
            </a:xfrm>
            <a:prstGeom prst="rect">
              <a:avLst/>
            </a:prstGeom>
            <a:noFill/>
            <a:ln w="12700" cap="flat">
              <a:noFill/>
              <a:miter lim="400000"/>
            </a:ln>
            <a:effectLst/>
          </p:spPr>
          <p:txBody>
            <a:bodyPr wrap="none" lIns="17145" tIns="17145" rIns="17145" bIns="17145">
              <a:spAutoFit/>
            </a:bodyPr>
            <a:lstStyle>
              <a:lvl1pPr algn="l" defTabSz="914400">
                <a:defRPr sz="30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1125" kern="0">
                  <a:solidFill>
                    <a:schemeClr val="bg1"/>
                  </a:solidFill>
                </a:rPr>
                <a:t>Please add the title here</a:t>
              </a:r>
            </a:p>
          </p:txBody>
        </p:sp>
      </p:grpSp>
      <p:grpSp>
        <p:nvGrpSpPr>
          <p:cNvPr id="19471" name="Group 219"/>
          <p:cNvGrpSpPr>
            <a:grpSpLocks/>
          </p:cNvGrpSpPr>
          <p:nvPr/>
        </p:nvGrpSpPr>
        <p:grpSpPr bwMode="auto">
          <a:xfrm>
            <a:off x="3762375" y="3981450"/>
            <a:ext cx="1827213" cy="461963"/>
            <a:chOff x="11473" y="0"/>
            <a:chExt cx="4870742" cy="1232232"/>
          </a:xfrm>
        </p:grpSpPr>
        <p:sp>
          <p:nvSpPr>
            <p:cNvPr id="217" name="Shape 217"/>
            <p:cNvSpPr/>
            <p:nvPr/>
          </p:nvSpPr>
          <p:spPr>
            <a:xfrm>
              <a:off x="11473" y="647875"/>
              <a:ext cx="4870742" cy="584357"/>
            </a:xfrm>
            <a:prstGeom prst="rect">
              <a:avLst/>
            </a:prstGeom>
            <a:noFill/>
            <a:ln w="12700" cap="flat">
              <a:noFill/>
              <a:miter lim="400000"/>
            </a:ln>
            <a:effectLst/>
          </p:spPr>
          <p:txBody>
            <a:bodyPr lIns="17145" tIns="17145" rIns="17145" bIns="17145">
              <a:spAutoFit/>
            </a:bodyPr>
            <a:lstStyle>
              <a:lvl1pPr algn="l"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Again. this is a dummy text. enter your own text here. this is a sample text.</a:t>
              </a:r>
            </a:p>
          </p:txBody>
        </p:sp>
        <p:sp>
          <p:nvSpPr>
            <p:cNvPr id="218" name="Shape 218"/>
            <p:cNvSpPr/>
            <p:nvPr/>
          </p:nvSpPr>
          <p:spPr>
            <a:xfrm>
              <a:off x="15706" y="0"/>
              <a:ext cx="4235977" cy="554717"/>
            </a:xfrm>
            <a:prstGeom prst="rect">
              <a:avLst/>
            </a:prstGeom>
            <a:noFill/>
            <a:ln w="12700" cap="flat">
              <a:noFill/>
              <a:miter lim="400000"/>
            </a:ln>
            <a:effectLst/>
          </p:spPr>
          <p:txBody>
            <a:bodyPr wrap="none" lIns="17145" tIns="17145" rIns="17145" bIns="17145">
              <a:spAutoFit/>
            </a:bodyPr>
            <a:lstStyle>
              <a:lvl1pPr algn="l" defTabSz="914400">
                <a:defRPr sz="30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1125" kern="0">
                  <a:solidFill>
                    <a:schemeClr val="bg1"/>
                  </a:solidFill>
                </a:rPr>
                <a:t>Please add the title here</a:t>
              </a:r>
            </a:p>
          </p:txBody>
        </p:sp>
      </p:grpSp>
      <p:grpSp>
        <p:nvGrpSpPr>
          <p:cNvPr id="19474" name="Group 222"/>
          <p:cNvGrpSpPr>
            <a:grpSpLocks/>
          </p:cNvGrpSpPr>
          <p:nvPr/>
        </p:nvGrpSpPr>
        <p:grpSpPr bwMode="auto">
          <a:xfrm>
            <a:off x="6726238" y="3981450"/>
            <a:ext cx="1827212" cy="473075"/>
            <a:chOff x="11473" y="0"/>
            <a:chExt cx="4870742" cy="1259248"/>
          </a:xfrm>
        </p:grpSpPr>
        <p:sp>
          <p:nvSpPr>
            <p:cNvPr id="220" name="Shape 220"/>
            <p:cNvSpPr/>
            <p:nvPr/>
          </p:nvSpPr>
          <p:spPr>
            <a:xfrm>
              <a:off x="11473" y="646528"/>
              <a:ext cx="4870742" cy="612720"/>
            </a:xfrm>
            <a:prstGeom prst="rect">
              <a:avLst/>
            </a:prstGeom>
            <a:noFill/>
            <a:ln w="12700" cap="flat">
              <a:noFill/>
              <a:miter lim="400000"/>
            </a:ln>
            <a:effectLst/>
          </p:spPr>
          <p:txBody>
            <a:bodyPr lIns="17145" tIns="17145" rIns="17145" bIns="17145">
              <a:spAutoFit/>
            </a:bodyPr>
            <a:lstStyle>
              <a:lvl1pPr algn="l"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Again. this is a dummy text. enter your own text here. this is a sample text.</a:t>
              </a:r>
            </a:p>
          </p:txBody>
        </p:sp>
        <p:sp>
          <p:nvSpPr>
            <p:cNvPr id="221" name="Shape 221"/>
            <p:cNvSpPr/>
            <p:nvPr/>
          </p:nvSpPr>
          <p:spPr>
            <a:xfrm>
              <a:off x="15703" y="0"/>
              <a:ext cx="4235982" cy="553563"/>
            </a:xfrm>
            <a:prstGeom prst="rect">
              <a:avLst/>
            </a:prstGeom>
            <a:noFill/>
            <a:ln w="12700" cap="flat">
              <a:noFill/>
              <a:miter lim="400000"/>
            </a:ln>
            <a:effectLst/>
          </p:spPr>
          <p:txBody>
            <a:bodyPr wrap="none" lIns="17145" tIns="17145" rIns="17145" bIns="17145">
              <a:spAutoFit/>
            </a:bodyPr>
            <a:lstStyle>
              <a:lvl1pPr algn="l" defTabSz="914400">
                <a:defRPr sz="30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1125" kern="0">
                  <a:solidFill>
                    <a:schemeClr val="bg1"/>
                  </a:solidFill>
                </a:rPr>
                <a:t>Please add the title here</a:t>
              </a:r>
            </a:p>
          </p:txBody>
        </p:sp>
      </p:grpSp>
      <p:grpSp>
        <p:nvGrpSpPr>
          <p:cNvPr id="19477" name="Group 225"/>
          <p:cNvGrpSpPr>
            <a:grpSpLocks/>
          </p:cNvGrpSpPr>
          <p:nvPr/>
        </p:nvGrpSpPr>
        <p:grpSpPr bwMode="auto">
          <a:xfrm>
            <a:off x="3113088" y="4132263"/>
            <a:ext cx="163512" cy="163512"/>
            <a:chOff x="0" y="0"/>
            <a:chExt cx="434699" cy="434699"/>
          </a:xfrm>
        </p:grpSpPr>
        <p:sp>
          <p:nvSpPr>
            <p:cNvPr id="19478" name="Shape 223"/>
            <p:cNvSpPr>
              <a:spLocks noChangeArrowheads="1"/>
            </p:cNvSpPr>
            <p:nvPr/>
          </p:nvSpPr>
          <p:spPr bwMode="auto">
            <a:xfrm>
              <a:off x="0" y="201224"/>
              <a:ext cx="434700" cy="32251"/>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endParaRPr lang="zh-CN" altLang="zh-CN" sz="1200">
                <a:solidFill>
                  <a:schemeClr val="bg1"/>
                </a:solidFill>
              </a:endParaRPr>
            </a:p>
          </p:txBody>
        </p:sp>
        <p:sp>
          <p:nvSpPr>
            <p:cNvPr id="19479" name="Shape 224"/>
            <p:cNvSpPr>
              <a:spLocks noChangeArrowheads="1"/>
            </p:cNvSpPr>
            <p:nvPr/>
          </p:nvSpPr>
          <p:spPr bwMode="auto">
            <a:xfrm rot="5400000">
              <a:off x="0" y="201223"/>
              <a:ext cx="434700" cy="32251"/>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endParaRPr lang="zh-CN" altLang="zh-CN" sz="1200">
                <a:solidFill>
                  <a:schemeClr val="bg1"/>
                </a:solidFill>
              </a:endParaRPr>
            </a:p>
          </p:txBody>
        </p:sp>
      </p:grpSp>
      <p:grpSp>
        <p:nvGrpSpPr>
          <p:cNvPr id="19480" name="Group 228"/>
          <p:cNvGrpSpPr>
            <a:grpSpLocks/>
          </p:cNvGrpSpPr>
          <p:nvPr/>
        </p:nvGrpSpPr>
        <p:grpSpPr bwMode="auto">
          <a:xfrm>
            <a:off x="6076950" y="4132263"/>
            <a:ext cx="161925" cy="163512"/>
            <a:chOff x="0" y="0"/>
            <a:chExt cx="434699" cy="434699"/>
          </a:xfrm>
        </p:grpSpPr>
        <p:sp>
          <p:nvSpPr>
            <p:cNvPr id="19481" name="Shape 226"/>
            <p:cNvSpPr>
              <a:spLocks noChangeArrowheads="1"/>
            </p:cNvSpPr>
            <p:nvPr/>
          </p:nvSpPr>
          <p:spPr bwMode="auto">
            <a:xfrm>
              <a:off x="0" y="201224"/>
              <a:ext cx="434700" cy="32251"/>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endParaRPr lang="zh-CN" altLang="zh-CN" sz="1200">
                <a:solidFill>
                  <a:schemeClr val="bg1"/>
                </a:solidFill>
              </a:endParaRPr>
            </a:p>
          </p:txBody>
        </p:sp>
        <p:sp>
          <p:nvSpPr>
            <p:cNvPr id="19482" name="Shape 227"/>
            <p:cNvSpPr>
              <a:spLocks noChangeArrowheads="1"/>
            </p:cNvSpPr>
            <p:nvPr/>
          </p:nvSpPr>
          <p:spPr bwMode="auto">
            <a:xfrm rot="5400000">
              <a:off x="0" y="201223"/>
              <a:ext cx="434700" cy="32251"/>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endParaRPr lang="zh-CN" altLang="zh-CN" sz="1200">
                <a:solidFill>
                  <a:schemeClr val="bg1"/>
                </a:solidFill>
              </a:endParaRPr>
            </a:p>
          </p:txBody>
        </p:sp>
      </p:grpSp>
      <p:sp>
        <p:nvSpPr>
          <p:cNvPr id="19483" name="Shape 229"/>
          <p:cNvSpPr>
            <a:spLocks noChangeArrowheads="1"/>
          </p:cNvSpPr>
          <p:nvPr/>
        </p:nvSpPr>
        <p:spPr bwMode="auto">
          <a:xfrm>
            <a:off x="1370013" y="1250950"/>
            <a:ext cx="6464300" cy="2400300"/>
          </a:xfrm>
          <a:prstGeom prst="rect">
            <a:avLst/>
          </a:prstGeom>
          <a:noFill/>
          <a:ln w="3175">
            <a:solidFill>
              <a:srgbClr val="FFFFFF">
                <a:alpha val="29019"/>
              </a:srgbClr>
            </a:solidFill>
            <a:miter lim="800000"/>
            <a:headEnd/>
            <a:tailEnd/>
          </a:ln>
          <a:extLst>
            <a:ext uri="{909E8E84-426E-40DD-AFC4-6F175D3DCCD1}">
              <a14:hiddenFill xmlns:a14="http://schemas.microsoft.com/office/drawing/2010/main">
                <a:solidFill>
                  <a:srgbClr val="FFFFFF"/>
                </a:solidFill>
              </a14:hiddenFill>
            </a:ext>
          </a:extLst>
        </p:spPr>
        <p:txBody>
          <a:bodyPr lIns="0" tIns="0" rIns="0" bIns="0" anchor="ctr"/>
          <a:lstStyle/>
          <a:p>
            <a:pPr algn="ctr"/>
            <a:endParaRPr lang="zh-CN" altLang="zh-CN" sz="1200">
              <a:solidFill>
                <a:schemeClr val="bg1"/>
              </a:solidFill>
            </a:endParaRPr>
          </a:p>
        </p:txBody>
      </p:sp>
    </p:spTree>
  </p:cSld>
  <p:clrMapOvr>
    <a:masterClrMapping/>
  </p:clrMapOvr>
  <mc:AlternateContent xmlns:mc="http://schemas.openxmlformats.org/markup-compatibility/2006" xmlns:p14="http://schemas.microsoft.com/office/powerpoint/2010/main">
    <mc:Choice Requires="p14">
      <p:transition spd="slow" p14:dur="1500" advClick="0" advTm="1000">
        <p:random/>
      </p:transition>
    </mc:Choice>
    <mc:Fallback xmlns="">
      <p:transition spd="slow" advClick="0" advTm="1000">
        <p:random/>
      </p:transition>
    </mc:Fallback>
  </mc:AlternateContent>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50" name="Group 18"/>
          <p:cNvGrpSpPr>
            <a:grpSpLocks noChangeAspect="1"/>
          </p:cNvGrpSpPr>
          <p:nvPr/>
        </p:nvGrpSpPr>
        <p:grpSpPr bwMode="auto">
          <a:xfrm>
            <a:off x="1737227" y="1901166"/>
            <a:ext cx="640814" cy="427211"/>
            <a:chOff x="0" y="0"/>
            <a:chExt cx="576000" cy="385071"/>
          </a:xfrm>
          <a:effectLst>
            <a:glow>
              <a:schemeClr val="bg1"/>
            </a:glow>
          </a:effectLst>
        </p:grpSpPr>
        <p:sp>
          <p:nvSpPr>
            <p:cNvPr id="51" name="燕尾形 55"/>
            <p:cNvSpPr>
              <a:spLocks noChangeArrowheads="1"/>
            </p:cNvSpPr>
            <p:nvPr/>
          </p:nvSpPr>
          <p:spPr bwMode="auto">
            <a:xfrm rot="5400000">
              <a:off x="180251" y="-180251"/>
              <a:ext cx="215498" cy="576000"/>
            </a:xfrm>
            <a:prstGeom prst="chevron">
              <a:avLst>
                <a:gd name="adj" fmla="val 63227"/>
              </a:avLst>
            </a:prstGeom>
            <a:noFill/>
            <a:ln w="12700">
              <a:solidFill>
                <a:schemeClr val="bg1"/>
              </a:solidFill>
              <a:miter lim="800000"/>
              <a:headEnd/>
              <a:tailEnd/>
            </a:ln>
            <a:extLst>
              <a:ext uri="{909E8E84-426E-40DD-AFC4-6F175D3DCCD1}">
                <a14:hiddenFill xmlns:a14="http://schemas.microsoft.com/office/drawing/2010/main">
                  <a:solidFill>
                    <a:srgbClr val="FFFFFF"/>
                  </a:solidFill>
                </a14:hiddenFill>
              </a:ext>
            </a:extLst>
          </p:spPr>
          <p:txBody>
            <a:bodyPr anchor="ctr"/>
            <a:lstStyle>
              <a:lvl1pPr eaLnBrk="0" hangingPunct="0">
                <a:spcBef>
                  <a:spcPct val="20000"/>
                </a:spcBef>
                <a:buFont typeface="Arial" charset="0"/>
                <a:buChar char="•"/>
                <a:defRPr sz="3200">
                  <a:solidFill>
                    <a:schemeClr val="tx1"/>
                  </a:solidFill>
                  <a:latin typeface="Calibri" pitchFamily="34" charset="0"/>
                  <a:ea typeface="宋体" pitchFamily="2" charset="-122"/>
                </a:defRPr>
              </a:lvl1pPr>
              <a:lvl2pPr marL="742950" indent="-285750" eaLnBrk="0" hangingPunct="0">
                <a:spcBef>
                  <a:spcPct val="20000"/>
                </a:spcBef>
                <a:buFont typeface="Arial" charset="0"/>
                <a:buChar char="–"/>
                <a:defRPr sz="2800">
                  <a:solidFill>
                    <a:schemeClr val="tx1"/>
                  </a:solidFill>
                  <a:latin typeface="Calibri" pitchFamily="34" charset="0"/>
                  <a:ea typeface="宋体" pitchFamily="2" charset="-122"/>
                </a:defRPr>
              </a:lvl2pPr>
              <a:lvl3pPr marL="1143000" indent="-228600" eaLnBrk="0" hangingPunct="0">
                <a:spcBef>
                  <a:spcPct val="20000"/>
                </a:spcBef>
                <a:buFont typeface="Arial" charset="0"/>
                <a:buChar char="•"/>
                <a:defRPr sz="2400">
                  <a:solidFill>
                    <a:schemeClr val="tx1"/>
                  </a:solidFill>
                  <a:latin typeface="Calibri" pitchFamily="34" charset="0"/>
                  <a:ea typeface="宋体" pitchFamily="2" charset="-122"/>
                </a:defRPr>
              </a:lvl3pPr>
              <a:lvl4pPr marL="1600200" indent="-228600" eaLnBrk="0" hangingPunct="0">
                <a:spcBef>
                  <a:spcPct val="20000"/>
                </a:spcBef>
                <a:buFont typeface="Arial" charset="0"/>
                <a:buChar char="–"/>
                <a:defRPr sz="2000">
                  <a:solidFill>
                    <a:schemeClr val="tx1"/>
                  </a:solidFill>
                  <a:latin typeface="Calibri" pitchFamily="34" charset="0"/>
                  <a:ea typeface="宋体" pitchFamily="2" charset="-122"/>
                </a:defRPr>
              </a:lvl4pPr>
              <a:lvl5pPr marL="2057400" indent="-228600" eaLnBrk="0" hangingPunct="0">
                <a:spcBef>
                  <a:spcPct val="20000"/>
                </a:spcBef>
                <a:buFont typeface="Arial" charset="0"/>
                <a:buChar char="»"/>
                <a:defRPr sz="2000">
                  <a:solidFill>
                    <a:schemeClr val="tx1"/>
                  </a:solidFill>
                  <a:latin typeface="Calibri" pitchFamily="34" charset="0"/>
                  <a:ea typeface="宋体" pitchFamily="2" charset="-122"/>
                </a:defRPr>
              </a:lvl5pPr>
              <a:lvl6pPr marL="25146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6pPr>
              <a:lvl7pPr marL="29718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7pPr>
              <a:lvl8pPr marL="34290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8pPr>
              <a:lvl9pPr marL="38862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9pPr>
            </a:lstStyle>
            <a:p>
              <a:pPr algn="ctr" eaLnBrk="1" hangingPunct="1">
                <a:spcBef>
                  <a:spcPct val="0"/>
                </a:spcBef>
                <a:buFontTx/>
                <a:buNone/>
                <a:defRPr/>
              </a:pPr>
              <a:endParaRPr lang="zh-CN" altLang="en-US" sz="1350"/>
            </a:p>
          </p:txBody>
        </p:sp>
        <p:sp>
          <p:nvSpPr>
            <p:cNvPr id="52" name="燕尾形 56"/>
            <p:cNvSpPr>
              <a:spLocks noChangeArrowheads="1"/>
            </p:cNvSpPr>
            <p:nvPr/>
          </p:nvSpPr>
          <p:spPr bwMode="auto">
            <a:xfrm rot="5400000">
              <a:off x="180251" y="-10678"/>
              <a:ext cx="215498" cy="576000"/>
            </a:xfrm>
            <a:prstGeom prst="chevron">
              <a:avLst>
                <a:gd name="adj" fmla="val 63227"/>
              </a:avLst>
            </a:prstGeom>
            <a:noFill/>
            <a:ln w="12700">
              <a:solidFill>
                <a:schemeClr val="bg1"/>
              </a:solidFill>
              <a:miter lim="800000"/>
              <a:headEnd/>
              <a:tailEnd/>
            </a:ln>
            <a:extLst>
              <a:ext uri="{909E8E84-426E-40DD-AFC4-6F175D3DCCD1}">
                <a14:hiddenFill xmlns:a14="http://schemas.microsoft.com/office/drawing/2010/main">
                  <a:solidFill>
                    <a:srgbClr val="FFFFFF"/>
                  </a:solidFill>
                </a14:hiddenFill>
              </a:ext>
            </a:extLst>
          </p:spPr>
          <p:txBody>
            <a:bodyPr anchor="ctr"/>
            <a:lstStyle>
              <a:lvl1pPr eaLnBrk="0" hangingPunct="0">
                <a:spcBef>
                  <a:spcPct val="20000"/>
                </a:spcBef>
                <a:buFont typeface="Arial" charset="0"/>
                <a:buChar char="•"/>
                <a:defRPr sz="3200">
                  <a:solidFill>
                    <a:schemeClr val="tx1"/>
                  </a:solidFill>
                  <a:latin typeface="Calibri" pitchFamily="34" charset="0"/>
                  <a:ea typeface="宋体" pitchFamily="2" charset="-122"/>
                </a:defRPr>
              </a:lvl1pPr>
              <a:lvl2pPr marL="742950" indent="-285750" eaLnBrk="0" hangingPunct="0">
                <a:spcBef>
                  <a:spcPct val="20000"/>
                </a:spcBef>
                <a:buFont typeface="Arial" charset="0"/>
                <a:buChar char="–"/>
                <a:defRPr sz="2800">
                  <a:solidFill>
                    <a:schemeClr val="tx1"/>
                  </a:solidFill>
                  <a:latin typeface="Calibri" pitchFamily="34" charset="0"/>
                  <a:ea typeface="宋体" pitchFamily="2" charset="-122"/>
                </a:defRPr>
              </a:lvl2pPr>
              <a:lvl3pPr marL="1143000" indent="-228600" eaLnBrk="0" hangingPunct="0">
                <a:spcBef>
                  <a:spcPct val="20000"/>
                </a:spcBef>
                <a:buFont typeface="Arial" charset="0"/>
                <a:buChar char="•"/>
                <a:defRPr sz="2400">
                  <a:solidFill>
                    <a:schemeClr val="tx1"/>
                  </a:solidFill>
                  <a:latin typeface="Calibri" pitchFamily="34" charset="0"/>
                  <a:ea typeface="宋体" pitchFamily="2" charset="-122"/>
                </a:defRPr>
              </a:lvl3pPr>
              <a:lvl4pPr marL="1600200" indent="-228600" eaLnBrk="0" hangingPunct="0">
                <a:spcBef>
                  <a:spcPct val="20000"/>
                </a:spcBef>
                <a:buFont typeface="Arial" charset="0"/>
                <a:buChar char="–"/>
                <a:defRPr sz="2000">
                  <a:solidFill>
                    <a:schemeClr val="tx1"/>
                  </a:solidFill>
                  <a:latin typeface="Calibri" pitchFamily="34" charset="0"/>
                  <a:ea typeface="宋体" pitchFamily="2" charset="-122"/>
                </a:defRPr>
              </a:lvl4pPr>
              <a:lvl5pPr marL="2057400" indent="-228600" eaLnBrk="0" hangingPunct="0">
                <a:spcBef>
                  <a:spcPct val="20000"/>
                </a:spcBef>
                <a:buFont typeface="Arial" charset="0"/>
                <a:buChar char="»"/>
                <a:defRPr sz="2000">
                  <a:solidFill>
                    <a:schemeClr val="tx1"/>
                  </a:solidFill>
                  <a:latin typeface="Calibri" pitchFamily="34" charset="0"/>
                  <a:ea typeface="宋体" pitchFamily="2" charset="-122"/>
                </a:defRPr>
              </a:lvl5pPr>
              <a:lvl6pPr marL="25146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6pPr>
              <a:lvl7pPr marL="29718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7pPr>
              <a:lvl8pPr marL="34290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8pPr>
              <a:lvl9pPr marL="38862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9pPr>
            </a:lstStyle>
            <a:p>
              <a:pPr algn="ctr" eaLnBrk="1" hangingPunct="1">
                <a:spcBef>
                  <a:spcPct val="0"/>
                </a:spcBef>
                <a:buFontTx/>
                <a:buNone/>
                <a:defRPr/>
              </a:pPr>
              <a:endParaRPr lang="zh-CN" altLang="en-US" sz="1350"/>
            </a:p>
          </p:txBody>
        </p:sp>
      </p:grpSp>
      <p:sp>
        <p:nvSpPr>
          <p:cNvPr id="53" name="TextBox 42" descr="6A3013BADB884660B194CAD3FEF2932C# #TextBox 42"/>
          <p:cNvSpPr txBox="1">
            <a:spLocks noChangeArrowheads="1"/>
          </p:cNvSpPr>
          <p:nvPr/>
        </p:nvSpPr>
        <p:spPr bwMode="auto">
          <a:xfrm>
            <a:off x="1694394" y="1216438"/>
            <a:ext cx="726482" cy="64633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eaLnBrk="0" hangingPunct="0">
              <a:spcBef>
                <a:spcPct val="20000"/>
              </a:spcBef>
              <a:buFont typeface="Arial" charset="0"/>
              <a:buChar char="•"/>
              <a:defRPr sz="3200">
                <a:solidFill>
                  <a:schemeClr val="tx1"/>
                </a:solidFill>
                <a:latin typeface="Calibri" pitchFamily="34" charset="0"/>
                <a:ea typeface="宋体" pitchFamily="2" charset="-122"/>
              </a:defRPr>
            </a:lvl1pPr>
            <a:lvl2pPr marL="742950" indent="-285750" eaLnBrk="0" hangingPunct="0">
              <a:spcBef>
                <a:spcPct val="20000"/>
              </a:spcBef>
              <a:buFont typeface="Arial" charset="0"/>
              <a:buChar char="–"/>
              <a:defRPr sz="2800">
                <a:solidFill>
                  <a:schemeClr val="tx1"/>
                </a:solidFill>
                <a:latin typeface="Calibri" pitchFamily="34" charset="0"/>
                <a:ea typeface="宋体" pitchFamily="2" charset="-122"/>
              </a:defRPr>
            </a:lvl2pPr>
            <a:lvl3pPr marL="1143000" indent="-228600" eaLnBrk="0" hangingPunct="0">
              <a:spcBef>
                <a:spcPct val="20000"/>
              </a:spcBef>
              <a:buFont typeface="Arial" charset="0"/>
              <a:buChar char="•"/>
              <a:defRPr sz="2400">
                <a:solidFill>
                  <a:schemeClr val="tx1"/>
                </a:solidFill>
                <a:latin typeface="Calibri" pitchFamily="34" charset="0"/>
                <a:ea typeface="宋体" pitchFamily="2" charset="-122"/>
              </a:defRPr>
            </a:lvl3pPr>
            <a:lvl4pPr marL="1600200" indent="-228600" eaLnBrk="0" hangingPunct="0">
              <a:spcBef>
                <a:spcPct val="20000"/>
              </a:spcBef>
              <a:buFont typeface="Arial" charset="0"/>
              <a:buChar char="–"/>
              <a:defRPr sz="2000">
                <a:solidFill>
                  <a:schemeClr val="tx1"/>
                </a:solidFill>
                <a:latin typeface="Calibri" pitchFamily="34" charset="0"/>
                <a:ea typeface="宋体" pitchFamily="2" charset="-122"/>
              </a:defRPr>
            </a:lvl4pPr>
            <a:lvl5pPr marL="2057400" indent="-228600" eaLnBrk="0" hangingPunct="0">
              <a:spcBef>
                <a:spcPct val="20000"/>
              </a:spcBef>
              <a:buFont typeface="Arial" charset="0"/>
              <a:buChar char="»"/>
              <a:defRPr sz="2000">
                <a:solidFill>
                  <a:schemeClr val="tx1"/>
                </a:solidFill>
                <a:latin typeface="Calibri" pitchFamily="34" charset="0"/>
                <a:ea typeface="宋体" pitchFamily="2" charset="-122"/>
              </a:defRPr>
            </a:lvl5pPr>
            <a:lvl6pPr marL="25146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6pPr>
            <a:lvl7pPr marL="29718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7pPr>
            <a:lvl8pPr marL="34290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8pPr>
            <a:lvl9pPr marL="38862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9pPr>
          </a:lstStyle>
          <a:p>
            <a:pPr algn="ctr" eaLnBrk="1" hangingPunct="1">
              <a:spcBef>
                <a:spcPct val="0"/>
              </a:spcBef>
              <a:buFontTx/>
              <a:buNone/>
              <a:defRPr/>
            </a:pPr>
            <a:r>
              <a:rPr lang="en-US" altLang="zh-CN" sz="3600" dirty="0">
                <a:solidFill>
                  <a:schemeClr val="bg1"/>
                </a:solidFill>
                <a:latin typeface="微软雅黑" panose="020B0503020204020204" pitchFamily="34" charset="-122"/>
                <a:ea typeface="微软雅黑" panose="020B0503020204020204" pitchFamily="34" charset="-122"/>
              </a:rPr>
              <a:t>01</a:t>
            </a:r>
            <a:endParaRPr lang="zh-CN" altLang="en-US" sz="3600" dirty="0">
              <a:solidFill>
                <a:schemeClr val="bg1"/>
              </a:solidFill>
              <a:latin typeface="微软雅黑" panose="020B0503020204020204" pitchFamily="34" charset="-122"/>
              <a:ea typeface="微软雅黑" panose="020B0503020204020204" pitchFamily="34" charset="-122"/>
            </a:endParaRPr>
          </a:p>
        </p:txBody>
      </p:sp>
      <p:sp>
        <p:nvSpPr>
          <p:cNvPr id="54" name="圆角矩形 53"/>
          <p:cNvSpPr/>
          <p:nvPr/>
        </p:nvSpPr>
        <p:spPr>
          <a:xfrm>
            <a:off x="1236483" y="2537471"/>
            <a:ext cx="1642302" cy="1981200"/>
          </a:xfrm>
          <a:prstGeom prst="roundRect">
            <a:avLst/>
          </a:prstGeom>
          <a:noFill/>
          <a:ln>
            <a:solidFill>
              <a:schemeClr val="bg1"/>
            </a:solidFill>
          </a:ln>
          <a:effectLst>
            <a:glow>
              <a:srgbClr val="00B0F0"/>
            </a:glo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5" name="TextBox 145"/>
          <p:cNvSpPr txBox="1"/>
          <p:nvPr/>
        </p:nvSpPr>
        <p:spPr>
          <a:xfrm>
            <a:off x="1246032" y="3031607"/>
            <a:ext cx="1623204" cy="1892816"/>
          </a:xfrm>
          <a:prstGeom prst="rect">
            <a:avLst/>
          </a:prstGeom>
          <a:noFill/>
        </p:spPr>
        <p:txBody>
          <a:bodyPr wrap="square" lIns="91431" tIns="45715" rIns="91431" bIns="45715" rtlCol="0">
            <a:spAutoFit/>
          </a:bodyPr>
          <a:lstStyle/>
          <a:p>
            <a:pPr algn="ctr">
              <a:lnSpc>
                <a:spcPct val="130000"/>
              </a:lnSpc>
            </a:pPr>
            <a:r>
              <a:rPr lang="zh-CN" altLang="en-US" sz="900" dirty="0">
                <a:solidFill>
                  <a:schemeClr val="bg1"/>
                </a:solidFill>
                <a:latin typeface="微软雅黑" pitchFamily="34" charset="-122"/>
                <a:ea typeface="微软雅黑" pitchFamily="34" charset="-122"/>
              </a:rPr>
              <a:t>您的内容打在这里，或者通过您的内容打在这里您的内容打在这里或者通过您的内容打在这里您的内容打在这里或者通过您的内容打在这里您的内容打在这里或者通过您的内容打在这里</a:t>
            </a:r>
          </a:p>
          <a:p>
            <a:pPr>
              <a:lnSpc>
                <a:spcPct val="130000"/>
              </a:lnSpc>
            </a:pPr>
            <a:endParaRPr lang="zh-CN" altLang="en-US" sz="900" dirty="0">
              <a:solidFill>
                <a:schemeClr val="accent1">
                  <a:lumMod val="60000"/>
                  <a:lumOff val="40000"/>
                </a:schemeClr>
              </a:solidFill>
              <a:latin typeface="微软雅黑" pitchFamily="34" charset="-122"/>
              <a:ea typeface="微软雅黑" pitchFamily="34" charset="-122"/>
            </a:endParaRPr>
          </a:p>
          <a:p>
            <a:pPr>
              <a:lnSpc>
                <a:spcPct val="130000"/>
              </a:lnSpc>
            </a:pPr>
            <a:endParaRPr lang="zh-CN" altLang="en-US" sz="900" dirty="0">
              <a:solidFill>
                <a:schemeClr val="accent1">
                  <a:lumMod val="60000"/>
                  <a:lumOff val="40000"/>
                </a:schemeClr>
              </a:solidFill>
              <a:latin typeface="微软雅黑" pitchFamily="34" charset="-122"/>
              <a:ea typeface="微软雅黑" pitchFamily="34" charset="-122"/>
            </a:endParaRPr>
          </a:p>
          <a:p>
            <a:pPr>
              <a:lnSpc>
                <a:spcPct val="130000"/>
              </a:lnSpc>
            </a:pPr>
            <a:endParaRPr lang="zh-CN" altLang="en-US" sz="900" dirty="0">
              <a:solidFill>
                <a:schemeClr val="accent1">
                  <a:lumMod val="60000"/>
                  <a:lumOff val="40000"/>
                </a:schemeClr>
              </a:solidFill>
              <a:latin typeface="微软雅黑" pitchFamily="34" charset="-122"/>
              <a:ea typeface="微软雅黑" pitchFamily="34" charset="-122"/>
            </a:endParaRPr>
          </a:p>
        </p:txBody>
      </p:sp>
      <p:cxnSp>
        <p:nvCxnSpPr>
          <p:cNvPr id="56" name="直接连接符 55"/>
          <p:cNvCxnSpPr/>
          <p:nvPr/>
        </p:nvCxnSpPr>
        <p:spPr>
          <a:xfrm>
            <a:off x="1236483" y="2944523"/>
            <a:ext cx="1632753" cy="0"/>
          </a:xfrm>
          <a:prstGeom prst="line">
            <a:avLst/>
          </a:prstGeom>
          <a:ln>
            <a:solidFill>
              <a:schemeClr val="bg1"/>
            </a:solidFill>
          </a:ln>
          <a:effectLst>
            <a:glow>
              <a:srgbClr val="00B0F0"/>
            </a:glow>
          </a:effectLst>
        </p:spPr>
        <p:style>
          <a:lnRef idx="1">
            <a:schemeClr val="accent1"/>
          </a:lnRef>
          <a:fillRef idx="0">
            <a:schemeClr val="accent1"/>
          </a:fillRef>
          <a:effectRef idx="0">
            <a:schemeClr val="accent1"/>
          </a:effectRef>
          <a:fontRef idx="minor">
            <a:schemeClr val="tx1"/>
          </a:fontRef>
        </p:style>
      </p:cxnSp>
      <p:sp>
        <p:nvSpPr>
          <p:cNvPr id="57" name="文本框 56"/>
          <p:cNvSpPr txBox="1"/>
          <p:nvPr/>
        </p:nvSpPr>
        <p:spPr>
          <a:xfrm>
            <a:off x="1353595" y="2624926"/>
            <a:ext cx="1415772" cy="276999"/>
          </a:xfrm>
          <a:prstGeom prst="rect">
            <a:avLst/>
          </a:prstGeom>
          <a:noFill/>
        </p:spPr>
        <p:txBody>
          <a:bodyPr wrap="none" rtlCol="0">
            <a:spAutoFit/>
          </a:bodyPr>
          <a:lstStyle/>
          <a:p>
            <a:r>
              <a:rPr lang="zh-CN" altLang="en-US" sz="1200" dirty="0">
                <a:solidFill>
                  <a:schemeClr val="bg1"/>
                </a:solidFill>
                <a:latin typeface="微软雅黑" panose="020B0503020204020204" pitchFamily="34" charset="-122"/>
                <a:ea typeface="微软雅黑" panose="020B0503020204020204" pitchFamily="34" charset="-122"/>
              </a:rPr>
              <a:t>单击此处添加标题</a:t>
            </a:r>
          </a:p>
        </p:txBody>
      </p:sp>
      <p:grpSp>
        <p:nvGrpSpPr>
          <p:cNvPr id="58" name="Group 18"/>
          <p:cNvGrpSpPr>
            <a:grpSpLocks noChangeAspect="1"/>
          </p:cNvGrpSpPr>
          <p:nvPr/>
        </p:nvGrpSpPr>
        <p:grpSpPr bwMode="auto">
          <a:xfrm>
            <a:off x="4208284" y="1901166"/>
            <a:ext cx="640814" cy="427211"/>
            <a:chOff x="0" y="0"/>
            <a:chExt cx="576000" cy="385071"/>
          </a:xfrm>
          <a:effectLst>
            <a:glow>
              <a:schemeClr val="bg1"/>
            </a:glow>
          </a:effectLst>
        </p:grpSpPr>
        <p:sp>
          <p:nvSpPr>
            <p:cNvPr id="59" name="燕尾形 55"/>
            <p:cNvSpPr>
              <a:spLocks noChangeArrowheads="1"/>
            </p:cNvSpPr>
            <p:nvPr/>
          </p:nvSpPr>
          <p:spPr bwMode="auto">
            <a:xfrm rot="5400000">
              <a:off x="180251" y="-180251"/>
              <a:ext cx="215498" cy="576000"/>
            </a:xfrm>
            <a:prstGeom prst="chevron">
              <a:avLst>
                <a:gd name="adj" fmla="val 63227"/>
              </a:avLst>
            </a:prstGeom>
            <a:noFill/>
            <a:ln w="12700">
              <a:solidFill>
                <a:schemeClr val="bg1"/>
              </a:solidFill>
              <a:miter lim="800000"/>
              <a:headEnd/>
              <a:tailEnd/>
            </a:ln>
            <a:extLst>
              <a:ext uri="{909E8E84-426E-40DD-AFC4-6F175D3DCCD1}">
                <a14:hiddenFill xmlns:a14="http://schemas.microsoft.com/office/drawing/2010/main">
                  <a:solidFill>
                    <a:srgbClr val="FFFFFF"/>
                  </a:solidFill>
                </a14:hiddenFill>
              </a:ext>
            </a:extLst>
          </p:spPr>
          <p:txBody>
            <a:bodyPr anchor="ctr"/>
            <a:lstStyle>
              <a:lvl1pPr eaLnBrk="0" hangingPunct="0">
                <a:spcBef>
                  <a:spcPct val="20000"/>
                </a:spcBef>
                <a:buFont typeface="Arial" charset="0"/>
                <a:buChar char="•"/>
                <a:defRPr sz="3200">
                  <a:solidFill>
                    <a:schemeClr val="tx1"/>
                  </a:solidFill>
                  <a:latin typeface="Calibri" pitchFamily="34" charset="0"/>
                  <a:ea typeface="宋体" pitchFamily="2" charset="-122"/>
                </a:defRPr>
              </a:lvl1pPr>
              <a:lvl2pPr marL="742950" indent="-285750" eaLnBrk="0" hangingPunct="0">
                <a:spcBef>
                  <a:spcPct val="20000"/>
                </a:spcBef>
                <a:buFont typeface="Arial" charset="0"/>
                <a:buChar char="–"/>
                <a:defRPr sz="2800">
                  <a:solidFill>
                    <a:schemeClr val="tx1"/>
                  </a:solidFill>
                  <a:latin typeface="Calibri" pitchFamily="34" charset="0"/>
                  <a:ea typeface="宋体" pitchFamily="2" charset="-122"/>
                </a:defRPr>
              </a:lvl2pPr>
              <a:lvl3pPr marL="1143000" indent="-228600" eaLnBrk="0" hangingPunct="0">
                <a:spcBef>
                  <a:spcPct val="20000"/>
                </a:spcBef>
                <a:buFont typeface="Arial" charset="0"/>
                <a:buChar char="•"/>
                <a:defRPr sz="2400">
                  <a:solidFill>
                    <a:schemeClr val="tx1"/>
                  </a:solidFill>
                  <a:latin typeface="Calibri" pitchFamily="34" charset="0"/>
                  <a:ea typeface="宋体" pitchFamily="2" charset="-122"/>
                </a:defRPr>
              </a:lvl3pPr>
              <a:lvl4pPr marL="1600200" indent="-228600" eaLnBrk="0" hangingPunct="0">
                <a:spcBef>
                  <a:spcPct val="20000"/>
                </a:spcBef>
                <a:buFont typeface="Arial" charset="0"/>
                <a:buChar char="–"/>
                <a:defRPr sz="2000">
                  <a:solidFill>
                    <a:schemeClr val="tx1"/>
                  </a:solidFill>
                  <a:latin typeface="Calibri" pitchFamily="34" charset="0"/>
                  <a:ea typeface="宋体" pitchFamily="2" charset="-122"/>
                </a:defRPr>
              </a:lvl4pPr>
              <a:lvl5pPr marL="2057400" indent="-228600" eaLnBrk="0" hangingPunct="0">
                <a:spcBef>
                  <a:spcPct val="20000"/>
                </a:spcBef>
                <a:buFont typeface="Arial" charset="0"/>
                <a:buChar char="»"/>
                <a:defRPr sz="2000">
                  <a:solidFill>
                    <a:schemeClr val="tx1"/>
                  </a:solidFill>
                  <a:latin typeface="Calibri" pitchFamily="34" charset="0"/>
                  <a:ea typeface="宋体" pitchFamily="2" charset="-122"/>
                </a:defRPr>
              </a:lvl5pPr>
              <a:lvl6pPr marL="25146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6pPr>
              <a:lvl7pPr marL="29718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7pPr>
              <a:lvl8pPr marL="34290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8pPr>
              <a:lvl9pPr marL="38862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9pPr>
            </a:lstStyle>
            <a:p>
              <a:pPr algn="ctr" eaLnBrk="1" hangingPunct="1">
                <a:spcBef>
                  <a:spcPct val="0"/>
                </a:spcBef>
                <a:buFontTx/>
                <a:buNone/>
                <a:defRPr/>
              </a:pPr>
              <a:endParaRPr lang="zh-CN" altLang="en-US" sz="1350"/>
            </a:p>
          </p:txBody>
        </p:sp>
        <p:sp>
          <p:nvSpPr>
            <p:cNvPr id="60" name="燕尾形 56"/>
            <p:cNvSpPr>
              <a:spLocks noChangeArrowheads="1"/>
            </p:cNvSpPr>
            <p:nvPr/>
          </p:nvSpPr>
          <p:spPr bwMode="auto">
            <a:xfrm rot="5400000">
              <a:off x="180251" y="-10678"/>
              <a:ext cx="215498" cy="576000"/>
            </a:xfrm>
            <a:prstGeom prst="chevron">
              <a:avLst>
                <a:gd name="adj" fmla="val 63227"/>
              </a:avLst>
            </a:prstGeom>
            <a:noFill/>
            <a:ln w="12700">
              <a:solidFill>
                <a:schemeClr val="bg1"/>
              </a:solidFill>
              <a:miter lim="800000"/>
              <a:headEnd/>
              <a:tailEnd/>
            </a:ln>
            <a:extLst>
              <a:ext uri="{909E8E84-426E-40DD-AFC4-6F175D3DCCD1}">
                <a14:hiddenFill xmlns:a14="http://schemas.microsoft.com/office/drawing/2010/main">
                  <a:solidFill>
                    <a:srgbClr val="FFFFFF"/>
                  </a:solidFill>
                </a14:hiddenFill>
              </a:ext>
            </a:extLst>
          </p:spPr>
          <p:txBody>
            <a:bodyPr anchor="ctr"/>
            <a:lstStyle>
              <a:lvl1pPr eaLnBrk="0" hangingPunct="0">
                <a:spcBef>
                  <a:spcPct val="20000"/>
                </a:spcBef>
                <a:buFont typeface="Arial" charset="0"/>
                <a:buChar char="•"/>
                <a:defRPr sz="3200">
                  <a:solidFill>
                    <a:schemeClr val="tx1"/>
                  </a:solidFill>
                  <a:latin typeface="Calibri" pitchFamily="34" charset="0"/>
                  <a:ea typeface="宋体" pitchFamily="2" charset="-122"/>
                </a:defRPr>
              </a:lvl1pPr>
              <a:lvl2pPr marL="742950" indent="-285750" eaLnBrk="0" hangingPunct="0">
                <a:spcBef>
                  <a:spcPct val="20000"/>
                </a:spcBef>
                <a:buFont typeface="Arial" charset="0"/>
                <a:buChar char="–"/>
                <a:defRPr sz="2800">
                  <a:solidFill>
                    <a:schemeClr val="tx1"/>
                  </a:solidFill>
                  <a:latin typeface="Calibri" pitchFamily="34" charset="0"/>
                  <a:ea typeface="宋体" pitchFamily="2" charset="-122"/>
                </a:defRPr>
              </a:lvl2pPr>
              <a:lvl3pPr marL="1143000" indent="-228600" eaLnBrk="0" hangingPunct="0">
                <a:spcBef>
                  <a:spcPct val="20000"/>
                </a:spcBef>
                <a:buFont typeface="Arial" charset="0"/>
                <a:buChar char="•"/>
                <a:defRPr sz="2400">
                  <a:solidFill>
                    <a:schemeClr val="tx1"/>
                  </a:solidFill>
                  <a:latin typeface="Calibri" pitchFamily="34" charset="0"/>
                  <a:ea typeface="宋体" pitchFamily="2" charset="-122"/>
                </a:defRPr>
              </a:lvl3pPr>
              <a:lvl4pPr marL="1600200" indent="-228600" eaLnBrk="0" hangingPunct="0">
                <a:spcBef>
                  <a:spcPct val="20000"/>
                </a:spcBef>
                <a:buFont typeface="Arial" charset="0"/>
                <a:buChar char="–"/>
                <a:defRPr sz="2000">
                  <a:solidFill>
                    <a:schemeClr val="tx1"/>
                  </a:solidFill>
                  <a:latin typeface="Calibri" pitchFamily="34" charset="0"/>
                  <a:ea typeface="宋体" pitchFamily="2" charset="-122"/>
                </a:defRPr>
              </a:lvl4pPr>
              <a:lvl5pPr marL="2057400" indent="-228600" eaLnBrk="0" hangingPunct="0">
                <a:spcBef>
                  <a:spcPct val="20000"/>
                </a:spcBef>
                <a:buFont typeface="Arial" charset="0"/>
                <a:buChar char="»"/>
                <a:defRPr sz="2000">
                  <a:solidFill>
                    <a:schemeClr val="tx1"/>
                  </a:solidFill>
                  <a:latin typeface="Calibri" pitchFamily="34" charset="0"/>
                  <a:ea typeface="宋体" pitchFamily="2" charset="-122"/>
                </a:defRPr>
              </a:lvl5pPr>
              <a:lvl6pPr marL="25146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6pPr>
              <a:lvl7pPr marL="29718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7pPr>
              <a:lvl8pPr marL="34290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8pPr>
              <a:lvl9pPr marL="38862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9pPr>
            </a:lstStyle>
            <a:p>
              <a:pPr algn="ctr" eaLnBrk="1" hangingPunct="1">
                <a:spcBef>
                  <a:spcPct val="0"/>
                </a:spcBef>
                <a:buFontTx/>
                <a:buNone/>
                <a:defRPr/>
              </a:pPr>
              <a:endParaRPr lang="zh-CN" altLang="en-US" sz="1350"/>
            </a:p>
          </p:txBody>
        </p:sp>
      </p:grpSp>
      <p:sp>
        <p:nvSpPr>
          <p:cNvPr id="61" name="TextBox 42" descr="6A3013BADB884660B194CAD3FEF2932C# #TextBox 42"/>
          <p:cNvSpPr txBox="1">
            <a:spLocks noChangeArrowheads="1"/>
          </p:cNvSpPr>
          <p:nvPr/>
        </p:nvSpPr>
        <p:spPr bwMode="auto">
          <a:xfrm>
            <a:off x="4165452" y="1216438"/>
            <a:ext cx="726482" cy="64633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eaLnBrk="0" hangingPunct="0">
              <a:spcBef>
                <a:spcPct val="20000"/>
              </a:spcBef>
              <a:buFont typeface="Arial" charset="0"/>
              <a:buChar char="•"/>
              <a:defRPr sz="3200">
                <a:solidFill>
                  <a:schemeClr val="tx1"/>
                </a:solidFill>
                <a:latin typeface="Calibri" pitchFamily="34" charset="0"/>
                <a:ea typeface="宋体" pitchFamily="2" charset="-122"/>
              </a:defRPr>
            </a:lvl1pPr>
            <a:lvl2pPr marL="742950" indent="-285750" eaLnBrk="0" hangingPunct="0">
              <a:spcBef>
                <a:spcPct val="20000"/>
              </a:spcBef>
              <a:buFont typeface="Arial" charset="0"/>
              <a:buChar char="–"/>
              <a:defRPr sz="2800">
                <a:solidFill>
                  <a:schemeClr val="tx1"/>
                </a:solidFill>
                <a:latin typeface="Calibri" pitchFamily="34" charset="0"/>
                <a:ea typeface="宋体" pitchFamily="2" charset="-122"/>
              </a:defRPr>
            </a:lvl2pPr>
            <a:lvl3pPr marL="1143000" indent="-228600" eaLnBrk="0" hangingPunct="0">
              <a:spcBef>
                <a:spcPct val="20000"/>
              </a:spcBef>
              <a:buFont typeface="Arial" charset="0"/>
              <a:buChar char="•"/>
              <a:defRPr sz="2400">
                <a:solidFill>
                  <a:schemeClr val="tx1"/>
                </a:solidFill>
                <a:latin typeface="Calibri" pitchFamily="34" charset="0"/>
                <a:ea typeface="宋体" pitchFamily="2" charset="-122"/>
              </a:defRPr>
            </a:lvl3pPr>
            <a:lvl4pPr marL="1600200" indent="-228600" eaLnBrk="0" hangingPunct="0">
              <a:spcBef>
                <a:spcPct val="20000"/>
              </a:spcBef>
              <a:buFont typeface="Arial" charset="0"/>
              <a:buChar char="–"/>
              <a:defRPr sz="2000">
                <a:solidFill>
                  <a:schemeClr val="tx1"/>
                </a:solidFill>
                <a:latin typeface="Calibri" pitchFamily="34" charset="0"/>
                <a:ea typeface="宋体" pitchFamily="2" charset="-122"/>
              </a:defRPr>
            </a:lvl4pPr>
            <a:lvl5pPr marL="2057400" indent="-228600" eaLnBrk="0" hangingPunct="0">
              <a:spcBef>
                <a:spcPct val="20000"/>
              </a:spcBef>
              <a:buFont typeface="Arial" charset="0"/>
              <a:buChar char="»"/>
              <a:defRPr sz="2000">
                <a:solidFill>
                  <a:schemeClr val="tx1"/>
                </a:solidFill>
                <a:latin typeface="Calibri" pitchFamily="34" charset="0"/>
                <a:ea typeface="宋体" pitchFamily="2" charset="-122"/>
              </a:defRPr>
            </a:lvl5pPr>
            <a:lvl6pPr marL="25146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6pPr>
            <a:lvl7pPr marL="29718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7pPr>
            <a:lvl8pPr marL="34290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8pPr>
            <a:lvl9pPr marL="38862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9pPr>
          </a:lstStyle>
          <a:p>
            <a:pPr algn="ctr" eaLnBrk="1" hangingPunct="1">
              <a:spcBef>
                <a:spcPct val="0"/>
              </a:spcBef>
              <a:buFontTx/>
              <a:buNone/>
              <a:defRPr/>
            </a:pPr>
            <a:r>
              <a:rPr lang="en-US" altLang="zh-CN" sz="3600" dirty="0">
                <a:solidFill>
                  <a:schemeClr val="bg1"/>
                </a:solidFill>
                <a:latin typeface="微软雅黑" panose="020B0503020204020204" pitchFamily="34" charset="-122"/>
                <a:ea typeface="微软雅黑" panose="020B0503020204020204" pitchFamily="34" charset="-122"/>
              </a:rPr>
              <a:t>02</a:t>
            </a:r>
            <a:endParaRPr lang="zh-CN" altLang="en-US" sz="3600" dirty="0">
              <a:solidFill>
                <a:schemeClr val="bg1"/>
              </a:solidFill>
              <a:latin typeface="微软雅黑" panose="020B0503020204020204" pitchFamily="34" charset="-122"/>
              <a:ea typeface="微软雅黑" panose="020B0503020204020204" pitchFamily="34" charset="-122"/>
            </a:endParaRPr>
          </a:p>
        </p:txBody>
      </p:sp>
      <p:sp>
        <p:nvSpPr>
          <p:cNvPr id="62" name="圆角矩形 61"/>
          <p:cNvSpPr/>
          <p:nvPr/>
        </p:nvSpPr>
        <p:spPr>
          <a:xfrm>
            <a:off x="3707540" y="2537471"/>
            <a:ext cx="1642302" cy="1981200"/>
          </a:xfrm>
          <a:prstGeom prst="roundRect">
            <a:avLst/>
          </a:prstGeom>
          <a:noFill/>
          <a:ln>
            <a:solidFill>
              <a:schemeClr val="bg1"/>
            </a:solidFill>
          </a:ln>
          <a:effectLst>
            <a:glow>
              <a:srgbClr val="00B0F0"/>
            </a:glo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3" name="TextBox 145"/>
          <p:cNvSpPr txBox="1"/>
          <p:nvPr/>
        </p:nvSpPr>
        <p:spPr>
          <a:xfrm>
            <a:off x="3717089" y="3031607"/>
            <a:ext cx="1623204" cy="1892816"/>
          </a:xfrm>
          <a:prstGeom prst="rect">
            <a:avLst/>
          </a:prstGeom>
          <a:noFill/>
        </p:spPr>
        <p:txBody>
          <a:bodyPr wrap="square" lIns="91431" tIns="45715" rIns="91431" bIns="45715" rtlCol="0">
            <a:spAutoFit/>
          </a:bodyPr>
          <a:lstStyle/>
          <a:p>
            <a:pPr algn="ctr">
              <a:lnSpc>
                <a:spcPct val="130000"/>
              </a:lnSpc>
            </a:pPr>
            <a:r>
              <a:rPr lang="zh-CN" altLang="en-US" sz="900" dirty="0">
                <a:solidFill>
                  <a:schemeClr val="bg1"/>
                </a:solidFill>
                <a:latin typeface="微软雅黑" pitchFamily="34" charset="-122"/>
                <a:ea typeface="微软雅黑" pitchFamily="34" charset="-122"/>
              </a:rPr>
              <a:t>您的内容打在这里，或者通过您的内容打在这里您的内容打在这里或者通过您的内容打在这里您的内容打在这里或者通过您的内容打在这里您的内容打在这里或者通过您的内容打在这里</a:t>
            </a:r>
          </a:p>
          <a:p>
            <a:pPr>
              <a:lnSpc>
                <a:spcPct val="130000"/>
              </a:lnSpc>
            </a:pPr>
            <a:endParaRPr lang="zh-CN" altLang="en-US" sz="900" dirty="0">
              <a:solidFill>
                <a:schemeClr val="accent1">
                  <a:lumMod val="60000"/>
                  <a:lumOff val="40000"/>
                </a:schemeClr>
              </a:solidFill>
              <a:latin typeface="微软雅黑" pitchFamily="34" charset="-122"/>
              <a:ea typeface="微软雅黑" pitchFamily="34" charset="-122"/>
            </a:endParaRPr>
          </a:p>
          <a:p>
            <a:pPr>
              <a:lnSpc>
                <a:spcPct val="130000"/>
              </a:lnSpc>
            </a:pPr>
            <a:endParaRPr lang="zh-CN" altLang="en-US" sz="900" dirty="0">
              <a:solidFill>
                <a:schemeClr val="accent1">
                  <a:lumMod val="60000"/>
                  <a:lumOff val="40000"/>
                </a:schemeClr>
              </a:solidFill>
              <a:latin typeface="微软雅黑" pitchFamily="34" charset="-122"/>
              <a:ea typeface="微软雅黑" pitchFamily="34" charset="-122"/>
            </a:endParaRPr>
          </a:p>
          <a:p>
            <a:pPr>
              <a:lnSpc>
                <a:spcPct val="130000"/>
              </a:lnSpc>
            </a:pPr>
            <a:endParaRPr lang="zh-CN" altLang="en-US" sz="900" dirty="0">
              <a:solidFill>
                <a:schemeClr val="accent1">
                  <a:lumMod val="60000"/>
                  <a:lumOff val="40000"/>
                </a:schemeClr>
              </a:solidFill>
              <a:latin typeface="微软雅黑" pitchFamily="34" charset="-122"/>
              <a:ea typeface="微软雅黑" pitchFamily="34" charset="-122"/>
            </a:endParaRPr>
          </a:p>
        </p:txBody>
      </p:sp>
      <p:cxnSp>
        <p:nvCxnSpPr>
          <p:cNvPr id="64" name="直接连接符 63"/>
          <p:cNvCxnSpPr/>
          <p:nvPr/>
        </p:nvCxnSpPr>
        <p:spPr>
          <a:xfrm>
            <a:off x="3707540" y="2944523"/>
            <a:ext cx="1632753" cy="0"/>
          </a:xfrm>
          <a:prstGeom prst="line">
            <a:avLst/>
          </a:prstGeom>
          <a:ln>
            <a:solidFill>
              <a:schemeClr val="bg1"/>
            </a:solidFill>
          </a:ln>
          <a:effectLst>
            <a:glow>
              <a:srgbClr val="00B0F0"/>
            </a:glow>
          </a:effectLst>
        </p:spPr>
        <p:style>
          <a:lnRef idx="1">
            <a:schemeClr val="accent1"/>
          </a:lnRef>
          <a:fillRef idx="0">
            <a:schemeClr val="accent1"/>
          </a:fillRef>
          <a:effectRef idx="0">
            <a:schemeClr val="accent1"/>
          </a:effectRef>
          <a:fontRef idx="minor">
            <a:schemeClr val="tx1"/>
          </a:fontRef>
        </p:style>
      </p:cxnSp>
      <p:sp>
        <p:nvSpPr>
          <p:cNvPr id="65" name="文本框 64"/>
          <p:cNvSpPr txBox="1"/>
          <p:nvPr/>
        </p:nvSpPr>
        <p:spPr>
          <a:xfrm>
            <a:off x="3824652" y="2624926"/>
            <a:ext cx="1415772" cy="276999"/>
          </a:xfrm>
          <a:prstGeom prst="rect">
            <a:avLst/>
          </a:prstGeom>
          <a:noFill/>
        </p:spPr>
        <p:txBody>
          <a:bodyPr wrap="none" rtlCol="0">
            <a:spAutoFit/>
          </a:bodyPr>
          <a:lstStyle/>
          <a:p>
            <a:r>
              <a:rPr lang="zh-CN" altLang="en-US" sz="1200" dirty="0">
                <a:solidFill>
                  <a:schemeClr val="bg1"/>
                </a:solidFill>
                <a:latin typeface="微软雅黑" panose="020B0503020204020204" pitchFamily="34" charset="-122"/>
                <a:ea typeface="微软雅黑" panose="020B0503020204020204" pitchFamily="34" charset="-122"/>
              </a:rPr>
              <a:t>单击此处添加标题</a:t>
            </a:r>
          </a:p>
        </p:txBody>
      </p:sp>
      <p:grpSp>
        <p:nvGrpSpPr>
          <p:cNvPr id="66" name="Group 18"/>
          <p:cNvGrpSpPr>
            <a:grpSpLocks noChangeAspect="1"/>
          </p:cNvGrpSpPr>
          <p:nvPr/>
        </p:nvGrpSpPr>
        <p:grpSpPr bwMode="auto">
          <a:xfrm>
            <a:off x="6679342" y="1901166"/>
            <a:ext cx="640814" cy="427211"/>
            <a:chOff x="0" y="0"/>
            <a:chExt cx="576000" cy="385071"/>
          </a:xfrm>
          <a:effectLst>
            <a:glow>
              <a:schemeClr val="bg1"/>
            </a:glow>
          </a:effectLst>
        </p:grpSpPr>
        <p:sp>
          <p:nvSpPr>
            <p:cNvPr id="67" name="燕尾形 55"/>
            <p:cNvSpPr>
              <a:spLocks noChangeArrowheads="1"/>
            </p:cNvSpPr>
            <p:nvPr/>
          </p:nvSpPr>
          <p:spPr bwMode="auto">
            <a:xfrm rot="5400000">
              <a:off x="180251" y="-180251"/>
              <a:ext cx="215498" cy="576000"/>
            </a:xfrm>
            <a:prstGeom prst="chevron">
              <a:avLst>
                <a:gd name="adj" fmla="val 63227"/>
              </a:avLst>
            </a:prstGeom>
            <a:noFill/>
            <a:ln w="12700">
              <a:solidFill>
                <a:schemeClr val="bg1"/>
              </a:solidFill>
              <a:miter lim="800000"/>
              <a:headEnd/>
              <a:tailEnd/>
            </a:ln>
            <a:extLst>
              <a:ext uri="{909E8E84-426E-40DD-AFC4-6F175D3DCCD1}">
                <a14:hiddenFill xmlns:a14="http://schemas.microsoft.com/office/drawing/2010/main">
                  <a:solidFill>
                    <a:srgbClr val="FFFFFF"/>
                  </a:solidFill>
                </a14:hiddenFill>
              </a:ext>
            </a:extLst>
          </p:spPr>
          <p:txBody>
            <a:bodyPr anchor="ctr"/>
            <a:lstStyle>
              <a:lvl1pPr eaLnBrk="0" hangingPunct="0">
                <a:spcBef>
                  <a:spcPct val="20000"/>
                </a:spcBef>
                <a:buFont typeface="Arial" charset="0"/>
                <a:buChar char="•"/>
                <a:defRPr sz="3200">
                  <a:solidFill>
                    <a:schemeClr val="tx1"/>
                  </a:solidFill>
                  <a:latin typeface="Calibri" pitchFamily="34" charset="0"/>
                  <a:ea typeface="宋体" pitchFamily="2" charset="-122"/>
                </a:defRPr>
              </a:lvl1pPr>
              <a:lvl2pPr marL="742950" indent="-285750" eaLnBrk="0" hangingPunct="0">
                <a:spcBef>
                  <a:spcPct val="20000"/>
                </a:spcBef>
                <a:buFont typeface="Arial" charset="0"/>
                <a:buChar char="–"/>
                <a:defRPr sz="2800">
                  <a:solidFill>
                    <a:schemeClr val="tx1"/>
                  </a:solidFill>
                  <a:latin typeface="Calibri" pitchFamily="34" charset="0"/>
                  <a:ea typeface="宋体" pitchFamily="2" charset="-122"/>
                </a:defRPr>
              </a:lvl2pPr>
              <a:lvl3pPr marL="1143000" indent="-228600" eaLnBrk="0" hangingPunct="0">
                <a:spcBef>
                  <a:spcPct val="20000"/>
                </a:spcBef>
                <a:buFont typeface="Arial" charset="0"/>
                <a:buChar char="•"/>
                <a:defRPr sz="2400">
                  <a:solidFill>
                    <a:schemeClr val="tx1"/>
                  </a:solidFill>
                  <a:latin typeface="Calibri" pitchFamily="34" charset="0"/>
                  <a:ea typeface="宋体" pitchFamily="2" charset="-122"/>
                </a:defRPr>
              </a:lvl3pPr>
              <a:lvl4pPr marL="1600200" indent="-228600" eaLnBrk="0" hangingPunct="0">
                <a:spcBef>
                  <a:spcPct val="20000"/>
                </a:spcBef>
                <a:buFont typeface="Arial" charset="0"/>
                <a:buChar char="–"/>
                <a:defRPr sz="2000">
                  <a:solidFill>
                    <a:schemeClr val="tx1"/>
                  </a:solidFill>
                  <a:latin typeface="Calibri" pitchFamily="34" charset="0"/>
                  <a:ea typeface="宋体" pitchFamily="2" charset="-122"/>
                </a:defRPr>
              </a:lvl4pPr>
              <a:lvl5pPr marL="2057400" indent="-228600" eaLnBrk="0" hangingPunct="0">
                <a:spcBef>
                  <a:spcPct val="20000"/>
                </a:spcBef>
                <a:buFont typeface="Arial" charset="0"/>
                <a:buChar char="»"/>
                <a:defRPr sz="2000">
                  <a:solidFill>
                    <a:schemeClr val="tx1"/>
                  </a:solidFill>
                  <a:latin typeface="Calibri" pitchFamily="34" charset="0"/>
                  <a:ea typeface="宋体" pitchFamily="2" charset="-122"/>
                </a:defRPr>
              </a:lvl5pPr>
              <a:lvl6pPr marL="25146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6pPr>
              <a:lvl7pPr marL="29718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7pPr>
              <a:lvl8pPr marL="34290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8pPr>
              <a:lvl9pPr marL="38862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9pPr>
            </a:lstStyle>
            <a:p>
              <a:pPr algn="ctr" eaLnBrk="1" hangingPunct="1">
                <a:spcBef>
                  <a:spcPct val="0"/>
                </a:spcBef>
                <a:buFontTx/>
                <a:buNone/>
                <a:defRPr/>
              </a:pPr>
              <a:endParaRPr lang="zh-CN" altLang="en-US" sz="1350"/>
            </a:p>
          </p:txBody>
        </p:sp>
        <p:sp>
          <p:nvSpPr>
            <p:cNvPr id="68" name="燕尾形 56"/>
            <p:cNvSpPr>
              <a:spLocks noChangeArrowheads="1"/>
            </p:cNvSpPr>
            <p:nvPr/>
          </p:nvSpPr>
          <p:spPr bwMode="auto">
            <a:xfrm rot="5400000">
              <a:off x="180251" y="-10678"/>
              <a:ext cx="215498" cy="576000"/>
            </a:xfrm>
            <a:prstGeom prst="chevron">
              <a:avLst>
                <a:gd name="adj" fmla="val 63227"/>
              </a:avLst>
            </a:prstGeom>
            <a:noFill/>
            <a:ln w="12700">
              <a:solidFill>
                <a:schemeClr val="bg1"/>
              </a:solidFill>
              <a:miter lim="800000"/>
              <a:headEnd/>
              <a:tailEnd/>
            </a:ln>
            <a:extLst>
              <a:ext uri="{909E8E84-426E-40DD-AFC4-6F175D3DCCD1}">
                <a14:hiddenFill xmlns:a14="http://schemas.microsoft.com/office/drawing/2010/main">
                  <a:solidFill>
                    <a:srgbClr val="FFFFFF"/>
                  </a:solidFill>
                </a14:hiddenFill>
              </a:ext>
            </a:extLst>
          </p:spPr>
          <p:txBody>
            <a:bodyPr anchor="ctr"/>
            <a:lstStyle>
              <a:lvl1pPr eaLnBrk="0" hangingPunct="0">
                <a:spcBef>
                  <a:spcPct val="20000"/>
                </a:spcBef>
                <a:buFont typeface="Arial" charset="0"/>
                <a:buChar char="•"/>
                <a:defRPr sz="3200">
                  <a:solidFill>
                    <a:schemeClr val="tx1"/>
                  </a:solidFill>
                  <a:latin typeface="Calibri" pitchFamily="34" charset="0"/>
                  <a:ea typeface="宋体" pitchFamily="2" charset="-122"/>
                </a:defRPr>
              </a:lvl1pPr>
              <a:lvl2pPr marL="742950" indent="-285750" eaLnBrk="0" hangingPunct="0">
                <a:spcBef>
                  <a:spcPct val="20000"/>
                </a:spcBef>
                <a:buFont typeface="Arial" charset="0"/>
                <a:buChar char="–"/>
                <a:defRPr sz="2800">
                  <a:solidFill>
                    <a:schemeClr val="tx1"/>
                  </a:solidFill>
                  <a:latin typeface="Calibri" pitchFamily="34" charset="0"/>
                  <a:ea typeface="宋体" pitchFamily="2" charset="-122"/>
                </a:defRPr>
              </a:lvl2pPr>
              <a:lvl3pPr marL="1143000" indent="-228600" eaLnBrk="0" hangingPunct="0">
                <a:spcBef>
                  <a:spcPct val="20000"/>
                </a:spcBef>
                <a:buFont typeface="Arial" charset="0"/>
                <a:buChar char="•"/>
                <a:defRPr sz="2400">
                  <a:solidFill>
                    <a:schemeClr val="tx1"/>
                  </a:solidFill>
                  <a:latin typeface="Calibri" pitchFamily="34" charset="0"/>
                  <a:ea typeface="宋体" pitchFamily="2" charset="-122"/>
                </a:defRPr>
              </a:lvl3pPr>
              <a:lvl4pPr marL="1600200" indent="-228600" eaLnBrk="0" hangingPunct="0">
                <a:spcBef>
                  <a:spcPct val="20000"/>
                </a:spcBef>
                <a:buFont typeface="Arial" charset="0"/>
                <a:buChar char="–"/>
                <a:defRPr sz="2000">
                  <a:solidFill>
                    <a:schemeClr val="tx1"/>
                  </a:solidFill>
                  <a:latin typeface="Calibri" pitchFamily="34" charset="0"/>
                  <a:ea typeface="宋体" pitchFamily="2" charset="-122"/>
                </a:defRPr>
              </a:lvl4pPr>
              <a:lvl5pPr marL="2057400" indent="-228600" eaLnBrk="0" hangingPunct="0">
                <a:spcBef>
                  <a:spcPct val="20000"/>
                </a:spcBef>
                <a:buFont typeface="Arial" charset="0"/>
                <a:buChar char="»"/>
                <a:defRPr sz="2000">
                  <a:solidFill>
                    <a:schemeClr val="tx1"/>
                  </a:solidFill>
                  <a:latin typeface="Calibri" pitchFamily="34" charset="0"/>
                  <a:ea typeface="宋体" pitchFamily="2" charset="-122"/>
                </a:defRPr>
              </a:lvl5pPr>
              <a:lvl6pPr marL="25146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6pPr>
              <a:lvl7pPr marL="29718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7pPr>
              <a:lvl8pPr marL="34290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8pPr>
              <a:lvl9pPr marL="38862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9pPr>
            </a:lstStyle>
            <a:p>
              <a:pPr algn="ctr" eaLnBrk="1" hangingPunct="1">
                <a:spcBef>
                  <a:spcPct val="0"/>
                </a:spcBef>
                <a:buFontTx/>
                <a:buNone/>
                <a:defRPr/>
              </a:pPr>
              <a:endParaRPr lang="zh-CN" altLang="en-US" sz="1350"/>
            </a:p>
          </p:txBody>
        </p:sp>
      </p:grpSp>
      <p:sp>
        <p:nvSpPr>
          <p:cNvPr id="69" name="TextBox 42" descr="6A3013BADB884660B194CAD3FEF2932C# #TextBox 42"/>
          <p:cNvSpPr txBox="1">
            <a:spLocks noChangeArrowheads="1"/>
          </p:cNvSpPr>
          <p:nvPr/>
        </p:nvSpPr>
        <p:spPr bwMode="auto">
          <a:xfrm>
            <a:off x="6636509" y="1216438"/>
            <a:ext cx="726482" cy="64633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eaLnBrk="0" hangingPunct="0">
              <a:spcBef>
                <a:spcPct val="20000"/>
              </a:spcBef>
              <a:buFont typeface="Arial" charset="0"/>
              <a:buChar char="•"/>
              <a:defRPr sz="3200">
                <a:solidFill>
                  <a:schemeClr val="tx1"/>
                </a:solidFill>
                <a:latin typeface="Calibri" pitchFamily="34" charset="0"/>
                <a:ea typeface="宋体" pitchFamily="2" charset="-122"/>
              </a:defRPr>
            </a:lvl1pPr>
            <a:lvl2pPr marL="742950" indent="-285750" eaLnBrk="0" hangingPunct="0">
              <a:spcBef>
                <a:spcPct val="20000"/>
              </a:spcBef>
              <a:buFont typeface="Arial" charset="0"/>
              <a:buChar char="–"/>
              <a:defRPr sz="2800">
                <a:solidFill>
                  <a:schemeClr val="tx1"/>
                </a:solidFill>
                <a:latin typeface="Calibri" pitchFamily="34" charset="0"/>
                <a:ea typeface="宋体" pitchFamily="2" charset="-122"/>
              </a:defRPr>
            </a:lvl2pPr>
            <a:lvl3pPr marL="1143000" indent="-228600" eaLnBrk="0" hangingPunct="0">
              <a:spcBef>
                <a:spcPct val="20000"/>
              </a:spcBef>
              <a:buFont typeface="Arial" charset="0"/>
              <a:buChar char="•"/>
              <a:defRPr sz="2400">
                <a:solidFill>
                  <a:schemeClr val="tx1"/>
                </a:solidFill>
                <a:latin typeface="Calibri" pitchFamily="34" charset="0"/>
                <a:ea typeface="宋体" pitchFamily="2" charset="-122"/>
              </a:defRPr>
            </a:lvl3pPr>
            <a:lvl4pPr marL="1600200" indent="-228600" eaLnBrk="0" hangingPunct="0">
              <a:spcBef>
                <a:spcPct val="20000"/>
              </a:spcBef>
              <a:buFont typeface="Arial" charset="0"/>
              <a:buChar char="–"/>
              <a:defRPr sz="2000">
                <a:solidFill>
                  <a:schemeClr val="tx1"/>
                </a:solidFill>
                <a:latin typeface="Calibri" pitchFamily="34" charset="0"/>
                <a:ea typeface="宋体" pitchFamily="2" charset="-122"/>
              </a:defRPr>
            </a:lvl4pPr>
            <a:lvl5pPr marL="2057400" indent="-228600" eaLnBrk="0" hangingPunct="0">
              <a:spcBef>
                <a:spcPct val="20000"/>
              </a:spcBef>
              <a:buFont typeface="Arial" charset="0"/>
              <a:buChar char="»"/>
              <a:defRPr sz="2000">
                <a:solidFill>
                  <a:schemeClr val="tx1"/>
                </a:solidFill>
                <a:latin typeface="Calibri" pitchFamily="34" charset="0"/>
                <a:ea typeface="宋体" pitchFamily="2" charset="-122"/>
              </a:defRPr>
            </a:lvl5pPr>
            <a:lvl6pPr marL="25146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6pPr>
            <a:lvl7pPr marL="29718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7pPr>
            <a:lvl8pPr marL="34290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8pPr>
            <a:lvl9pPr marL="38862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9pPr>
          </a:lstStyle>
          <a:p>
            <a:pPr algn="ctr" eaLnBrk="1" hangingPunct="1">
              <a:spcBef>
                <a:spcPct val="0"/>
              </a:spcBef>
              <a:buFontTx/>
              <a:buNone/>
              <a:defRPr/>
            </a:pPr>
            <a:r>
              <a:rPr lang="en-US" altLang="zh-CN" sz="3600" dirty="0">
                <a:solidFill>
                  <a:schemeClr val="bg1"/>
                </a:solidFill>
                <a:latin typeface="微软雅黑" panose="020B0503020204020204" pitchFamily="34" charset="-122"/>
                <a:ea typeface="微软雅黑" panose="020B0503020204020204" pitchFamily="34" charset="-122"/>
              </a:rPr>
              <a:t>03</a:t>
            </a:r>
            <a:endParaRPr lang="zh-CN" altLang="en-US" sz="3600" dirty="0">
              <a:solidFill>
                <a:schemeClr val="bg1"/>
              </a:solidFill>
              <a:latin typeface="微软雅黑" panose="020B0503020204020204" pitchFamily="34" charset="-122"/>
              <a:ea typeface="微软雅黑" panose="020B0503020204020204" pitchFamily="34" charset="-122"/>
            </a:endParaRPr>
          </a:p>
        </p:txBody>
      </p:sp>
      <p:sp>
        <p:nvSpPr>
          <p:cNvPr id="70" name="圆角矩形 69"/>
          <p:cNvSpPr/>
          <p:nvPr/>
        </p:nvSpPr>
        <p:spPr>
          <a:xfrm>
            <a:off x="6178598" y="2537471"/>
            <a:ext cx="1642302" cy="1981200"/>
          </a:xfrm>
          <a:prstGeom prst="roundRect">
            <a:avLst/>
          </a:prstGeom>
          <a:noFill/>
          <a:ln>
            <a:solidFill>
              <a:schemeClr val="bg1"/>
            </a:solidFill>
          </a:ln>
          <a:effectLst>
            <a:glow>
              <a:srgbClr val="00B0F0"/>
            </a:glo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1" name="TextBox 145"/>
          <p:cNvSpPr txBox="1"/>
          <p:nvPr/>
        </p:nvSpPr>
        <p:spPr>
          <a:xfrm>
            <a:off x="6188147" y="3031607"/>
            <a:ext cx="1623204" cy="1892816"/>
          </a:xfrm>
          <a:prstGeom prst="rect">
            <a:avLst/>
          </a:prstGeom>
          <a:noFill/>
        </p:spPr>
        <p:txBody>
          <a:bodyPr wrap="square" lIns="91431" tIns="45715" rIns="91431" bIns="45715" rtlCol="0">
            <a:spAutoFit/>
          </a:bodyPr>
          <a:lstStyle/>
          <a:p>
            <a:pPr algn="ctr">
              <a:lnSpc>
                <a:spcPct val="130000"/>
              </a:lnSpc>
            </a:pPr>
            <a:r>
              <a:rPr lang="zh-CN" altLang="en-US" sz="900" dirty="0">
                <a:solidFill>
                  <a:schemeClr val="bg1"/>
                </a:solidFill>
                <a:latin typeface="微软雅黑" pitchFamily="34" charset="-122"/>
                <a:ea typeface="微软雅黑" pitchFamily="34" charset="-122"/>
              </a:rPr>
              <a:t>您的内容打在这里，或者通过您的内容打在这里您的内容打在这里或者通过您的内容打在这里您的内容打在这里或者通过您的内容打在这里您的内容打在这里或者通过您的内容打在这里</a:t>
            </a:r>
          </a:p>
          <a:p>
            <a:pPr>
              <a:lnSpc>
                <a:spcPct val="130000"/>
              </a:lnSpc>
            </a:pPr>
            <a:endParaRPr lang="zh-CN" altLang="en-US" sz="900" dirty="0">
              <a:solidFill>
                <a:schemeClr val="accent1">
                  <a:lumMod val="60000"/>
                  <a:lumOff val="40000"/>
                </a:schemeClr>
              </a:solidFill>
              <a:latin typeface="微软雅黑" pitchFamily="34" charset="-122"/>
              <a:ea typeface="微软雅黑" pitchFamily="34" charset="-122"/>
            </a:endParaRPr>
          </a:p>
          <a:p>
            <a:pPr>
              <a:lnSpc>
                <a:spcPct val="130000"/>
              </a:lnSpc>
            </a:pPr>
            <a:endParaRPr lang="zh-CN" altLang="en-US" sz="900" dirty="0">
              <a:solidFill>
                <a:schemeClr val="accent1">
                  <a:lumMod val="60000"/>
                  <a:lumOff val="40000"/>
                </a:schemeClr>
              </a:solidFill>
              <a:latin typeface="微软雅黑" pitchFamily="34" charset="-122"/>
              <a:ea typeface="微软雅黑" pitchFamily="34" charset="-122"/>
            </a:endParaRPr>
          </a:p>
          <a:p>
            <a:pPr>
              <a:lnSpc>
                <a:spcPct val="130000"/>
              </a:lnSpc>
            </a:pPr>
            <a:endParaRPr lang="zh-CN" altLang="en-US" sz="900" dirty="0">
              <a:solidFill>
                <a:schemeClr val="accent1">
                  <a:lumMod val="60000"/>
                  <a:lumOff val="40000"/>
                </a:schemeClr>
              </a:solidFill>
              <a:latin typeface="微软雅黑" pitchFamily="34" charset="-122"/>
              <a:ea typeface="微软雅黑" pitchFamily="34" charset="-122"/>
            </a:endParaRPr>
          </a:p>
        </p:txBody>
      </p:sp>
      <p:cxnSp>
        <p:nvCxnSpPr>
          <p:cNvPr id="72" name="直接连接符 71"/>
          <p:cNvCxnSpPr/>
          <p:nvPr/>
        </p:nvCxnSpPr>
        <p:spPr>
          <a:xfrm>
            <a:off x="6178598" y="2944523"/>
            <a:ext cx="1632753" cy="0"/>
          </a:xfrm>
          <a:prstGeom prst="line">
            <a:avLst/>
          </a:prstGeom>
          <a:ln>
            <a:solidFill>
              <a:schemeClr val="bg1"/>
            </a:solidFill>
          </a:ln>
          <a:effectLst>
            <a:glow>
              <a:srgbClr val="00B0F0"/>
            </a:glow>
          </a:effectLst>
        </p:spPr>
        <p:style>
          <a:lnRef idx="1">
            <a:schemeClr val="accent1"/>
          </a:lnRef>
          <a:fillRef idx="0">
            <a:schemeClr val="accent1"/>
          </a:fillRef>
          <a:effectRef idx="0">
            <a:schemeClr val="accent1"/>
          </a:effectRef>
          <a:fontRef idx="minor">
            <a:schemeClr val="tx1"/>
          </a:fontRef>
        </p:style>
      </p:cxnSp>
      <p:sp>
        <p:nvSpPr>
          <p:cNvPr id="73" name="文本框 72"/>
          <p:cNvSpPr txBox="1"/>
          <p:nvPr/>
        </p:nvSpPr>
        <p:spPr>
          <a:xfrm>
            <a:off x="6295709" y="2624926"/>
            <a:ext cx="1415772" cy="276999"/>
          </a:xfrm>
          <a:prstGeom prst="rect">
            <a:avLst/>
          </a:prstGeom>
          <a:noFill/>
        </p:spPr>
        <p:txBody>
          <a:bodyPr wrap="none" rtlCol="0">
            <a:spAutoFit/>
          </a:bodyPr>
          <a:lstStyle/>
          <a:p>
            <a:r>
              <a:rPr lang="zh-CN" altLang="en-US" sz="1200" dirty="0">
                <a:solidFill>
                  <a:schemeClr val="bg1"/>
                </a:solidFill>
                <a:latin typeface="微软雅黑" panose="020B0503020204020204" pitchFamily="34" charset="-122"/>
                <a:ea typeface="微软雅黑" panose="020B0503020204020204" pitchFamily="34" charset="-122"/>
              </a:rPr>
              <a:t>单击此处添加标题</a:t>
            </a:r>
          </a:p>
        </p:txBody>
      </p:sp>
    </p:spTree>
    <p:extLst>
      <p:ext uri="{BB962C8B-B14F-4D97-AF65-F5344CB8AC3E}">
        <p14:creationId xmlns:p14="http://schemas.microsoft.com/office/powerpoint/2010/main" val="2483080709"/>
      </p:ext>
    </p:extLst>
  </p:cSld>
  <p:clrMapOvr>
    <a:masterClrMapping/>
  </p:clrMapOvr>
  <mc:AlternateContent xmlns:mc="http://schemas.openxmlformats.org/markup-compatibility/2006" xmlns:p14="http://schemas.microsoft.com/office/powerpoint/2010/main">
    <mc:Choice Requires="p14">
      <p:transition spd="slow" p14:dur="1500" advTm="1000">
        <p:random/>
      </p:transition>
    </mc:Choice>
    <mc:Fallback xmlns="">
      <p:transition spd="slow" advTm="1000">
        <p:random/>
      </p:transition>
    </mc:Fallback>
  </mc:AlternateContent>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53" presetClass="entr" presetSubtype="16" fill="hold" grpId="0" nodeType="clickEffect">
                                  <p:stCondLst>
                                    <p:cond delay="0"/>
                                  </p:stCondLst>
                                  <p:childTnLst>
                                    <p:set>
                                      <p:cBhvr>
                                        <p:cTn id="6" dur="1" fill="hold">
                                          <p:stCondLst>
                                            <p:cond delay="0"/>
                                          </p:stCondLst>
                                        </p:cTn>
                                        <p:tgtEl>
                                          <p:spTgt spid="53"/>
                                        </p:tgtEl>
                                        <p:attrNameLst>
                                          <p:attrName>style.visibility</p:attrName>
                                        </p:attrNameLst>
                                      </p:cBhvr>
                                      <p:to>
                                        <p:strVal val="visible"/>
                                      </p:to>
                                    </p:set>
                                    <p:anim calcmode="lin" valueType="num">
                                      <p:cBhvr>
                                        <p:cTn id="7" dur="750" fill="hold"/>
                                        <p:tgtEl>
                                          <p:spTgt spid="53"/>
                                        </p:tgtEl>
                                        <p:attrNameLst>
                                          <p:attrName>ppt_w</p:attrName>
                                        </p:attrNameLst>
                                      </p:cBhvr>
                                      <p:tavLst>
                                        <p:tav tm="0">
                                          <p:val>
                                            <p:fltVal val="0"/>
                                          </p:val>
                                        </p:tav>
                                        <p:tav tm="100000">
                                          <p:val>
                                            <p:strVal val="#ppt_w"/>
                                          </p:val>
                                        </p:tav>
                                      </p:tavLst>
                                    </p:anim>
                                    <p:anim calcmode="lin" valueType="num">
                                      <p:cBhvr>
                                        <p:cTn id="8" dur="750" fill="hold"/>
                                        <p:tgtEl>
                                          <p:spTgt spid="53"/>
                                        </p:tgtEl>
                                        <p:attrNameLst>
                                          <p:attrName>ppt_h</p:attrName>
                                        </p:attrNameLst>
                                      </p:cBhvr>
                                      <p:tavLst>
                                        <p:tav tm="0">
                                          <p:val>
                                            <p:fltVal val="0"/>
                                          </p:val>
                                        </p:tav>
                                        <p:tav tm="100000">
                                          <p:val>
                                            <p:strVal val="#ppt_h"/>
                                          </p:val>
                                        </p:tav>
                                      </p:tavLst>
                                    </p:anim>
                                    <p:animEffect transition="in" filter="fade">
                                      <p:cBhvr>
                                        <p:cTn id="9" dur="750"/>
                                        <p:tgtEl>
                                          <p:spTgt spid="53"/>
                                        </p:tgtEl>
                                      </p:cBhvr>
                                    </p:animEffect>
                                  </p:childTnLst>
                                </p:cTn>
                              </p:par>
                            </p:childTnLst>
                          </p:cTn>
                        </p:par>
                        <p:par>
                          <p:cTn id="10" fill="hold">
                            <p:stCondLst>
                              <p:cond delay="750"/>
                            </p:stCondLst>
                            <p:childTnLst>
                              <p:par>
                                <p:cTn id="11" presetID="12" presetClass="entr" presetSubtype="1" fill="hold" nodeType="afterEffect">
                                  <p:stCondLst>
                                    <p:cond delay="0"/>
                                  </p:stCondLst>
                                  <p:childTnLst>
                                    <p:set>
                                      <p:cBhvr>
                                        <p:cTn id="12" dur="1" fill="hold">
                                          <p:stCondLst>
                                            <p:cond delay="0"/>
                                          </p:stCondLst>
                                        </p:cTn>
                                        <p:tgtEl>
                                          <p:spTgt spid="50"/>
                                        </p:tgtEl>
                                        <p:attrNameLst>
                                          <p:attrName>style.visibility</p:attrName>
                                        </p:attrNameLst>
                                      </p:cBhvr>
                                      <p:to>
                                        <p:strVal val="visible"/>
                                      </p:to>
                                    </p:set>
                                    <p:animEffect transition="in" filter="slide(fromTop)">
                                      <p:cBhvr>
                                        <p:cTn id="13" dur="500"/>
                                        <p:tgtEl>
                                          <p:spTgt spid="50"/>
                                        </p:tgtEl>
                                      </p:cBhvr>
                                    </p:animEffect>
                                  </p:childTnLst>
                                </p:cTn>
                              </p:par>
                            </p:childTnLst>
                          </p:cTn>
                        </p:par>
                      </p:childTnLst>
                    </p:cTn>
                  </p:par>
                  <p:par>
                    <p:cTn id="14" fill="hold">
                      <p:stCondLst>
                        <p:cond delay="indefinite"/>
                      </p:stCondLst>
                      <p:childTnLst>
                        <p:par>
                          <p:cTn id="15" fill="hold">
                            <p:stCondLst>
                              <p:cond delay="0"/>
                            </p:stCondLst>
                            <p:childTnLst>
                              <p:par>
                                <p:cTn id="16" presetID="22" presetClass="entr" presetSubtype="4" fill="hold" grpId="0" nodeType="clickEffect">
                                  <p:stCondLst>
                                    <p:cond delay="0"/>
                                  </p:stCondLst>
                                  <p:childTnLst>
                                    <p:set>
                                      <p:cBhvr>
                                        <p:cTn id="17" dur="1" fill="hold">
                                          <p:stCondLst>
                                            <p:cond delay="0"/>
                                          </p:stCondLst>
                                        </p:cTn>
                                        <p:tgtEl>
                                          <p:spTgt spid="54"/>
                                        </p:tgtEl>
                                        <p:attrNameLst>
                                          <p:attrName>style.visibility</p:attrName>
                                        </p:attrNameLst>
                                      </p:cBhvr>
                                      <p:to>
                                        <p:strVal val="visible"/>
                                      </p:to>
                                    </p:set>
                                    <p:animEffect transition="in" filter="wipe(down)">
                                      <p:cBhvr>
                                        <p:cTn id="18" dur="500"/>
                                        <p:tgtEl>
                                          <p:spTgt spid="54"/>
                                        </p:tgtEl>
                                      </p:cBhvr>
                                    </p:animEffect>
                                  </p:childTnLst>
                                </p:cTn>
                              </p:par>
                            </p:childTnLst>
                          </p:cTn>
                        </p:par>
                      </p:childTnLst>
                    </p:cTn>
                  </p:par>
                  <p:par>
                    <p:cTn id="19" fill="hold">
                      <p:stCondLst>
                        <p:cond delay="indefinite"/>
                      </p:stCondLst>
                      <p:childTnLst>
                        <p:par>
                          <p:cTn id="20" fill="hold">
                            <p:stCondLst>
                              <p:cond delay="0"/>
                            </p:stCondLst>
                            <p:childTnLst>
                              <p:par>
                                <p:cTn id="21" presetID="47" presetClass="entr" presetSubtype="0" fill="hold" grpId="0" nodeType="clickEffect">
                                  <p:stCondLst>
                                    <p:cond delay="0"/>
                                  </p:stCondLst>
                                  <p:childTnLst>
                                    <p:set>
                                      <p:cBhvr>
                                        <p:cTn id="22" dur="1" fill="hold">
                                          <p:stCondLst>
                                            <p:cond delay="0"/>
                                          </p:stCondLst>
                                        </p:cTn>
                                        <p:tgtEl>
                                          <p:spTgt spid="57"/>
                                        </p:tgtEl>
                                        <p:attrNameLst>
                                          <p:attrName>style.visibility</p:attrName>
                                        </p:attrNameLst>
                                      </p:cBhvr>
                                      <p:to>
                                        <p:strVal val="visible"/>
                                      </p:to>
                                    </p:set>
                                    <p:animEffect transition="in" filter="fade">
                                      <p:cBhvr>
                                        <p:cTn id="23" dur="1000"/>
                                        <p:tgtEl>
                                          <p:spTgt spid="57"/>
                                        </p:tgtEl>
                                      </p:cBhvr>
                                    </p:animEffect>
                                    <p:anim calcmode="lin" valueType="num">
                                      <p:cBhvr>
                                        <p:cTn id="24" dur="1000" fill="hold"/>
                                        <p:tgtEl>
                                          <p:spTgt spid="57"/>
                                        </p:tgtEl>
                                        <p:attrNameLst>
                                          <p:attrName>ppt_x</p:attrName>
                                        </p:attrNameLst>
                                      </p:cBhvr>
                                      <p:tavLst>
                                        <p:tav tm="0">
                                          <p:val>
                                            <p:strVal val="#ppt_x"/>
                                          </p:val>
                                        </p:tav>
                                        <p:tav tm="100000">
                                          <p:val>
                                            <p:strVal val="#ppt_x"/>
                                          </p:val>
                                        </p:tav>
                                      </p:tavLst>
                                    </p:anim>
                                    <p:anim calcmode="lin" valueType="num">
                                      <p:cBhvr>
                                        <p:cTn id="25" dur="1000" fill="hold"/>
                                        <p:tgtEl>
                                          <p:spTgt spid="57"/>
                                        </p:tgtEl>
                                        <p:attrNameLst>
                                          <p:attrName>ppt_y</p:attrName>
                                        </p:attrNameLst>
                                      </p:cBhvr>
                                      <p:tavLst>
                                        <p:tav tm="0">
                                          <p:val>
                                            <p:strVal val="#ppt_y-.1"/>
                                          </p:val>
                                        </p:tav>
                                        <p:tav tm="100000">
                                          <p:val>
                                            <p:strVal val="#ppt_y"/>
                                          </p:val>
                                        </p:tav>
                                      </p:tavLst>
                                    </p:anim>
                                  </p:childTnLst>
                                </p:cTn>
                              </p:par>
                            </p:childTnLst>
                          </p:cTn>
                        </p:par>
                      </p:childTnLst>
                    </p:cTn>
                  </p:par>
                  <p:par>
                    <p:cTn id="26" fill="hold">
                      <p:stCondLst>
                        <p:cond delay="indefinite"/>
                      </p:stCondLst>
                      <p:childTnLst>
                        <p:par>
                          <p:cTn id="27" fill="hold">
                            <p:stCondLst>
                              <p:cond delay="0"/>
                            </p:stCondLst>
                            <p:childTnLst>
                              <p:par>
                                <p:cTn id="28" presetID="22" presetClass="entr" presetSubtype="8" fill="hold" nodeType="clickEffect">
                                  <p:stCondLst>
                                    <p:cond delay="0"/>
                                  </p:stCondLst>
                                  <p:childTnLst>
                                    <p:set>
                                      <p:cBhvr>
                                        <p:cTn id="29" dur="1" fill="hold">
                                          <p:stCondLst>
                                            <p:cond delay="0"/>
                                          </p:stCondLst>
                                        </p:cTn>
                                        <p:tgtEl>
                                          <p:spTgt spid="56"/>
                                        </p:tgtEl>
                                        <p:attrNameLst>
                                          <p:attrName>style.visibility</p:attrName>
                                        </p:attrNameLst>
                                      </p:cBhvr>
                                      <p:to>
                                        <p:strVal val="visible"/>
                                      </p:to>
                                    </p:set>
                                    <p:animEffect transition="in" filter="wipe(left)">
                                      <p:cBhvr>
                                        <p:cTn id="30" dur="500"/>
                                        <p:tgtEl>
                                          <p:spTgt spid="56"/>
                                        </p:tgtEl>
                                      </p:cBhvr>
                                    </p:animEffect>
                                  </p:childTnLst>
                                </p:cTn>
                              </p:par>
                            </p:childTnLst>
                          </p:cTn>
                        </p:par>
                      </p:childTnLst>
                    </p:cTn>
                  </p:par>
                  <p:par>
                    <p:cTn id="31" fill="hold">
                      <p:stCondLst>
                        <p:cond delay="indefinite"/>
                      </p:stCondLst>
                      <p:childTnLst>
                        <p:par>
                          <p:cTn id="32" fill="hold">
                            <p:stCondLst>
                              <p:cond delay="0"/>
                            </p:stCondLst>
                            <p:childTnLst>
                              <p:par>
                                <p:cTn id="33" presetID="22" presetClass="entr" presetSubtype="1" fill="hold" nodeType="clickEffect">
                                  <p:stCondLst>
                                    <p:cond delay="0"/>
                                  </p:stCondLst>
                                  <p:childTnLst>
                                    <p:set>
                                      <p:cBhvr>
                                        <p:cTn id="34" dur="1" fill="hold">
                                          <p:stCondLst>
                                            <p:cond delay="0"/>
                                          </p:stCondLst>
                                        </p:cTn>
                                        <p:tgtEl>
                                          <p:spTgt spid="55">
                                            <p:txEl>
                                              <p:pRg st="0" end="0"/>
                                            </p:txEl>
                                          </p:spTgt>
                                        </p:tgtEl>
                                        <p:attrNameLst>
                                          <p:attrName>style.visibility</p:attrName>
                                        </p:attrNameLst>
                                      </p:cBhvr>
                                      <p:to>
                                        <p:strVal val="visible"/>
                                      </p:to>
                                    </p:set>
                                    <p:animEffect transition="in" filter="wipe(up)">
                                      <p:cBhvr>
                                        <p:cTn id="35" dur="750"/>
                                        <p:tgtEl>
                                          <p:spTgt spid="55">
                                            <p:txEl>
                                              <p:pRg st="0" end="0"/>
                                            </p:txEl>
                                          </p:spTgt>
                                        </p:tgtEl>
                                      </p:cBhvr>
                                    </p:animEffect>
                                  </p:childTnLst>
                                </p:cTn>
                              </p:par>
                            </p:childTnLst>
                          </p:cTn>
                        </p:par>
                      </p:childTnLst>
                    </p:cTn>
                  </p:par>
                  <p:par>
                    <p:cTn id="36" fill="hold">
                      <p:stCondLst>
                        <p:cond delay="indefinite"/>
                      </p:stCondLst>
                      <p:childTnLst>
                        <p:par>
                          <p:cTn id="37" fill="hold">
                            <p:stCondLst>
                              <p:cond delay="0"/>
                            </p:stCondLst>
                            <p:childTnLst>
                              <p:par>
                                <p:cTn id="38" presetID="53" presetClass="entr" presetSubtype="16" fill="hold" grpId="0" nodeType="clickEffect">
                                  <p:stCondLst>
                                    <p:cond delay="0"/>
                                  </p:stCondLst>
                                  <p:childTnLst>
                                    <p:set>
                                      <p:cBhvr>
                                        <p:cTn id="39" dur="1" fill="hold">
                                          <p:stCondLst>
                                            <p:cond delay="0"/>
                                          </p:stCondLst>
                                        </p:cTn>
                                        <p:tgtEl>
                                          <p:spTgt spid="61"/>
                                        </p:tgtEl>
                                        <p:attrNameLst>
                                          <p:attrName>style.visibility</p:attrName>
                                        </p:attrNameLst>
                                      </p:cBhvr>
                                      <p:to>
                                        <p:strVal val="visible"/>
                                      </p:to>
                                    </p:set>
                                    <p:anim calcmode="lin" valueType="num">
                                      <p:cBhvr>
                                        <p:cTn id="40" dur="750" fill="hold"/>
                                        <p:tgtEl>
                                          <p:spTgt spid="61"/>
                                        </p:tgtEl>
                                        <p:attrNameLst>
                                          <p:attrName>ppt_w</p:attrName>
                                        </p:attrNameLst>
                                      </p:cBhvr>
                                      <p:tavLst>
                                        <p:tav tm="0">
                                          <p:val>
                                            <p:fltVal val="0"/>
                                          </p:val>
                                        </p:tav>
                                        <p:tav tm="100000">
                                          <p:val>
                                            <p:strVal val="#ppt_w"/>
                                          </p:val>
                                        </p:tav>
                                      </p:tavLst>
                                    </p:anim>
                                    <p:anim calcmode="lin" valueType="num">
                                      <p:cBhvr>
                                        <p:cTn id="41" dur="750" fill="hold"/>
                                        <p:tgtEl>
                                          <p:spTgt spid="61"/>
                                        </p:tgtEl>
                                        <p:attrNameLst>
                                          <p:attrName>ppt_h</p:attrName>
                                        </p:attrNameLst>
                                      </p:cBhvr>
                                      <p:tavLst>
                                        <p:tav tm="0">
                                          <p:val>
                                            <p:fltVal val="0"/>
                                          </p:val>
                                        </p:tav>
                                        <p:tav tm="100000">
                                          <p:val>
                                            <p:strVal val="#ppt_h"/>
                                          </p:val>
                                        </p:tav>
                                      </p:tavLst>
                                    </p:anim>
                                    <p:animEffect transition="in" filter="fade">
                                      <p:cBhvr>
                                        <p:cTn id="42" dur="750"/>
                                        <p:tgtEl>
                                          <p:spTgt spid="61"/>
                                        </p:tgtEl>
                                      </p:cBhvr>
                                    </p:animEffect>
                                  </p:childTnLst>
                                </p:cTn>
                              </p:par>
                            </p:childTnLst>
                          </p:cTn>
                        </p:par>
                        <p:par>
                          <p:cTn id="43" fill="hold">
                            <p:stCondLst>
                              <p:cond delay="750"/>
                            </p:stCondLst>
                            <p:childTnLst>
                              <p:par>
                                <p:cTn id="44" presetID="12" presetClass="entr" presetSubtype="1" fill="hold" nodeType="afterEffect">
                                  <p:stCondLst>
                                    <p:cond delay="0"/>
                                  </p:stCondLst>
                                  <p:childTnLst>
                                    <p:set>
                                      <p:cBhvr>
                                        <p:cTn id="45" dur="1" fill="hold">
                                          <p:stCondLst>
                                            <p:cond delay="0"/>
                                          </p:stCondLst>
                                        </p:cTn>
                                        <p:tgtEl>
                                          <p:spTgt spid="58"/>
                                        </p:tgtEl>
                                        <p:attrNameLst>
                                          <p:attrName>style.visibility</p:attrName>
                                        </p:attrNameLst>
                                      </p:cBhvr>
                                      <p:to>
                                        <p:strVal val="visible"/>
                                      </p:to>
                                    </p:set>
                                    <p:animEffect transition="in" filter="slide(fromTop)">
                                      <p:cBhvr>
                                        <p:cTn id="46" dur="500"/>
                                        <p:tgtEl>
                                          <p:spTgt spid="58"/>
                                        </p:tgtEl>
                                      </p:cBhvr>
                                    </p:animEffect>
                                  </p:childTnLst>
                                </p:cTn>
                              </p:par>
                            </p:childTnLst>
                          </p:cTn>
                        </p:par>
                      </p:childTnLst>
                    </p:cTn>
                  </p:par>
                  <p:par>
                    <p:cTn id="47" fill="hold">
                      <p:stCondLst>
                        <p:cond delay="indefinite"/>
                      </p:stCondLst>
                      <p:childTnLst>
                        <p:par>
                          <p:cTn id="48" fill="hold">
                            <p:stCondLst>
                              <p:cond delay="0"/>
                            </p:stCondLst>
                            <p:childTnLst>
                              <p:par>
                                <p:cTn id="49" presetID="22" presetClass="entr" presetSubtype="4" fill="hold" grpId="0" nodeType="clickEffect">
                                  <p:stCondLst>
                                    <p:cond delay="0"/>
                                  </p:stCondLst>
                                  <p:childTnLst>
                                    <p:set>
                                      <p:cBhvr>
                                        <p:cTn id="50" dur="1" fill="hold">
                                          <p:stCondLst>
                                            <p:cond delay="0"/>
                                          </p:stCondLst>
                                        </p:cTn>
                                        <p:tgtEl>
                                          <p:spTgt spid="62"/>
                                        </p:tgtEl>
                                        <p:attrNameLst>
                                          <p:attrName>style.visibility</p:attrName>
                                        </p:attrNameLst>
                                      </p:cBhvr>
                                      <p:to>
                                        <p:strVal val="visible"/>
                                      </p:to>
                                    </p:set>
                                    <p:animEffect transition="in" filter="wipe(down)">
                                      <p:cBhvr>
                                        <p:cTn id="51" dur="500"/>
                                        <p:tgtEl>
                                          <p:spTgt spid="62"/>
                                        </p:tgtEl>
                                      </p:cBhvr>
                                    </p:animEffect>
                                  </p:childTnLst>
                                </p:cTn>
                              </p:par>
                            </p:childTnLst>
                          </p:cTn>
                        </p:par>
                      </p:childTnLst>
                    </p:cTn>
                  </p:par>
                  <p:par>
                    <p:cTn id="52" fill="hold">
                      <p:stCondLst>
                        <p:cond delay="indefinite"/>
                      </p:stCondLst>
                      <p:childTnLst>
                        <p:par>
                          <p:cTn id="53" fill="hold">
                            <p:stCondLst>
                              <p:cond delay="0"/>
                            </p:stCondLst>
                            <p:childTnLst>
                              <p:par>
                                <p:cTn id="54" presetID="47" presetClass="entr" presetSubtype="0" fill="hold" grpId="0" nodeType="clickEffect">
                                  <p:stCondLst>
                                    <p:cond delay="0"/>
                                  </p:stCondLst>
                                  <p:childTnLst>
                                    <p:set>
                                      <p:cBhvr>
                                        <p:cTn id="55" dur="1" fill="hold">
                                          <p:stCondLst>
                                            <p:cond delay="0"/>
                                          </p:stCondLst>
                                        </p:cTn>
                                        <p:tgtEl>
                                          <p:spTgt spid="65"/>
                                        </p:tgtEl>
                                        <p:attrNameLst>
                                          <p:attrName>style.visibility</p:attrName>
                                        </p:attrNameLst>
                                      </p:cBhvr>
                                      <p:to>
                                        <p:strVal val="visible"/>
                                      </p:to>
                                    </p:set>
                                    <p:animEffect transition="in" filter="fade">
                                      <p:cBhvr>
                                        <p:cTn id="56" dur="1000"/>
                                        <p:tgtEl>
                                          <p:spTgt spid="65"/>
                                        </p:tgtEl>
                                      </p:cBhvr>
                                    </p:animEffect>
                                    <p:anim calcmode="lin" valueType="num">
                                      <p:cBhvr>
                                        <p:cTn id="57" dur="1000" fill="hold"/>
                                        <p:tgtEl>
                                          <p:spTgt spid="65"/>
                                        </p:tgtEl>
                                        <p:attrNameLst>
                                          <p:attrName>ppt_x</p:attrName>
                                        </p:attrNameLst>
                                      </p:cBhvr>
                                      <p:tavLst>
                                        <p:tav tm="0">
                                          <p:val>
                                            <p:strVal val="#ppt_x"/>
                                          </p:val>
                                        </p:tav>
                                        <p:tav tm="100000">
                                          <p:val>
                                            <p:strVal val="#ppt_x"/>
                                          </p:val>
                                        </p:tav>
                                      </p:tavLst>
                                    </p:anim>
                                    <p:anim calcmode="lin" valueType="num">
                                      <p:cBhvr>
                                        <p:cTn id="58" dur="1000" fill="hold"/>
                                        <p:tgtEl>
                                          <p:spTgt spid="65"/>
                                        </p:tgtEl>
                                        <p:attrNameLst>
                                          <p:attrName>ppt_y</p:attrName>
                                        </p:attrNameLst>
                                      </p:cBhvr>
                                      <p:tavLst>
                                        <p:tav tm="0">
                                          <p:val>
                                            <p:strVal val="#ppt_y-.1"/>
                                          </p:val>
                                        </p:tav>
                                        <p:tav tm="100000">
                                          <p:val>
                                            <p:strVal val="#ppt_y"/>
                                          </p:val>
                                        </p:tav>
                                      </p:tavLst>
                                    </p:anim>
                                  </p:childTnLst>
                                </p:cTn>
                              </p:par>
                            </p:childTnLst>
                          </p:cTn>
                        </p:par>
                      </p:childTnLst>
                    </p:cTn>
                  </p:par>
                  <p:par>
                    <p:cTn id="59" fill="hold">
                      <p:stCondLst>
                        <p:cond delay="indefinite"/>
                      </p:stCondLst>
                      <p:childTnLst>
                        <p:par>
                          <p:cTn id="60" fill="hold">
                            <p:stCondLst>
                              <p:cond delay="0"/>
                            </p:stCondLst>
                            <p:childTnLst>
                              <p:par>
                                <p:cTn id="61" presetID="22" presetClass="entr" presetSubtype="8" fill="hold" nodeType="clickEffect">
                                  <p:stCondLst>
                                    <p:cond delay="0"/>
                                  </p:stCondLst>
                                  <p:childTnLst>
                                    <p:set>
                                      <p:cBhvr>
                                        <p:cTn id="62" dur="1" fill="hold">
                                          <p:stCondLst>
                                            <p:cond delay="0"/>
                                          </p:stCondLst>
                                        </p:cTn>
                                        <p:tgtEl>
                                          <p:spTgt spid="64"/>
                                        </p:tgtEl>
                                        <p:attrNameLst>
                                          <p:attrName>style.visibility</p:attrName>
                                        </p:attrNameLst>
                                      </p:cBhvr>
                                      <p:to>
                                        <p:strVal val="visible"/>
                                      </p:to>
                                    </p:set>
                                    <p:animEffect transition="in" filter="wipe(left)">
                                      <p:cBhvr>
                                        <p:cTn id="63" dur="500"/>
                                        <p:tgtEl>
                                          <p:spTgt spid="64"/>
                                        </p:tgtEl>
                                      </p:cBhvr>
                                    </p:animEffect>
                                  </p:childTnLst>
                                </p:cTn>
                              </p:par>
                            </p:childTnLst>
                          </p:cTn>
                        </p:par>
                      </p:childTnLst>
                    </p:cTn>
                  </p:par>
                  <p:par>
                    <p:cTn id="64" fill="hold">
                      <p:stCondLst>
                        <p:cond delay="indefinite"/>
                      </p:stCondLst>
                      <p:childTnLst>
                        <p:par>
                          <p:cTn id="65" fill="hold">
                            <p:stCondLst>
                              <p:cond delay="0"/>
                            </p:stCondLst>
                            <p:childTnLst>
                              <p:par>
                                <p:cTn id="66" presetID="22" presetClass="entr" presetSubtype="1" fill="hold" nodeType="clickEffect">
                                  <p:stCondLst>
                                    <p:cond delay="0"/>
                                  </p:stCondLst>
                                  <p:childTnLst>
                                    <p:set>
                                      <p:cBhvr>
                                        <p:cTn id="67" dur="1" fill="hold">
                                          <p:stCondLst>
                                            <p:cond delay="0"/>
                                          </p:stCondLst>
                                        </p:cTn>
                                        <p:tgtEl>
                                          <p:spTgt spid="63">
                                            <p:txEl>
                                              <p:pRg st="0" end="0"/>
                                            </p:txEl>
                                          </p:spTgt>
                                        </p:tgtEl>
                                        <p:attrNameLst>
                                          <p:attrName>style.visibility</p:attrName>
                                        </p:attrNameLst>
                                      </p:cBhvr>
                                      <p:to>
                                        <p:strVal val="visible"/>
                                      </p:to>
                                    </p:set>
                                    <p:animEffect transition="in" filter="wipe(up)">
                                      <p:cBhvr>
                                        <p:cTn id="68" dur="750"/>
                                        <p:tgtEl>
                                          <p:spTgt spid="63">
                                            <p:txEl>
                                              <p:pRg st="0" end="0"/>
                                            </p:txEl>
                                          </p:spTgt>
                                        </p:tgtEl>
                                      </p:cBhvr>
                                    </p:animEffect>
                                  </p:childTnLst>
                                </p:cTn>
                              </p:par>
                            </p:childTnLst>
                          </p:cTn>
                        </p:par>
                      </p:childTnLst>
                    </p:cTn>
                  </p:par>
                  <p:par>
                    <p:cTn id="69" fill="hold">
                      <p:stCondLst>
                        <p:cond delay="indefinite"/>
                      </p:stCondLst>
                      <p:childTnLst>
                        <p:par>
                          <p:cTn id="70" fill="hold">
                            <p:stCondLst>
                              <p:cond delay="0"/>
                            </p:stCondLst>
                            <p:childTnLst>
                              <p:par>
                                <p:cTn id="71" presetID="53" presetClass="entr" presetSubtype="16" fill="hold" grpId="0" nodeType="clickEffect">
                                  <p:stCondLst>
                                    <p:cond delay="0"/>
                                  </p:stCondLst>
                                  <p:childTnLst>
                                    <p:set>
                                      <p:cBhvr>
                                        <p:cTn id="72" dur="1" fill="hold">
                                          <p:stCondLst>
                                            <p:cond delay="0"/>
                                          </p:stCondLst>
                                        </p:cTn>
                                        <p:tgtEl>
                                          <p:spTgt spid="69"/>
                                        </p:tgtEl>
                                        <p:attrNameLst>
                                          <p:attrName>style.visibility</p:attrName>
                                        </p:attrNameLst>
                                      </p:cBhvr>
                                      <p:to>
                                        <p:strVal val="visible"/>
                                      </p:to>
                                    </p:set>
                                    <p:anim calcmode="lin" valueType="num">
                                      <p:cBhvr>
                                        <p:cTn id="73" dur="750" fill="hold"/>
                                        <p:tgtEl>
                                          <p:spTgt spid="69"/>
                                        </p:tgtEl>
                                        <p:attrNameLst>
                                          <p:attrName>ppt_w</p:attrName>
                                        </p:attrNameLst>
                                      </p:cBhvr>
                                      <p:tavLst>
                                        <p:tav tm="0">
                                          <p:val>
                                            <p:fltVal val="0"/>
                                          </p:val>
                                        </p:tav>
                                        <p:tav tm="100000">
                                          <p:val>
                                            <p:strVal val="#ppt_w"/>
                                          </p:val>
                                        </p:tav>
                                      </p:tavLst>
                                    </p:anim>
                                    <p:anim calcmode="lin" valueType="num">
                                      <p:cBhvr>
                                        <p:cTn id="74" dur="750" fill="hold"/>
                                        <p:tgtEl>
                                          <p:spTgt spid="69"/>
                                        </p:tgtEl>
                                        <p:attrNameLst>
                                          <p:attrName>ppt_h</p:attrName>
                                        </p:attrNameLst>
                                      </p:cBhvr>
                                      <p:tavLst>
                                        <p:tav tm="0">
                                          <p:val>
                                            <p:fltVal val="0"/>
                                          </p:val>
                                        </p:tav>
                                        <p:tav tm="100000">
                                          <p:val>
                                            <p:strVal val="#ppt_h"/>
                                          </p:val>
                                        </p:tav>
                                      </p:tavLst>
                                    </p:anim>
                                    <p:animEffect transition="in" filter="fade">
                                      <p:cBhvr>
                                        <p:cTn id="75" dur="750"/>
                                        <p:tgtEl>
                                          <p:spTgt spid="69"/>
                                        </p:tgtEl>
                                      </p:cBhvr>
                                    </p:animEffect>
                                  </p:childTnLst>
                                </p:cTn>
                              </p:par>
                            </p:childTnLst>
                          </p:cTn>
                        </p:par>
                        <p:par>
                          <p:cTn id="76" fill="hold">
                            <p:stCondLst>
                              <p:cond delay="750"/>
                            </p:stCondLst>
                            <p:childTnLst>
                              <p:par>
                                <p:cTn id="77" presetID="12" presetClass="entr" presetSubtype="1" fill="hold" nodeType="afterEffect">
                                  <p:stCondLst>
                                    <p:cond delay="0"/>
                                  </p:stCondLst>
                                  <p:childTnLst>
                                    <p:set>
                                      <p:cBhvr>
                                        <p:cTn id="78" dur="1" fill="hold">
                                          <p:stCondLst>
                                            <p:cond delay="0"/>
                                          </p:stCondLst>
                                        </p:cTn>
                                        <p:tgtEl>
                                          <p:spTgt spid="66"/>
                                        </p:tgtEl>
                                        <p:attrNameLst>
                                          <p:attrName>style.visibility</p:attrName>
                                        </p:attrNameLst>
                                      </p:cBhvr>
                                      <p:to>
                                        <p:strVal val="visible"/>
                                      </p:to>
                                    </p:set>
                                    <p:animEffect transition="in" filter="slide(fromTop)">
                                      <p:cBhvr>
                                        <p:cTn id="79" dur="500"/>
                                        <p:tgtEl>
                                          <p:spTgt spid="66"/>
                                        </p:tgtEl>
                                      </p:cBhvr>
                                    </p:animEffect>
                                  </p:childTnLst>
                                </p:cTn>
                              </p:par>
                            </p:childTnLst>
                          </p:cTn>
                        </p:par>
                      </p:childTnLst>
                    </p:cTn>
                  </p:par>
                  <p:par>
                    <p:cTn id="80" fill="hold">
                      <p:stCondLst>
                        <p:cond delay="indefinite"/>
                      </p:stCondLst>
                      <p:childTnLst>
                        <p:par>
                          <p:cTn id="81" fill="hold">
                            <p:stCondLst>
                              <p:cond delay="0"/>
                            </p:stCondLst>
                            <p:childTnLst>
                              <p:par>
                                <p:cTn id="82" presetID="22" presetClass="entr" presetSubtype="4" fill="hold" grpId="0" nodeType="clickEffect">
                                  <p:stCondLst>
                                    <p:cond delay="0"/>
                                  </p:stCondLst>
                                  <p:childTnLst>
                                    <p:set>
                                      <p:cBhvr>
                                        <p:cTn id="83" dur="1" fill="hold">
                                          <p:stCondLst>
                                            <p:cond delay="0"/>
                                          </p:stCondLst>
                                        </p:cTn>
                                        <p:tgtEl>
                                          <p:spTgt spid="70"/>
                                        </p:tgtEl>
                                        <p:attrNameLst>
                                          <p:attrName>style.visibility</p:attrName>
                                        </p:attrNameLst>
                                      </p:cBhvr>
                                      <p:to>
                                        <p:strVal val="visible"/>
                                      </p:to>
                                    </p:set>
                                    <p:animEffect transition="in" filter="wipe(down)">
                                      <p:cBhvr>
                                        <p:cTn id="84" dur="500"/>
                                        <p:tgtEl>
                                          <p:spTgt spid="70"/>
                                        </p:tgtEl>
                                      </p:cBhvr>
                                    </p:animEffect>
                                  </p:childTnLst>
                                </p:cTn>
                              </p:par>
                            </p:childTnLst>
                          </p:cTn>
                        </p:par>
                      </p:childTnLst>
                    </p:cTn>
                  </p:par>
                  <p:par>
                    <p:cTn id="85" fill="hold">
                      <p:stCondLst>
                        <p:cond delay="indefinite"/>
                      </p:stCondLst>
                      <p:childTnLst>
                        <p:par>
                          <p:cTn id="86" fill="hold">
                            <p:stCondLst>
                              <p:cond delay="0"/>
                            </p:stCondLst>
                            <p:childTnLst>
                              <p:par>
                                <p:cTn id="87" presetID="47" presetClass="entr" presetSubtype="0" fill="hold" grpId="0" nodeType="clickEffect">
                                  <p:stCondLst>
                                    <p:cond delay="0"/>
                                  </p:stCondLst>
                                  <p:childTnLst>
                                    <p:set>
                                      <p:cBhvr>
                                        <p:cTn id="88" dur="1" fill="hold">
                                          <p:stCondLst>
                                            <p:cond delay="0"/>
                                          </p:stCondLst>
                                        </p:cTn>
                                        <p:tgtEl>
                                          <p:spTgt spid="73"/>
                                        </p:tgtEl>
                                        <p:attrNameLst>
                                          <p:attrName>style.visibility</p:attrName>
                                        </p:attrNameLst>
                                      </p:cBhvr>
                                      <p:to>
                                        <p:strVal val="visible"/>
                                      </p:to>
                                    </p:set>
                                    <p:animEffect transition="in" filter="fade">
                                      <p:cBhvr>
                                        <p:cTn id="89" dur="1000"/>
                                        <p:tgtEl>
                                          <p:spTgt spid="73"/>
                                        </p:tgtEl>
                                      </p:cBhvr>
                                    </p:animEffect>
                                    <p:anim calcmode="lin" valueType="num">
                                      <p:cBhvr>
                                        <p:cTn id="90" dur="1000" fill="hold"/>
                                        <p:tgtEl>
                                          <p:spTgt spid="73"/>
                                        </p:tgtEl>
                                        <p:attrNameLst>
                                          <p:attrName>ppt_x</p:attrName>
                                        </p:attrNameLst>
                                      </p:cBhvr>
                                      <p:tavLst>
                                        <p:tav tm="0">
                                          <p:val>
                                            <p:strVal val="#ppt_x"/>
                                          </p:val>
                                        </p:tav>
                                        <p:tav tm="100000">
                                          <p:val>
                                            <p:strVal val="#ppt_x"/>
                                          </p:val>
                                        </p:tav>
                                      </p:tavLst>
                                    </p:anim>
                                    <p:anim calcmode="lin" valueType="num">
                                      <p:cBhvr>
                                        <p:cTn id="91" dur="1000" fill="hold"/>
                                        <p:tgtEl>
                                          <p:spTgt spid="73"/>
                                        </p:tgtEl>
                                        <p:attrNameLst>
                                          <p:attrName>ppt_y</p:attrName>
                                        </p:attrNameLst>
                                      </p:cBhvr>
                                      <p:tavLst>
                                        <p:tav tm="0">
                                          <p:val>
                                            <p:strVal val="#ppt_y-.1"/>
                                          </p:val>
                                        </p:tav>
                                        <p:tav tm="100000">
                                          <p:val>
                                            <p:strVal val="#ppt_y"/>
                                          </p:val>
                                        </p:tav>
                                      </p:tavLst>
                                    </p:anim>
                                  </p:childTnLst>
                                </p:cTn>
                              </p:par>
                            </p:childTnLst>
                          </p:cTn>
                        </p:par>
                      </p:childTnLst>
                    </p:cTn>
                  </p:par>
                  <p:par>
                    <p:cTn id="92" fill="hold">
                      <p:stCondLst>
                        <p:cond delay="indefinite"/>
                      </p:stCondLst>
                      <p:childTnLst>
                        <p:par>
                          <p:cTn id="93" fill="hold">
                            <p:stCondLst>
                              <p:cond delay="0"/>
                            </p:stCondLst>
                            <p:childTnLst>
                              <p:par>
                                <p:cTn id="94" presetID="22" presetClass="entr" presetSubtype="8" fill="hold" nodeType="clickEffect">
                                  <p:stCondLst>
                                    <p:cond delay="0"/>
                                  </p:stCondLst>
                                  <p:childTnLst>
                                    <p:set>
                                      <p:cBhvr>
                                        <p:cTn id="95" dur="1" fill="hold">
                                          <p:stCondLst>
                                            <p:cond delay="0"/>
                                          </p:stCondLst>
                                        </p:cTn>
                                        <p:tgtEl>
                                          <p:spTgt spid="72"/>
                                        </p:tgtEl>
                                        <p:attrNameLst>
                                          <p:attrName>style.visibility</p:attrName>
                                        </p:attrNameLst>
                                      </p:cBhvr>
                                      <p:to>
                                        <p:strVal val="visible"/>
                                      </p:to>
                                    </p:set>
                                    <p:animEffect transition="in" filter="wipe(left)">
                                      <p:cBhvr>
                                        <p:cTn id="96" dur="500"/>
                                        <p:tgtEl>
                                          <p:spTgt spid="72"/>
                                        </p:tgtEl>
                                      </p:cBhvr>
                                    </p:animEffect>
                                  </p:childTnLst>
                                </p:cTn>
                              </p:par>
                            </p:childTnLst>
                          </p:cTn>
                        </p:par>
                      </p:childTnLst>
                    </p:cTn>
                  </p:par>
                  <p:par>
                    <p:cTn id="97" fill="hold">
                      <p:stCondLst>
                        <p:cond delay="indefinite"/>
                      </p:stCondLst>
                      <p:childTnLst>
                        <p:par>
                          <p:cTn id="98" fill="hold">
                            <p:stCondLst>
                              <p:cond delay="0"/>
                            </p:stCondLst>
                            <p:childTnLst>
                              <p:par>
                                <p:cTn id="99" presetID="22" presetClass="entr" presetSubtype="1" fill="hold" nodeType="clickEffect">
                                  <p:stCondLst>
                                    <p:cond delay="0"/>
                                  </p:stCondLst>
                                  <p:childTnLst>
                                    <p:set>
                                      <p:cBhvr>
                                        <p:cTn id="100" dur="1" fill="hold">
                                          <p:stCondLst>
                                            <p:cond delay="0"/>
                                          </p:stCondLst>
                                        </p:cTn>
                                        <p:tgtEl>
                                          <p:spTgt spid="71">
                                            <p:txEl>
                                              <p:pRg st="0" end="0"/>
                                            </p:txEl>
                                          </p:spTgt>
                                        </p:tgtEl>
                                        <p:attrNameLst>
                                          <p:attrName>style.visibility</p:attrName>
                                        </p:attrNameLst>
                                      </p:cBhvr>
                                      <p:to>
                                        <p:strVal val="visible"/>
                                      </p:to>
                                    </p:set>
                                    <p:animEffect transition="in" filter="wipe(up)">
                                      <p:cBhvr>
                                        <p:cTn id="101" dur="750"/>
                                        <p:tgtEl>
                                          <p:spTgt spid="71">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3" grpId="0"/>
      <p:bldP spid="54" grpId="0" animBg="1"/>
      <p:bldP spid="57" grpId="0"/>
      <p:bldP spid="61" grpId="0"/>
      <p:bldP spid="62" grpId="0" animBg="1"/>
      <p:bldP spid="65" grpId="0"/>
      <p:bldP spid="69" grpId="0"/>
      <p:bldP spid="70" grpId="0" animBg="1"/>
      <p:bldP spid="73" grpId="0"/>
    </p:bld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7" name="Group 19"/>
          <p:cNvGrpSpPr>
            <a:grpSpLocks noChangeAspect="1"/>
          </p:cNvGrpSpPr>
          <p:nvPr/>
        </p:nvGrpSpPr>
        <p:grpSpPr bwMode="auto">
          <a:xfrm>
            <a:off x="2961173" y="1676299"/>
            <a:ext cx="2851785" cy="2851785"/>
            <a:chOff x="-90499" y="-90498"/>
            <a:chExt cx="3168999" cy="3168997"/>
          </a:xfrm>
        </p:grpSpPr>
        <p:sp>
          <p:nvSpPr>
            <p:cNvPr id="48" name="饼形 39"/>
            <p:cNvSpPr>
              <a:spLocks noChangeAspect="1"/>
            </p:cNvSpPr>
            <p:nvPr/>
          </p:nvSpPr>
          <p:spPr bwMode="auto">
            <a:xfrm>
              <a:off x="144478" y="144478"/>
              <a:ext cx="2699043" cy="2699044"/>
            </a:xfrm>
            <a:custGeom>
              <a:avLst/>
              <a:gdLst>
                <a:gd name="T0" fmla="*/ 2527782 w 2699044"/>
                <a:gd name="T1" fmla="*/ 691564 h 2699044"/>
                <a:gd name="T2" fmla="*/ 2527781 w 2699044"/>
                <a:gd name="T3" fmla="*/ 691564 h 2699044"/>
                <a:gd name="T4" fmla="*/ 2699039 w 2699044"/>
                <a:gd name="T5" fmla="*/ 1346855 h 2699044"/>
                <a:gd name="T6" fmla="*/ 1349522 w 2699044"/>
                <a:gd name="T7" fmla="*/ 1349522 h 2699044"/>
                <a:gd name="T8" fmla="*/ 0 60000 65536"/>
                <a:gd name="T9" fmla="*/ 0 60000 65536"/>
                <a:gd name="T10" fmla="*/ 0 60000 65536"/>
                <a:gd name="T11" fmla="*/ 0 60000 65536"/>
                <a:gd name="T12" fmla="*/ 395266 w 2699044"/>
                <a:gd name="T13" fmla="*/ 395266 h 2699044"/>
                <a:gd name="T14" fmla="*/ 2303778 w 2699044"/>
                <a:gd name="T15" fmla="*/ 2303778 h 2699044"/>
              </a:gdLst>
              <a:ahLst/>
              <a:cxnLst>
                <a:cxn ang="T8">
                  <a:pos x="T0" y="T1"/>
                </a:cxn>
                <a:cxn ang="T9">
                  <a:pos x="T2" y="T3"/>
                </a:cxn>
                <a:cxn ang="T10">
                  <a:pos x="T4" y="T5"/>
                </a:cxn>
                <a:cxn ang="T11">
                  <a:pos x="T6" y="T7"/>
                </a:cxn>
              </a:cxnLst>
              <a:rect l="T12" t="T13" r="T14" b="T15"/>
              <a:pathLst>
                <a:path w="2699044" h="2699044">
                  <a:moveTo>
                    <a:pt x="2527784" y="691564"/>
                  </a:moveTo>
                  <a:lnTo>
                    <a:pt x="2527783" y="691564"/>
                  </a:lnTo>
                  <a:cubicBezTo>
                    <a:pt x="2639645" y="891885"/>
                    <a:pt x="2698588" y="1117418"/>
                    <a:pt x="2699041" y="1346855"/>
                  </a:cubicBezTo>
                  <a:lnTo>
                    <a:pt x="1349522" y="1349522"/>
                  </a:lnTo>
                  <a:lnTo>
                    <a:pt x="2527784" y="691564"/>
                  </a:lnTo>
                  <a:close/>
                </a:path>
              </a:pathLst>
            </a:custGeom>
            <a:solidFill>
              <a:schemeClr val="bg1"/>
            </a:solidFill>
            <a:ln w="9525" cmpd="sng">
              <a:solidFill>
                <a:schemeClr val="bg1"/>
              </a:solidFill>
              <a:round/>
              <a:headEnd/>
              <a:tailEnd/>
            </a:ln>
          </p:spPr>
          <p:txBody>
            <a:bodyPr wrap="none" anchor="ctr"/>
            <a:lstStyle/>
            <a:p>
              <a:endParaRPr lang="zh-CN" altLang="en-US" sz="1620"/>
            </a:p>
          </p:txBody>
        </p:sp>
        <p:sp>
          <p:nvSpPr>
            <p:cNvPr id="49" name="饼形 41"/>
            <p:cNvSpPr>
              <a:spLocks noChangeAspect="1"/>
            </p:cNvSpPr>
            <p:nvPr/>
          </p:nvSpPr>
          <p:spPr bwMode="auto">
            <a:xfrm>
              <a:off x="144478" y="144478"/>
              <a:ext cx="2699043" cy="2699040"/>
            </a:xfrm>
            <a:custGeom>
              <a:avLst/>
              <a:gdLst>
                <a:gd name="T0" fmla="*/ 2379822 w 2699044"/>
                <a:gd name="T1" fmla="*/ 2221116 h 2699044"/>
                <a:gd name="T2" fmla="*/ 2379821 w 2699044"/>
                <a:gd name="T3" fmla="*/ 2221115 h 2699044"/>
                <a:gd name="T4" fmla="*/ 1349522 w 2699044"/>
                <a:gd name="T5" fmla="*/ 2699035 h 2699044"/>
                <a:gd name="T6" fmla="*/ 1340171 w 2699044"/>
                <a:gd name="T7" fmla="*/ 2699002 h 2699044"/>
                <a:gd name="T8" fmla="*/ 1349522 w 2699044"/>
                <a:gd name="T9" fmla="*/ 1349518 h 2699044"/>
                <a:gd name="T10" fmla="*/ 0 60000 65536"/>
                <a:gd name="T11" fmla="*/ 0 60000 65536"/>
                <a:gd name="T12" fmla="*/ 0 60000 65536"/>
                <a:gd name="T13" fmla="*/ 0 60000 65536"/>
                <a:gd name="T14" fmla="*/ 0 60000 65536"/>
                <a:gd name="T15" fmla="*/ 395266 w 2699044"/>
                <a:gd name="T16" fmla="*/ 395266 h 2699044"/>
                <a:gd name="T17" fmla="*/ 2303778 w 2699044"/>
                <a:gd name="T18" fmla="*/ 2303778 h 2699044"/>
              </a:gdLst>
              <a:ahLst/>
              <a:cxnLst>
                <a:cxn ang="T10">
                  <a:pos x="T0" y="T1"/>
                </a:cxn>
                <a:cxn ang="T11">
                  <a:pos x="T2" y="T3"/>
                </a:cxn>
                <a:cxn ang="T12">
                  <a:pos x="T4" y="T5"/>
                </a:cxn>
                <a:cxn ang="T13">
                  <a:pos x="T6" y="T7"/>
                </a:cxn>
                <a:cxn ang="T14">
                  <a:pos x="T8" y="T9"/>
                </a:cxn>
              </a:cxnLst>
              <a:rect l="T15" t="T16" r="T17" b="T18"/>
              <a:pathLst>
                <a:path w="2699044" h="2699044">
                  <a:moveTo>
                    <a:pt x="2379824" y="2221123"/>
                  </a:moveTo>
                  <a:lnTo>
                    <a:pt x="2379823" y="2221122"/>
                  </a:lnTo>
                  <a:cubicBezTo>
                    <a:pt x="2123408" y="2524225"/>
                    <a:pt x="1746536" y="2699043"/>
                    <a:pt x="1349522" y="2699044"/>
                  </a:cubicBezTo>
                  <a:cubicBezTo>
                    <a:pt x="1346404" y="2699044"/>
                    <a:pt x="1343287" y="2699033"/>
                    <a:pt x="1340171" y="2699011"/>
                  </a:cubicBezTo>
                  <a:lnTo>
                    <a:pt x="1349522" y="1349522"/>
                  </a:lnTo>
                  <a:lnTo>
                    <a:pt x="2379824" y="2221123"/>
                  </a:lnTo>
                  <a:close/>
                </a:path>
              </a:pathLst>
            </a:custGeom>
            <a:solidFill>
              <a:schemeClr val="bg1">
                <a:alpha val="59999"/>
              </a:schemeClr>
            </a:solidFill>
            <a:ln w="9525" cmpd="sng">
              <a:solidFill>
                <a:schemeClr val="bg1"/>
              </a:solidFill>
              <a:round/>
              <a:headEnd/>
              <a:tailEnd/>
            </a:ln>
          </p:spPr>
          <p:txBody>
            <a:bodyPr wrap="none" anchor="ctr"/>
            <a:lstStyle/>
            <a:p>
              <a:endParaRPr lang="zh-CN" altLang="en-US" sz="1620"/>
            </a:p>
          </p:txBody>
        </p:sp>
        <p:sp>
          <p:nvSpPr>
            <p:cNvPr id="50" name="饼形 42"/>
            <p:cNvSpPr>
              <a:spLocks noChangeAspect="1"/>
            </p:cNvSpPr>
            <p:nvPr/>
          </p:nvSpPr>
          <p:spPr bwMode="auto">
            <a:xfrm>
              <a:off x="144478" y="144478"/>
              <a:ext cx="2699044" cy="2699044"/>
            </a:xfrm>
            <a:custGeom>
              <a:avLst/>
              <a:gdLst>
                <a:gd name="T0" fmla="*/ 1343308 w 2699044"/>
                <a:gd name="T1" fmla="*/ 2699030 h 2699044"/>
                <a:gd name="T2" fmla="*/ 1343308 w 2699044"/>
                <a:gd name="T3" fmla="*/ 2699029 h 2699044"/>
                <a:gd name="T4" fmla="*/ 265268 w 2699044"/>
                <a:gd name="T5" fmla="*/ 2153017 h 2699044"/>
                <a:gd name="T6" fmla="*/ 1349522 w 2699044"/>
                <a:gd name="T7" fmla="*/ 1349522 h 2699044"/>
                <a:gd name="T8" fmla="*/ 0 60000 65536"/>
                <a:gd name="T9" fmla="*/ 0 60000 65536"/>
                <a:gd name="T10" fmla="*/ 0 60000 65536"/>
                <a:gd name="T11" fmla="*/ 0 60000 65536"/>
                <a:gd name="T12" fmla="*/ 395266 w 2699044"/>
                <a:gd name="T13" fmla="*/ 395266 h 2699044"/>
                <a:gd name="T14" fmla="*/ 2303778 w 2699044"/>
                <a:gd name="T15" fmla="*/ 2303778 h 2699044"/>
              </a:gdLst>
              <a:ahLst/>
              <a:cxnLst>
                <a:cxn ang="T8">
                  <a:pos x="T0" y="T1"/>
                </a:cxn>
                <a:cxn ang="T9">
                  <a:pos x="T2" y="T3"/>
                </a:cxn>
                <a:cxn ang="T10">
                  <a:pos x="T4" y="T5"/>
                </a:cxn>
                <a:cxn ang="T11">
                  <a:pos x="T6" y="T7"/>
                </a:cxn>
              </a:cxnLst>
              <a:rect l="T12" t="T13" r="T14" b="T15"/>
              <a:pathLst>
                <a:path w="2699044" h="2699044">
                  <a:moveTo>
                    <a:pt x="1343308" y="2699030"/>
                  </a:moveTo>
                  <a:lnTo>
                    <a:pt x="1343308" y="2699029"/>
                  </a:lnTo>
                  <a:cubicBezTo>
                    <a:pt x="917997" y="2697071"/>
                    <a:pt x="518497" y="2494729"/>
                    <a:pt x="265268" y="2153017"/>
                  </a:cubicBezTo>
                  <a:lnTo>
                    <a:pt x="1349522" y="1349522"/>
                  </a:lnTo>
                  <a:lnTo>
                    <a:pt x="1343308" y="2699030"/>
                  </a:lnTo>
                  <a:close/>
                </a:path>
              </a:pathLst>
            </a:custGeom>
            <a:solidFill>
              <a:schemeClr val="bg1">
                <a:alpha val="39999"/>
              </a:schemeClr>
            </a:solidFill>
            <a:ln w="9525" cmpd="sng">
              <a:solidFill>
                <a:schemeClr val="bg1"/>
              </a:solidFill>
              <a:round/>
              <a:headEnd/>
              <a:tailEnd/>
            </a:ln>
          </p:spPr>
          <p:txBody>
            <a:bodyPr wrap="none" anchor="ctr"/>
            <a:lstStyle/>
            <a:p>
              <a:endParaRPr lang="zh-CN" altLang="en-US" sz="1620"/>
            </a:p>
          </p:txBody>
        </p:sp>
        <p:sp>
          <p:nvSpPr>
            <p:cNvPr id="51" name="饼形 43"/>
            <p:cNvSpPr>
              <a:spLocks noChangeAspect="1"/>
            </p:cNvSpPr>
            <p:nvPr/>
          </p:nvSpPr>
          <p:spPr bwMode="auto">
            <a:xfrm>
              <a:off x="144478" y="144478"/>
              <a:ext cx="2699043" cy="2699043"/>
            </a:xfrm>
            <a:custGeom>
              <a:avLst/>
              <a:gdLst>
                <a:gd name="T0" fmla="*/ 268984 w 2699044"/>
                <a:gd name="T1" fmla="*/ 2158005 h 2699044"/>
                <a:gd name="T2" fmla="*/ 268984 w 2699044"/>
                <a:gd name="T3" fmla="*/ 2158004 h 2699044"/>
                <a:gd name="T4" fmla="*/ 0 w 2699044"/>
                <a:gd name="T5" fmla="*/ 1349522 h 2699044"/>
                <a:gd name="T6" fmla="*/ 58395 w 2699044"/>
                <a:gd name="T7" fmla="*/ 956836 h 2699044"/>
                <a:gd name="T8" fmla="*/ 1349522 w 2699044"/>
                <a:gd name="T9" fmla="*/ 1349522 h 2699044"/>
                <a:gd name="T10" fmla="*/ 0 60000 65536"/>
                <a:gd name="T11" fmla="*/ 0 60000 65536"/>
                <a:gd name="T12" fmla="*/ 0 60000 65536"/>
                <a:gd name="T13" fmla="*/ 0 60000 65536"/>
                <a:gd name="T14" fmla="*/ 0 60000 65536"/>
                <a:gd name="T15" fmla="*/ 395266 w 2699044"/>
                <a:gd name="T16" fmla="*/ 395266 h 2699044"/>
                <a:gd name="T17" fmla="*/ 2303778 w 2699044"/>
                <a:gd name="T18" fmla="*/ 2303778 h 2699044"/>
              </a:gdLst>
              <a:ahLst/>
              <a:cxnLst>
                <a:cxn ang="T10">
                  <a:pos x="T0" y="T1"/>
                </a:cxn>
                <a:cxn ang="T11">
                  <a:pos x="T2" y="T3"/>
                </a:cxn>
                <a:cxn ang="T12">
                  <a:pos x="T4" y="T5"/>
                </a:cxn>
                <a:cxn ang="T13">
                  <a:pos x="T6" y="T7"/>
                </a:cxn>
                <a:cxn ang="T14">
                  <a:pos x="T8" y="T9"/>
                </a:cxn>
              </a:cxnLst>
              <a:rect l="T15" t="T16" r="T17" b="T18"/>
              <a:pathLst>
                <a:path w="2699044" h="2699044">
                  <a:moveTo>
                    <a:pt x="268984" y="2158007"/>
                  </a:moveTo>
                  <a:lnTo>
                    <a:pt x="268984" y="2158006"/>
                  </a:lnTo>
                  <a:cubicBezTo>
                    <a:pt x="94366" y="1924631"/>
                    <a:pt x="0" y="1640993"/>
                    <a:pt x="0" y="1349522"/>
                  </a:cubicBezTo>
                  <a:cubicBezTo>
                    <a:pt x="-1" y="1216463"/>
                    <a:pt x="19678" y="1084136"/>
                    <a:pt x="58395" y="956836"/>
                  </a:cubicBezTo>
                  <a:lnTo>
                    <a:pt x="1349522" y="1349522"/>
                  </a:lnTo>
                  <a:lnTo>
                    <a:pt x="268984" y="2158007"/>
                  </a:lnTo>
                  <a:close/>
                </a:path>
              </a:pathLst>
            </a:custGeom>
            <a:solidFill>
              <a:schemeClr val="bg1">
                <a:alpha val="20000"/>
              </a:schemeClr>
            </a:solidFill>
            <a:ln w="9525" cmpd="sng">
              <a:solidFill>
                <a:schemeClr val="bg1"/>
              </a:solidFill>
              <a:round/>
              <a:headEnd/>
              <a:tailEnd/>
            </a:ln>
          </p:spPr>
          <p:txBody>
            <a:bodyPr wrap="none" anchor="ctr"/>
            <a:lstStyle/>
            <a:p>
              <a:endParaRPr lang="zh-CN" altLang="en-US" sz="1620"/>
            </a:p>
          </p:txBody>
        </p:sp>
        <p:sp>
          <p:nvSpPr>
            <p:cNvPr id="52" name="饼形 44"/>
            <p:cNvSpPr>
              <a:spLocks noChangeAspect="1"/>
            </p:cNvSpPr>
            <p:nvPr/>
          </p:nvSpPr>
          <p:spPr bwMode="auto">
            <a:xfrm>
              <a:off x="144478" y="144477"/>
              <a:ext cx="2699043" cy="2699044"/>
            </a:xfrm>
            <a:custGeom>
              <a:avLst/>
              <a:gdLst>
                <a:gd name="T0" fmla="*/ 60010 w 2699044"/>
                <a:gd name="T1" fmla="*/ 951566 h 2699044"/>
                <a:gd name="T2" fmla="*/ 60010 w 2699044"/>
                <a:gd name="T3" fmla="*/ 951566 h 2699044"/>
                <a:gd name="T4" fmla="*/ 1349522 w 2699044"/>
                <a:gd name="T5" fmla="*/ 0 h 2699044"/>
                <a:gd name="T6" fmla="*/ 1349522 w 2699044"/>
                <a:gd name="T7" fmla="*/ 0 h 2699044"/>
                <a:gd name="T8" fmla="*/ 1349522 w 2699044"/>
                <a:gd name="T9" fmla="*/ 1349522 h 2699044"/>
                <a:gd name="T10" fmla="*/ 0 60000 65536"/>
                <a:gd name="T11" fmla="*/ 0 60000 65536"/>
                <a:gd name="T12" fmla="*/ 0 60000 65536"/>
                <a:gd name="T13" fmla="*/ 0 60000 65536"/>
                <a:gd name="T14" fmla="*/ 0 60000 65536"/>
                <a:gd name="T15" fmla="*/ 395266 w 2699044"/>
                <a:gd name="T16" fmla="*/ 395266 h 2699044"/>
                <a:gd name="T17" fmla="*/ 2303778 w 2699044"/>
                <a:gd name="T18" fmla="*/ 2303778 h 2699044"/>
              </a:gdLst>
              <a:ahLst/>
              <a:cxnLst>
                <a:cxn ang="T10">
                  <a:pos x="T0" y="T1"/>
                </a:cxn>
                <a:cxn ang="T11">
                  <a:pos x="T2" y="T3"/>
                </a:cxn>
                <a:cxn ang="T12">
                  <a:pos x="T4" y="T5"/>
                </a:cxn>
                <a:cxn ang="T13">
                  <a:pos x="T6" y="T7"/>
                </a:cxn>
                <a:cxn ang="T14">
                  <a:pos x="T8" y="T9"/>
                </a:cxn>
              </a:cxnLst>
              <a:rect l="T15" t="T16" r="T17" b="T18"/>
              <a:pathLst>
                <a:path w="2699044" h="2699044">
                  <a:moveTo>
                    <a:pt x="60010" y="951566"/>
                  </a:moveTo>
                  <a:lnTo>
                    <a:pt x="60010" y="951566"/>
                  </a:lnTo>
                  <a:cubicBezTo>
                    <a:pt x="234591" y="385863"/>
                    <a:pt x="757493" y="-1"/>
                    <a:pt x="1349522" y="0"/>
                  </a:cubicBezTo>
                  <a:cubicBezTo>
                    <a:pt x="1349522" y="0"/>
                    <a:pt x="1349522" y="0"/>
                    <a:pt x="1349522" y="0"/>
                  </a:cubicBezTo>
                  <a:lnTo>
                    <a:pt x="1349522" y="1349522"/>
                  </a:lnTo>
                  <a:lnTo>
                    <a:pt x="60010" y="951566"/>
                  </a:lnTo>
                  <a:close/>
                </a:path>
              </a:pathLst>
            </a:custGeom>
            <a:solidFill>
              <a:schemeClr val="bg1">
                <a:alpha val="50195"/>
              </a:schemeClr>
            </a:solidFill>
            <a:ln w="9525" cmpd="sng">
              <a:solidFill>
                <a:schemeClr val="bg1"/>
              </a:solidFill>
              <a:round/>
              <a:headEnd/>
              <a:tailEnd/>
            </a:ln>
          </p:spPr>
          <p:txBody>
            <a:bodyPr anchor="ctr"/>
            <a:lstStyle/>
            <a:p>
              <a:endParaRPr lang="zh-CN" altLang="en-US" sz="1620"/>
            </a:p>
          </p:txBody>
        </p:sp>
        <p:sp>
          <p:nvSpPr>
            <p:cNvPr id="53" name="饼形 45"/>
            <p:cNvSpPr>
              <a:spLocks noChangeAspect="1"/>
            </p:cNvSpPr>
            <p:nvPr/>
          </p:nvSpPr>
          <p:spPr bwMode="auto">
            <a:xfrm>
              <a:off x="144478" y="144473"/>
              <a:ext cx="2699044" cy="2699044"/>
            </a:xfrm>
            <a:custGeom>
              <a:avLst/>
              <a:gdLst>
                <a:gd name="T0" fmla="*/ 1348283 w 2699044"/>
                <a:gd name="T1" fmla="*/ 1 h 2699044"/>
                <a:gd name="T2" fmla="*/ 1348282 w 2699044"/>
                <a:gd name="T3" fmla="*/ 0 h 2699044"/>
                <a:gd name="T4" fmla="*/ 1349522 w 2699044"/>
                <a:gd name="T5" fmla="*/ 0 h 2699044"/>
                <a:gd name="T6" fmla="*/ 2529699 w 2699044"/>
                <a:gd name="T7" fmla="*/ 695005 h 2699044"/>
                <a:gd name="T8" fmla="*/ 1349522 w 2699044"/>
                <a:gd name="T9" fmla="*/ 1349522 h 2699044"/>
                <a:gd name="T10" fmla="*/ 0 60000 65536"/>
                <a:gd name="T11" fmla="*/ 0 60000 65536"/>
                <a:gd name="T12" fmla="*/ 0 60000 65536"/>
                <a:gd name="T13" fmla="*/ 0 60000 65536"/>
                <a:gd name="T14" fmla="*/ 0 60000 65536"/>
                <a:gd name="T15" fmla="*/ 395266 w 2699044"/>
                <a:gd name="T16" fmla="*/ 395266 h 2699044"/>
                <a:gd name="T17" fmla="*/ 2303778 w 2699044"/>
                <a:gd name="T18" fmla="*/ 2303778 h 2699044"/>
              </a:gdLst>
              <a:ahLst/>
              <a:cxnLst>
                <a:cxn ang="T10">
                  <a:pos x="T0" y="T1"/>
                </a:cxn>
                <a:cxn ang="T11">
                  <a:pos x="T2" y="T3"/>
                </a:cxn>
                <a:cxn ang="T12">
                  <a:pos x="T4" y="T5"/>
                </a:cxn>
                <a:cxn ang="T13">
                  <a:pos x="T6" y="T7"/>
                </a:cxn>
                <a:cxn ang="T14">
                  <a:pos x="T8" y="T9"/>
                </a:cxn>
              </a:cxnLst>
              <a:rect l="T15" t="T16" r="T17" b="T18"/>
              <a:pathLst>
                <a:path w="2699044" h="2699044">
                  <a:moveTo>
                    <a:pt x="1348283" y="1"/>
                  </a:moveTo>
                  <a:lnTo>
                    <a:pt x="1348282" y="0"/>
                  </a:lnTo>
                  <a:cubicBezTo>
                    <a:pt x="1348695" y="0"/>
                    <a:pt x="1349108" y="-1"/>
                    <a:pt x="1349522" y="0"/>
                  </a:cubicBezTo>
                  <a:cubicBezTo>
                    <a:pt x="1839980" y="0"/>
                    <a:pt x="2291827" y="266092"/>
                    <a:pt x="2529699" y="695005"/>
                  </a:cubicBezTo>
                  <a:lnTo>
                    <a:pt x="1349522" y="1349522"/>
                  </a:lnTo>
                  <a:lnTo>
                    <a:pt x="1348283" y="1"/>
                  </a:lnTo>
                  <a:close/>
                </a:path>
              </a:pathLst>
            </a:custGeom>
            <a:solidFill>
              <a:schemeClr val="bg1">
                <a:alpha val="79999"/>
              </a:schemeClr>
            </a:solidFill>
            <a:ln w="9525" cmpd="sng">
              <a:solidFill>
                <a:schemeClr val="bg1"/>
              </a:solidFill>
              <a:round/>
              <a:headEnd/>
              <a:tailEnd/>
            </a:ln>
          </p:spPr>
          <p:txBody>
            <a:bodyPr wrap="none" anchor="ctr"/>
            <a:lstStyle/>
            <a:p>
              <a:endParaRPr lang="zh-CN" altLang="en-US" sz="1620"/>
            </a:p>
          </p:txBody>
        </p:sp>
        <p:grpSp>
          <p:nvGrpSpPr>
            <p:cNvPr id="54" name="Group 26"/>
            <p:cNvGrpSpPr>
              <a:grpSpLocks noChangeAspect="1"/>
            </p:cNvGrpSpPr>
            <p:nvPr/>
          </p:nvGrpSpPr>
          <p:grpSpPr bwMode="auto">
            <a:xfrm>
              <a:off x="-90499" y="-90498"/>
              <a:ext cx="3168999" cy="3168997"/>
              <a:chOff x="-90499" y="-90498"/>
              <a:chExt cx="3168999" cy="3168997"/>
            </a:xfrm>
          </p:grpSpPr>
          <p:sp>
            <p:nvSpPr>
              <p:cNvPr id="55" name="饼形 40"/>
              <p:cNvSpPr>
                <a:spLocks noChangeAspect="1"/>
              </p:cNvSpPr>
              <p:nvPr/>
            </p:nvSpPr>
            <p:spPr bwMode="auto">
              <a:xfrm>
                <a:off x="144478" y="144478"/>
                <a:ext cx="2699043" cy="2699043"/>
              </a:xfrm>
              <a:custGeom>
                <a:avLst/>
                <a:gdLst>
                  <a:gd name="T0" fmla="*/ 2699040 w 2699044"/>
                  <a:gd name="T1" fmla="*/ 1347120 h 2699044"/>
                  <a:gd name="T2" fmla="*/ 2699039 w 2699044"/>
                  <a:gd name="T3" fmla="*/ 1347120 h 2699044"/>
                  <a:gd name="T4" fmla="*/ 2699042 w 2699044"/>
                  <a:gd name="T5" fmla="*/ 1349522 h 2699044"/>
                  <a:gd name="T6" fmla="*/ 2379769 w 2699044"/>
                  <a:gd name="T7" fmla="*/ 2221183 h 2699044"/>
                  <a:gd name="T8" fmla="*/ 1349522 w 2699044"/>
                  <a:gd name="T9" fmla="*/ 1349522 h 2699044"/>
                  <a:gd name="T10" fmla="*/ 0 60000 65536"/>
                  <a:gd name="T11" fmla="*/ 0 60000 65536"/>
                  <a:gd name="T12" fmla="*/ 0 60000 65536"/>
                  <a:gd name="T13" fmla="*/ 0 60000 65536"/>
                  <a:gd name="T14" fmla="*/ 0 60000 65536"/>
                  <a:gd name="T15" fmla="*/ 395266 w 2699044"/>
                  <a:gd name="T16" fmla="*/ 395266 h 2699044"/>
                  <a:gd name="T17" fmla="*/ 2303778 w 2699044"/>
                  <a:gd name="T18" fmla="*/ 2303778 h 2699044"/>
                </a:gdLst>
                <a:ahLst/>
                <a:cxnLst>
                  <a:cxn ang="T10">
                    <a:pos x="T0" y="T1"/>
                  </a:cxn>
                  <a:cxn ang="T11">
                    <a:pos x="T2" y="T3"/>
                  </a:cxn>
                  <a:cxn ang="T12">
                    <a:pos x="T4" y="T5"/>
                  </a:cxn>
                  <a:cxn ang="T13">
                    <a:pos x="T6" y="T7"/>
                  </a:cxn>
                  <a:cxn ang="T14">
                    <a:pos x="T8" y="T9"/>
                  </a:cxn>
                </a:cxnLst>
                <a:rect l="T15" t="T16" r="T17" b="T18"/>
                <a:pathLst>
                  <a:path w="2699044" h="2699044">
                    <a:moveTo>
                      <a:pt x="2699042" y="1347120"/>
                    </a:moveTo>
                    <a:lnTo>
                      <a:pt x="2699041" y="1347120"/>
                    </a:lnTo>
                    <a:cubicBezTo>
                      <a:pt x="2699043" y="1347920"/>
                      <a:pt x="2699044" y="1348721"/>
                      <a:pt x="2699044" y="1349522"/>
                    </a:cubicBezTo>
                    <a:cubicBezTo>
                      <a:pt x="2699044" y="1668689"/>
                      <a:pt x="2585922" y="1977527"/>
                      <a:pt x="2379771" y="2221185"/>
                    </a:cubicBezTo>
                    <a:lnTo>
                      <a:pt x="1349522" y="1349522"/>
                    </a:lnTo>
                    <a:lnTo>
                      <a:pt x="2699042" y="1347120"/>
                    </a:lnTo>
                    <a:close/>
                  </a:path>
                </a:pathLst>
              </a:custGeom>
              <a:solidFill>
                <a:schemeClr val="bg1">
                  <a:alpha val="79999"/>
                </a:schemeClr>
              </a:solidFill>
              <a:ln w="9525" cmpd="sng">
                <a:solidFill>
                  <a:schemeClr val="bg1"/>
                </a:solidFill>
                <a:round/>
                <a:headEnd/>
                <a:tailEnd/>
              </a:ln>
            </p:spPr>
            <p:txBody>
              <a:bodyPr wrap="none" anchor="ctr"/>
              <a:lstStyle/>
              <a:p>
                <a:endParaRPr lang="zh-CN" altLang="en-US" sz="1620"/>
              </a:p>
            </p:txBody>
          </p:sp>
          <p:sp>
            <p:nvSpPr>
              <p:cNvPr id="56" name="椭圆 46"/>
              <p:cNvSpPr>
                <a:spLocks noChangeAspect="1"/>
              </p:cNvSpPr>
              <p:nvPr/>
            </p:nvSpPr>
            <p:spPr bwMode="auto">
              <a:xfrm>
                <a:off x="-90499" y="-90498"/>
                <a:ext cx="3168999" cy="3168997"/>
              </a:xfrm>
              <a:prstGeom prst="ellipse">
                <a:avLst/>
              </a:prstGeom>
              <a:noFill/>
              <a:ln w="38100">
                <a:solidFill>
                  <a:schemeClr val="bg1"/>
                </a:solidFill>
                <a:prstDash val="sysDash"/>
                <a:round/>
                <a:headEnd/>
                <a:tailEnd/>
              </a:ln>
              <a:effectLst>
                <a:glow rad="88900">
                  <a:schemeClr val="accent1">
                    <a:satMod val="175000"/>
                    <a:alpha val="30000"/>
                  </a:schemeClr>
                </a:glow>
              </a:effectLst>
              <a:extLst>
                <a:ext uri="{909E8E84-426E-40DD-AFC4-6F175D3DCCD1}">
                  <a14:hiddenFill xmlns:a14="http://schemas.microsoft.com/office/drawing/2010/main">
                    <a:solidFill>
                      <a:srgbClr val="FFFFFF"/>
                    </a:solidFill>
                  </a14:hiddenFill>
                </a:ext>
              </a:extLst>
            </p:spPr>
            <p:txBody>
              <a:bodyPr anchor="ctr"/>
              <a:lstStyle>
                <a:lvl1pPr eaLnBrk="0" hangingPunct="0">
                  <a:spcBef>
                    <a:spcPct val="20000"/>
                  </a:spcBef>
                  <a:buFont typeface="Arial" charset="0"/>
                  <a:buChar char="•"/>
                  <a:defRPr sz="3200">
                    <a:solidFill>
                      <a:schemeClr val="tx1"/>
                    </a:solidFill>
                    <a:latin typeface="Calibri" pitchFamily="34" charset="0"/>
                    <a:ea typeface="宋体" pitchFamily="2" charset="-122"/>
                  </a:defRPr>
                </a:lvl1pPr>
                <a:lvl2pPr marL="742950" indent="-285750" eaLnBrk="0" hangingPunct="0">
                  <a:spcBef>
                    <a:spcPct val="20000"/>
                  </a:spcBef>
                  <a:buFont typeface="Arial" charset="0"/>
                  <a:buChar char="–"/>
                  <a:defRPr sz="2800">
                    <a:solidFill>
                      <a:schemeClr val="tx1"/>
                    </a:solidFill>
                    <a:latin typeface="Calibri" pitchFamily="34" charset="0"/>
                    <a:ea typeface="宋体" pitchFamily="2" charset="-122"/>
                  </a:defRPr>
                </a:lvl2pPr>
                <a:lvl3pPr marL="1143000" indent="-228600" eaLnBrk="0" hangingPunct="0">
                  <a:spcBef>
                    <a:spcPct val="20000"/>
                  </a:spcBef>
                  <a:buFont typeface="Arial" charset="0"/>
                  <a:buChar char="•"/>
                  <a:defRPr sz="2400">
                    <a:solidFill>
                      <a:schemeClr val="tx1"/>
                    </a:solidFill>
                    <a:latin typeface="Calibri" pitchFamily="34" charset="0"/>
                    <a:ea typeface="宋体" pitchFamily="2" charset="-122"/>
                  </a:defRPr>
                </a:lvl3pPr>
                <a:lvl4pPr marL="1600200" indent="-228600" eaLnBrk="0" hangingPunct="0">
                  <a:spcBef>
                    <a:spcPct val="20000"/>
                  </a:spcBef>
                  <a:buFont typeface="Arial" charset="0"/>
                  <a:buChar char="–"/>
                  <a:defRPr sz="2000">
                    <a:solidFill>
                      <a:schemeClr val="tx1"/>
                    </a:solidFill>
                    <a:latin typeface="Calibri" pitchFamily="34" charset="0"/>
                    <a:ea typeface="宋体" pitchFamily="2" charset="-122"/>
                  </a:defRPr>
                </a:lvl4pPr>
                <a:lvl5pPr marL="2057400" indent="-228600" eaLnBrk="0" hangingPunct="0">
                  <a:spcBef>
                    <a:spcPct val="20000"/>
                  </a:spcBef>
                  <a:buFont typeface="Arial" charset="0"/>
                  <a:buChar char="»"/>
                  <a:defRPr sz="2000">
                    <a:solidFill>
                      <a:schemeClr val="tx1"/>
                    </a:solidFill>
                    <a:latin typeface="Calibri" pitchFamily="34" charset="0"/>
                    <a:ea typeface="宋体" pitchFamily="2" charset="-122"/>
                  </a:defRPr>
                </a:lvl5pPr>
                <a:lvl6pPr marL="25146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6pPr>
                <a:lvl7pPr marL="29718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7pPr>
                <a:lvl8pPr marL="34290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8pPr>
                <a:lvl9pPr marL="3886200" indent="-228600" eaLnBrk="0" fontAlgn="base" hangingPunct="0">
                  <a:spcBef>
                    <a:spcPct val="20000"/>
                  </a:spcBef>
                  <a:spcAft>
                    <a:spcPct val="0"/>
                  </a:spcAft>
                  <a:buFont typeface="Arial" charset="0"/>
                  <a:buChar char="»"/>
                  <a:defRPr sz="2000">
                    <a:solidFill>
                      <a:schemeClr val="tx1"/>
                    </a:solidFill>
                    <a:latin typeface="Calibri" pitchFamily="34" charset="0"/>
                    <a:ea typeface="宋体" pitchFamily="2" charset="-122"/>
                  </a:defRPr>
                </a:lvl9pPr>
              </a:lstStyle>
              <a:p>
                <a:pPr eaLnBrk="1" fontAlgn="ctr" hangingPunct="1">
                  <a:spcBef>
                    <a:spcPct val="0"/>
                  </a:spcBef>
                  <a:buClr>
                    <a:srgbClr val="FF0000"/>
                  </a:buClr>
                  <a:buSzPct val="70000"/>
                  <a:buFontTx/>
                  <a:buNone/>
                  <a:defRPr/>
                </a:pPr>
                <a:endParaRPr lang="zh-CN" altLang="en-US" sz="1620"/>
              </a:p>
            </p:txBody>
          </p:sp>
        </p:grpSp>
      </p:grpSp>
      <p:grpSp>
        <p:nvGrpSpPr>
          <p:cNvPr id="57" name="Group 12"/>
          <p:cNvGrpSpPr>
            <a:grpSpLocks/>
          </p:cNvGrpSpPr>
          <p:nvPr/>
        </p:nvGrpSpPr>
        <p:grpSpPr bwMode="auto">
          <a:xfrm>
            <a:off x="593735" y="2153502"/>
            <a:ext cx="3206115" cy="1985963"/>
            <a:chOff x="0" y="0"/>
            <a:chExt cx="3561792" cy="2207606"/>
          </a:xfrm>
        </p:grpSpPr>
        <p:sp>
          <p:nvSpPr>
            <p:cNvPr id="58" name="任意多边形 25"/>
            <p:cNvSpPr>
              <a:spLocks/>
            </p:cNvSpPr>
            <p:nvPr/>
          </p:nvSpPr>
          <p:spPr bwMode="auto">
            <a:xfrm>
              <a:off x="2374528" y="0"/>
              <a:ext cx="1187264" cy="252525"/>
            </a:xfrm>
            <a:custGeom>
              <a:avLst/>
              <a:gdLst>
                <a:gd name="T0" fmla="*/ 924304 w 1248228"/>
                <a:gd name="T1" fmla="*/ 0 h 290286"/>
                <a:gd name="T2" fmla="*/ 343927 w 1248228"/>
                <a:gd name="T3" fmla="*/ 0 h 290286"/>
                <a:gd name="T4" fmla="*/ 0 w 1248228"/>
                <a:gd name="T5" fmla="*/ 125804 h 290286"/>
                <a:gd name="T6" fmla="*/ 0 60000 65536"/>
                <a:gd name="T7" fmla="*/ 0 60000 65536"/>
                <a:gd name="T8" fmla="*/ 0 60000 65536"/>
              </a:gdLst>
              <a:ahLst/>
              <a:cxnLst>
                <a:cxn ang="T6">
                  <a:pos x="T0" y="T1"/>
                </a:cxn>
                <a:cxn ang="T7">
                  <a:pos x="T2" y="T3"/>
                </a:cxn>
                <a:cxn ang="T8">
                  <a:pos x="T4" y="T5"/>
                </a:cxn>
              </a:cxnLst>
              <a:rect l="0" t="0" r="r" b="b"/>
              <a:pathLst>
                <a:path w="1248228" h="290286">
                  <a:moveTo>
                    <a:pt x="1248228" y="0"/>
                  </a:moveTo>
                  <a:lnTo>
                    <a:pt x="464457" y="0"/>
                  </a:lnTo>
                  <a:lnTo>
                    <a:pt x="0" y="290286"/>
                  </a:lnTo>
                </a:path>
              </a:pathLst>
            </a:custGeom>
            <a:noFill/>
            <a:ln w="12700" cap="flat" cmpd="sng">
              <a:solidFill>
                <a:srgbClr val="BCE8F2"/>
              </a:solidFill>
              <a:round/>
              <a:headEnd/>
              <a:tailEnd/>
            </a:ln>
            <a:extLst>
              <a:ext uri="{909E8E84-426E-40DD-AFC4-6F175D3DCCD1}">
                <a14:hiddenFill xmlns:a14="http://schemas.microsoft.com/office/drawing/2010/main">
                  <a:solidFill>
                    <a:srgbClr val="FFFFFF"/>
                  </a:solidFill>
                </a14:hiddenFill>
              </a:ext>
            </a:extLst>
          </p:spPr>
          <p:txBody>
            <a:bodyPr anchor="ctr"/>
            <a:lstStyle/>
            <a:p>
              <a:endParaRPr lang="zh-CN" altLang="en-US" sz="1620"/>
            </a:p>
          </p:txBody>
        </p:sp>
        <p:sp>
          <p:nvSpPr>
            <p:cNvPr id="59" name="任意多边形 26"/>
            <p:cNvSpPr>
              <a:spLocks/>
            </p:cNvSpPr>
            <p:nvPr/>
          </p:nvSpPr>
          <p:spPr bwMode="auto">
            <a:xfrm flipV="1">
              <a:off x="2374528" y="1955082"/>
              <a:ext cx="1187264" cy="252524"/>
            </a:xfrm>
            <a:custGeom>
              <a:avLst/>
              <a:gdLst>
                <a:gd name="T0" fmla="*/ 924304 w 1248228"/>
                <a:gd name="T1" fmla="*/ 0 h 290286"/>
                <a:gd name="T2" fmla="*/ 343927 w 1248228"/>
                <a:gd name="T3" fmla="*/ 0 h 290286"/>
                <a:gd name="T4" fmla="*/ 0 w 1248228"/>
                <a:gd name="T5" fmla="*/ 125802 h 290286"/>
                <a:gd name="T6" fmla="*/ 0 60000 65536"/>
                <a:gd name="T7" fmla="*/ 0 60000 65536"/>
                <a:gd name="T8" fmla="*/ 0 60000 65536"/>
              </a:gdLst>
              <a:ahLst/>
              <a:cxnLst>
                <a:cxn ang="T6">
                  <a:pos x="T0" y="T1"/>
                </a:cxn>
                <a:cxn ang="T7">
                  <a:pos x="T2" y="T3"/>
                </a:cxn>
                <a:cxn ang="T8">
                  <a:pos x="T4" y="T5"/>
                </a:cxn>
              </a:cxnLst>
              <a:rect l="0" t="0" r="r" b="b"/>
              <a:pathLst>
                <a:path w="1248228" h="290286">
                  <a:moveTo>
                    <a:pt x="1248228" y="0"/>
                  </a:moveTo>
                  <a:lnTo>
                    <a:pt x="464457" y="0"/>
                  </a:lnTo>
                  <a:lnTo>
                    <a:pt x="0" y="290286"/>
                  </a:lnTo>
                </a:path>
              </a:pathLst>
            </a:custGeom>
            <a:noFill/>
            <a:ln w="12700" cap="flat" cmpd="sng">
              <a:solidFill>
                <a:srgbClr val="BCE8F2"/>
              </a:solidFill>
              <a:round/>
              <a:headEnd/>
              <a:tailEnd/>
            </a:ln>
            <a:extLst>
              <a:ext uri="{909E8E84-426E-40DD-AFC4-6F175D3DCCD1}">
                <a14:hiddenFill xmlns:a14="http://schemas.microsoft.com/office/drawing/2010/main">
                  <a:solidFill>
                    <a:srgbClr val="FFFFFF"/>
                  </a:solidFill>
                </a14:hiddenFill>
              </a:ext>
            </a:extLst>
          </p:spPr>
          <p:txBody>
            <a:bodyPr anchor="ctr"/>
            <a:lstStyle/>
            <a:p>
              <a:endParaRPr lang="zh-CN" altLang="en-US" sz="1620"/>
            </a:p>
          </p:txBody>
        </p:sp>
        <p:cxnSp>
          <p:nvCxnSpPr>
            <p:cNvPr id="60" name="直接连接符 31"/>
            <p:cNvCxnSpPr>
              <a:cxnSpLocks noChangeShapeType="1"/>
            </p:cNvCxnSpPr>
            <p:nvPr/>
          </p:nvCxnSpPr>
          <p:spPr bwMode="auto">
            <a:xfrm>
              <a:off x="2374528" y="1256271"/>
              <a:ext cx="647599" cy="0"/>
            </a:xfrm>
            <a:prstGeom prst="line">
              <a:avLst/>
            </a:prstGeom>
            <a:noFill/>
            <a:ln w="12700">
              <a:solidFill>
                <a:srgbClr val="BCE8F2"/>
              </a:solidFill>
              <a:round/>
              <a:headEnd/>
              <a:tailEnd/>
            </a:ln>
            <a:extLst>
              <a:ext uri="{909E8E84-426E-40DD-AFC4-6F175D3DCCD1}">
                <a14:hiddenFill xmlns:a14="http://schemas.microsoft.com/office/drawing/2010/main">
                  <a:noFill/>
                </a14:hiddenFill>
              </a:ext>
            </a:extLst>
          </p:spPr>
        </p:cxnSp>
        <p:sp>
          <p:nvSpPr>
            <p:cNvPr id="61" name="TextBox 146"/>
            <p:cNvSpPr txBox="1">
              <a:spLocks noChangeArrowheads="1"/>
            </p:cNvSpPr>
            <p:nvPr/>
          </p:nvSpPr>
          <p:spPr bwMode="auto">
            <a:xfrm>
              <a:off x="0" y="1797848"/>
              <a:ext cx="2363418" cy="31817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sz="3200">
                  <a:solidFill>
                    <a:schemeClr val="tx1"/>
                  </a:solidFill>
                  <a:latin typeface="Calibri" pitchFamily="34" charset="0"/>
                  <a:ea typeface="宋体" pitchFamily="2" charset="-122"/>
                </a:defRPr>
              </a:lvl1pPr>
              <a:lvl2pPr>
                <a:defRPr sz="2800">
                  <a:solidFill>
                    <a:schemeClr val="tx1"/>
                  </a:solidFill>
                  <a:latin typeface="Calibri" pitchFamily="34" charset="0"/>
                  <a:ea typeface="宋体" pitchFamily="2" charset="-122"/>
                </a:defRPr>
              </a:lvl2pPr>
              <a:lvl3pPr>
                <a:defRPr sz="2400">
                  <a:solidFill>
                    <a:schemeClr val="tx1"/>
                  </a:solidFill>
                  <a:latin typeface="Calibri" pitchFamily="34" charset="0"/>
                  <a:ea typeface="宋体" pitchFamily="2" charset="-122"/>
                </a:defRPr>
              </a:lvl3pPr>
              <a:lvl4pPr>
                <a:defRPr sz="2000">
                  <a:solidFill>
                    <a:schemeClr val="tx1"/>
                  </a:solidFill>
                  <a:latin typeface="Calibri" pitchFamily="34" charset="0"/>
                  <a:ea typeface="宋体" pitchFamily="2" charset="-122"/>
                </a:defRPr>
              </a:lvl4pPr>
              <a:lvl5pPr>
                <a:defRPr sz="2000">
                  <a:solidFill>
                    <a:schemeClr val="tx1"/>
                  </a:solidFill>
                  <a:latin typeface="Calibri" pitchFamily="34" charset="0"/>
                  <a:ea typeface="宋体" pitchFamily="2" charset="-122"/>
                </a:defRPr>
              </a:lvl5pPr>
              <a:lvl6pPr>
                <a:buFont typeface="Arial" charset="0"/>
                <a:defRPr sz="2000">
                  <a:solidFill>
                    <a:schemeClr val="tx1"/>
                  </a:solidFill>
                  <a:latin typeface="Calibri" pitchFamily="34" charset="0"/>
                  <a:ea typeface="宋体" pitchFamily="2" charset="-122"/>
                </a:defRPr>
              </a:lvl6pPr>
              <a:lvl7pPr>
                <a:buFont typeface="Arial" charset="0"/>
                <a:defRPr sz="2000">
                  <a:solidFill>
                    <a:schemeClr val="tx1"/>
                  </a:solidFill>
                  <a:latin typeface="Calibri" pitchFamily="34" charset="0"/>
                  <a:ea typeface="宋体" pitchFamily="2" charset="-122"/>
                </a:defRPr>
              </a:lvl7pPr>
              <a:lvl8pPr>
                <a:buFont typeface="Arial" charset="0"/>
                <a:defRPr sz="2000">
                  <a:solidFill>
                    <a:schemeClr val="tx1"/>
                  </a:solidFill>
                  <a:latin typeface="Calibri" pitchFamily="34" charset="0"/>
                  <a:ea typeface="宋体" pitchFamily="2" charset="-122"/>
                </a:defRPr>
              </a:lvl8pPr>
              <a:lvl9pPr>
                <a:buFont typeface="Arial" charset="0"/>
                <a:defRPr sz="2000">
                  <a:solidFill>
                    <a:schemeClr val="tx1"/>
                  </a:solidFill>
                  <a:latin typeface="Calibri" pitchFamily="34" charset="0"/>
                  <a:ea typeface="宋体" pitchFamily="2" charset="-122"/>
                </a:defRPr>
              </a:lvl9pPr>
            </a:lstStyle>
            <a:p>
              <a:pPr algn="r"/>
              <a:r>
                <a:rPr lang="zh-CN" altLang="en-US" sz="1260">
                  <a:solidFill>
                    <a:srgbClr val="BCE8F2"/>
                  </a:solidFill>
                  <a:latin typeface="方正兰亭黑_GBK" pitchFamily="2" charset="-122"/>
                  <a:ea typeface="方正兰亭黑_GBK" pitchFamily="2" charset="-122"/>
                </a:rPr>
                <a:t>单击添加文本 </a:t>
              </a:r>
              <a:r>
                <a:rPr lang="en-US" altLang="zh-CN" sz="1260">
                  <a:solidFill>
                    <a:srgbClr val="BCE8F2"/>
                  </a:solidFill>
                  <a:latin typeface="方正兰亭黑_GBK" pitchFamily="2" charset="-122"/>
                  <a:ea typeface="方正兰亭黑_GBK" pitchFamily="2" charset="-122"/>
                </a:rPr>
                <a:t>14%</a:t>
              </a:r>
            </a:p>
          </p:txBody>
        </p:sp>
        <p:sp>
          <p:nvSpPr>
            <p:cNvPr id="62" name="TextBox 146"/>
            <p:cNvSpPr txBox="1">
              <a:spLocks noChangeArrowheads="1"/>
            </p:cNvSpPr>
            <p:nvPr/>
          </p:nvSpPr>
          <p:spPr bwMode="auto">
            <a:xfrm>
              <a:off x="0" y="1102215"/>
              <a:ext cx="2363418" cy="31817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sz="3200">
                  <a:solidFill>
                    <a:schemeClr val="tx1"/>
                  </a:solidFill>
                  <a:latin typeface="Calibri" pitchFamily="34" charset="0"/>
                  <a:ea typeface="宋体" pitchFamily="2" charset="-122"/>
                </a:defRPr>
              </a:lvl1pPr>
              <a:lvl2pPr>
                <a:defRPr sz="2800">
                  <a:solidFill>
                    <a:schemeClr val="tx1"/>
                  </a:solidFill>
                  <a:latin typeface="Calibri" pitchFamily="34" charset="0"/>
                  <a:ea typeface="宋体" pitchFamily="2" charset="-122"/>
                </a:defRPr>
              </a:lvl2pPr>
              <a:lvl3pPr>
                <a:defRPr sz="2400">
                  <a:solidFill>
                    <a:schemeClr val="tx1"/>
                  </a:solidFill>
                  <a:latin typeface="Calibri" pitchFamily="34" charset="0"/>
                  <a:ea typeface="宋体" pitchFamily="2" charset="-122"/>
                </a:defRPr>
              </a:lvl3pPr>
              <a:lvl4pPr>
                <a:defRPr sz="2000">
                  <a:solidFill>
                    <a:schemeClr val="tx1"/>
                  </a:solidFill>
                  <a:latin typeface="Calibri" pitchFamily="34" charset="0"/>
                  <a:ea typeface="宋体" pitchFamily="2" charset="-122"/>
                </a:defRPr>
              </a:lvl4pPr>
              <a:lvl5pPr>
                <a:defRPr sz="2000">
                  <a:solidFill>
                    <a:schemeClr val="tx1"/>
                  </a:solidFill>
                  <a:latin typeface="Calibri" pitchFamily="34" charset="0"/>
                  <a:ea typeface="宋体" pitchFamily="2" charset="-122"/>
                </a:defRPr>
              </a:lvl5pPr>
              <a:lvl6pPr>
                <a:buFont typeface="Arial" charset="0"/>
                <a:defRPr sz="2000">
                  <a:solidFill>
                    <a:schemeClr val="tx1"/>
                  </a:solidFill>
                  <a:latin typeface="Calibri" pitchFamily="34" charset="0"/>
                  <a:ea typeface="宋体" pitchFamily="2" charset="-122"/>
                </a:defRPr>
              </a:lvl6pPr>
              <a:lvl7pPr>
                <a:buFont typeface="Arial" charset="0"/>
                <a:defRPr sz="2000">
                  <a:solidFill>
                    <a:schemeClr val="tx1"/>
                  </a:solidFill>
                  <a:latin typeface="Calibri" pitchFamily="34" charset="0"/>
                  <a:ea typeface="宋体" pitchFamily="2" charset="-122"/>
                </a:defRPr>
              </a:lvl7pPr>
              <a:lvl8pPr>
                <a:buFont typeface="Arial" charset="0"/>
                <a:defRPr sz="2000">
                  <a:solidFill>
                    <a:schemeClr val="tx1"/>
                  </a:solidFill>
                  <a:latin typeface="Calibri" pitchFamily="34" charset="0"/>
                  <a:ea typeface="宋体" pitchFamily="2" charset="-122"/>
                </a:defRPr>
              </a:lvl8pPr>
              <a:lvl9pPr>
                <a:buFont typeface="Arial" charset="0"/>
                <a:defRPr sz="2000">
                  <a:solidFill>
                    <a:schemeClr val="tx1"/>
                  </a:solidFill>
                  <a:latin typeface="Calibri" pitchFamily="34" charset="0"/>
                  <a:ea typeface="宋体" pitchFamily="2" charset="-122"/>
                </a:defRPr>
              </a:lvl9pPr>
            </a:lstStyle>
            <a:p>
              <a:pPr algn="r"/>
              <a:r>
                <a:rPr lang="zh-CN" altLang="en-US" sz="1260">
                  <a:solidFill>
                    <a:srgbClr val="BCE8F2"/>
                  </a:solidFill>
                  <a:latin typeface="方正兰亭黑_GBK" pitchFamily="2" charset="-122"/>
                  <a:ea typeface="方正兰亭黑_GBK" pitchFamily="2" charset="-122"/>
                </a:rPr>
                <a:t>单击添加文本 </a:t>
              </a:r>
              <a:r>
                <a:rPr lang="en-US" altLang="zh-CN" sz="1260">
                  <a:solidFill>
                    <a:srgbClr val="BCE8F2"/>
                  </a:solidFill>
                  <a:latin typeface="方正兰亭黑_GBK" pitchFamily="2" charset="-122"/>
                  <a:ea typeface="方正兰亭黑_GBK" pitchFamily="2" charset="-122"/>
                </a:rPr>
                <a:t>14%</a:t>
              </a:r>
            </a:p>
          </p:txBody>
        </p:sp>
        <p:sp>
          <p:nvSpPr>
            <p:cNvPr id="63" name="TextBox 146"/>
            <p:cNvSpPr txBox="1">
              <a:spLocks noChangeArrowheads="1"/>
            </p:cNvSpPr>
            <p:nvPr/>
          </p:nvSpPr>
          <p:spPr bwMode="auto">
            <a:xfrm>
              <a:off x="0" y="84175"/>
              <a:ext cx="2363418" cy="31817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sz="3200">
                  <a:solidFill>
                    <a:schemeClr val="tx1"/>
                  </a:solidFill>
                  <a:latin typeface="Calibri" pitchFamily="34" charset="0"/>
                  <a:ea typeface="宋体" pitchFamily="2" charset="-122"/>
                </a:defRPr>
              </a:lvl1pPr>
              <a:lvl2pPr>
                <a:defRPr sz="2800">
                  <a:solidFill>
                    <a:schemeClr val="tx1"/>
                  </a:solidFill>
                  <a:latin typeface="Calibri" pitchFamily="34" charset="0"/>
                  <a:ea typeface="宋体" pitchFamily="2" charset="-122"/>
                </a:defRPr>
              </a:lvl2pPr>
              <a:lvl3pPr>
                <a:defRPr sz="2400">
                  <a:solidFill>
                    <a:schemeClr val="tx1"/>
                  </a:solidFill>
                  <a:latin typeface="Calibri" pitchFamily="34" charset="0"/>
                  <a:ea typeface="宋体" pitchFamily="2" charset="-122"/>
                </a:defRPr>
              </a:lvl3pPr>
              <a:lvl4pPr>
                <a:defRPr sz="2000">
                  <a:solidFill>
                    <a:schemeClr val="tx1"/>
                  </a:solidFill>
                  <a:latin typeface="Calibri" pitchFamily="34" charset="0"/>
                  <a:ea typeface="宋体" pitchFamily="2" charset="-122"/>
                </a:defRPr>
              </a:lvl4pPr>
              <a:lvl5pPr>
                <a:defRPr sz="2000">
                  <a:solidFill>
                    <a:schemeClr val="tx1"/>
                  </a:solidFill>
                  <a:latin typeface="Calibri" pitchFamily="34" charset="0"/>
                  <a:ea typeface="宋体" pitchFamily="2" charset="-122"/>
                </a:defRPr>
              </a:lvl5pPr>
              <a:lvl6pPr>
                <a:buFont typeface="Arial" charset="0"/>
                <a:defRPr sz="2000">
                  <a:solidFill>
                    <a:schemeClr val="tx1"/>
                  </a:solidFill>
                  <a:latin typeface="Calibri" pitchFamily="34" charset="0"/>
                  <a:ea typeface="宋体" pitchFamily="2" charset="-122"/>
                </a:defRPr>
              </a:lvl6pPr>
              <a:lvl7pPr>
                <a:buFont typeface="Arial" charset="0"/>
                <a:defRPr sz="2000">
                  <a:solidFill>
                    <a:schemeClr val="tx1"/>
                  </a:solidFill>
                  <a:latin typeface="Calibri" pitchFamily="34" charset="0"/>
                  <a:ea typeface="宋体" pitchFamily="2" charset="-122"/>
                </a:defRPr>
              </a:lvl7pPr>
              <a:lvl8pPr>
                <a:buFont typeface="Arial" charset="0"/>
                <a:defRPr sz="2000">
                  <a:solidFill>
                    <a:schemeClr val="tx1"/>
                  </a:solidFill>
                  <a:latin typeface="Calibri" pitchFamily="34" charset="0"/>
                  <a:ea typeface="宋体" pitchFamily="2" charset="-122"/>
                </a:defRPr>
              </a:lvl8pPr>
              <a:lvl9pPr>
                <a:buFont typeface="Arial" charset="0"/>
                <a:defRPr sz="2000">
                  <a:solidFill>
                    <a:schemeClr val="tx1"/>
                  </a:solidFill>
                  <a:latin typeface="Calibri" pitchFamily="34" charset="0"/>
                  <a:ea typeface="宋体" pitchFamily="2" charset="-122"/>
                </a:defRPr>
              </a:lvl9pPr>
            </a:lstStyle>
            <a:p>
              <a:pPr algn="r"/>
              <a:r>
                <a:rPr lang="zh-CN" altLang="en-US" sz="1260">
                  <a:solidFill>
                    <a:srgbClr val="BCE8F2"/>
                  </a:solidFill>
                  <a:latin typeface="方正兰亭黑_GBK" pitchFamily="2" charset="-122"/>
                  <a:ea typeface="方正兰亭黑_GBK" pitchFamily="2" charset="-122"/>
                </a:rPr>
                <a:t>单击添加文本 </a:t>
              </a:r>
              <a:r>
                <a:rPr lang="en-US" altLang="zh-CN" sz="1260">
                  <a:solidFill>
                    <a:srgbClr val="BCE8F2"/>
                  </a:solidFill>
                  <a:latin typeface="方正兰亭黑_GBK" pitchFamily="2" charset="-122"/>
                  <a:ea typeface="方正兰亭黑_GBK" pitchFamily="2" charset="-122"/>
                </a:rPr>
                <a:t>23%</a:t>
              </a:r>
            </a:p>
          </p:txBody>
        </p:sp>
      </p:grpSp>
      <p:grpSp>
        <p:nvGrpSpPr>
          <p:cNvPr id="64" name="Group 3"/>
          <p:cNvGrpSpPr>
            <a:grpSpLocks/>
          </p:cNvGrpSpPr>
          <p:nvPr/>
        </p:nvGrpSpPr>
        <p:grpSpPr bwMode="auto">
          <a:xfrm>
            <a:off x="4918570" y="2049202"/>
            <a:ext cx="3197543" cy="2130266"/>
            <a:chOff x="0" y="0"/>
            <a:chExt cx="3553141" cy="2367260"/>
          </a:xfrm>
        </p:grpSpPr>
        <p:sp>
          <p:nvSpPr>
            <p:cNvPr id="65" name="任意多边形 27"/>
            <p:cNvSpPr>
              <a:spLocks/>
            </p:cNvSpPr>
            <p:nvPr/>
          </p:nvSpPr>
          <p:spPr bwMode="auto">
            <a:xfrm flipH="1">
              <a:off x="0" y="0"/>
              <a:ext cx="1187556" cy="252444"/>
            </a:xfrm>
            <a:custGeom>
              <a:avLst/>
              <a:gdLst>
                <a:gd name="T0" fmla="*/ 925668 w 1248228"/>
                <a:gd name="T1" fmla="*/ 0 h 290286"/>
                <a:gd name="T2" fmla="*/ 344435 w 1248228"/>
                <a:gd name="T3" fmla="*/ 0 h 290286"/>
                <a:gd name="T4" fmla="*/ 0 w 1248228"/>
                <a:gd name="T5" fmla="*/ 125562 h 290286"/>
                <a:gd name="T6" fmla="*/ 0 60000 65536"/>
                <a:gd name="T7" fmla="*/ 0 60000 65536"/>
                <a:gd name="T8" fmla="*/ 0 60000 65536"/>
              </a:gdLst>
              <a:ahLst/>
              <a:cxnLst>
                <a:cxn ang="T6">
                  <a:pos x="T0" y="T1"/>
                </a:cxn>
                <a:cxn ang="T7">
                  <a:pos x="T2" y="T3"/>
                </a:cxn>
                <a:cxn ang="T8">
                  <a:pos x="T4" y="T5"/>
                </a:cxn>
              </a:cxnLst>
              <a:rect l="0" t="0" r="r" b="b"/>
              <a:pathLst>
                <a:path w="1248228" h="290286">
                  <a:moveTo>
                    <a:pt x="1248228" y="0"/>
                  </a:moveTo>
                  <a:lnTo>
                    <a:pt x="464457" y="0"/>
                  </a:lnTo>
                  <a:lnTo>
                    <a:pt x="0" y="290286"/>
                  </a:lnTo>
                </a:path>
              </a:pathLst>
            </a:custGeom>
            <a:noFill/>
            <a:ln w="12700" cap="flat" cmpd="sng">
              <a:solidFill>
                <a:srgbClr val="30B8D8"/>
              </a:solidFill>
              <a:round/>
              <a:headEnd/>
              <a:tailEnd/>
            </a:ln>
            <a:extLst>
              <a:ext uri="{909E8E84-426E-40DD-AFC4-6F175D3DCCD1}">
                <a14:hiddenFill xmlns:a14="http://schemas.microsoft.com/office/drawing/2010/main">
                  <a:solidFill>
                    <a:srgbClr val="FFFFFF"/>
                  </a:solidFill>
                </a14:hiddenFill>
              </a:ext>
            </a:extLst>
          </p:spPr>
          <p:txBody>
            <a:bodyPr anchor="ctr"/>
            <a:lstStyle/>
            <a:p>
              <a:endParaRPr lang="zh-CN" altLang="en-US" sz="1620"/>
            </a:p>
          </p:txBody>
        </p:sp>
        <p:sp>
          <p:nvSpPr>
            <p:cNvPr id="66" name="任意多边形 28"/>
            <p:cNvSpPr>
              <a:spLocks/>
            </p:cNvSpPr>
            <p:nvPr/>
          </p:nvSpPr>
          <p:spPr bwMode="auto">
            <a:xfrm flipH="1" flipV="1">
              <a:off x="0" y="2114816"/>
              <a:ext cx="1187556" cy="252444"/>
            </a:xfrm>
            <a:custGeom>
              <a:avLst/>
              <a:gdLst>
                <a:gd name="T0" fmla="*/ 925668 w 1248228"/>
                <a:gd name="T1" fmla="*/ 0 h 290286"/>
                <a:gd name="T2" fmla="*/ 344435 w 1248228"/>
                <a:gd name="T3" fmla="*/ 0 h 290286"/>
                <a:gd name="T4" fmla="*/ 0 w 1248228"/>
                <a:gd name="T5" fmla="*/ 125562 h 290286"/>
                <a:gd name="T6" fmla="*/ 0 60000 65536"/>
                <a:gd name="T7" fmla="*/ 0 60000 65536"/>
                <a:gd name="T8" fmla="*/ 0 60000 65536"/>
              </a:gdLst>
              <a:ahLst/>
              <a:cxnLst>
                <a:cxn ang="T6">
                  <a:pos x="T0" y="T1"/>
                </a:cxn>
                <a:cxn ang="T7">
                  <a:pos x="T2" y="T3"/>
                </a:cxn>
                <a:cxn ang="T8">
                  <a:pos x="T4" y="T5"/>
                </a:cxn>
              </a:cxnLst>
              <a:rect l="0" t="0" r="r" b="b"/>
              <a:pathLst>
                <a:path w="1248228" h="290286">
                  <a:moveTo>
                    <a:pt x="1248228" y="0"/>
                  </a:moveTo>
                  <a:lnTo>
                    <a:pt x="464457" y="0"/>
                  </a:lnTo>
                  <a:lnTo>
                    <a:pt x="0" y="290286"/>
                  </a:lnTo>
                </a:path>
              </a:pathLst>
            </a:custGeom>
            <a:noFill/>
            <a:ln w="12700" cap="flat" cmpd="sng">
              <a:solidFill>
                <a:srgbClr val="BCE8F2"/>
              </a:solidFill>
              <a:round/>
              <a:headEnd/>
              <a:tailEnd/>
            </a:ln>
            <a:extLst>
              <a:ext uri="{909E8E84-426E-40DD-AFC4-6F175D3DCCD1}">
                <a14:hiddenFill xmlns:a14="http://schemas.microsoft.com/office/drawing/2010/main">
                  <a:solidFill>
                    <a:srgbClr val="FFFFFF"/>
                  </a:solidFill>
                </a14:hiddenFill>
              </a:ext>
            </a:extLst>
          </p:spPr>
          <p:txBody>
            <a:bodyPr anchor="ctr"/>
            <a:lstStyle/>
            <a:p>
              <a:endParaRPr lang="zh-CN" altLang="en-US" sz="1620"/>
            </a:p>
          </p:txBody>
        </p:sp>
        <p:cxnSp>
          <p:nvCxnSpPr>
            <p:cNvPr id="67" name="直接连接符 29"/>
            <p:cNvCxnSpPr>
              <a:cxnSpLocks noChangeShapeType="1"/>
            </p:cNvCxnSpPr>
            <p:nvPr/>
          </p:nvCxnSpPr>
          <p:spPr bwMode="auto">
            <a:xfrm rot="300000">
              <a:off x="541386" y="831955"/>
              <a:ext cx="647758" cy="0"/>
            </a:xfrm>
            <a:prstGeom prst="line">
              <a:avLst/>
            </a:prstGeom>
            <a:noFill/>
            <a:ln w="12700">
              <a:solidFill>
                <a:srgbClr val="BCE8F2"/>
              </a:solidFill>
              <a:round/>
              <a:headEnd/>
              <a:tailEnd/>
            </a:ln>
            <a:extLst>
              <a:ext uri="{909E8E84-426E-40DD-AFC4-6F175D3DCCD1}">
                <a14:hiddenFill xmlns:a14="http://schemas.microsoft.com/office/drawing/2010/main">
                  <a:noFill/>
                </a14:hiddenFill>
              </a:ext>
            </a:extLst>
          </p:spPr>
        </p:cxnSp>
        <p:cxnSp>
          <p:nvCxnSpPr>
            <p:cNvPr id="68" name="直接连接符 30"/>
            <p:cNvCxnSpPr>
              <a:cxnSpLocks noChangeShapeType="1"/>
            </p:cNvCxnSpPr>
            <p:nvPr/>
          </p:nvCxnSpPr>
          <p:spPr bwMode="auto">
            <a:xfrm rot="-300000">
              <a:off x="541386" y="1621041"/>
              <a:ext cx="647758" cy="0"/>
            </a:xfrm>
            <a:prstGeom prst="line">
              <a:avLst/>
            </a:prstGeom>
            <a:noFill/>
            <a:ln w="12700">
              <a:solidFill>
                <a:srgbClr val="BCE8F2"/>
              </a:solidFill>
              <a:round/>
              <a:headEnd/>
              <a:tailEnd/>
            </a:ln>
            <a:extLst>
              <a:ext uri="{909E8E84-426E-40DD-AFC4-6F175D3DCCD1}">
                <a14:hiddenFill xmlns:a14="http://schemas.microsoft.com/office/drawing/2010/main">
                  <a:noFill/>
                </a14:hiddenFill>
              </a:ext>
            </a:extLst>
          </p:spPr>
        </p:cxnSp>
        <p:sp>
          <p:nvSpPr>
            <p:cNvPr id="69" name="TextBox 146"/>
            <p:cNvSpPr txBox="1">
              <a:spLocks noChangeArrowheads="1"/>
            </p:cNvSpPr>
            <p:nvPr/>
          </p:nvSpPr>
          <p:spPr bwMode="auto">
            <a:xfrm>
              <a:off x="1171875" y="82321"/>
              <a:ext cx="2381266" cy="31807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sz="3200">
                  <a:solidFill>
                    <a:schemeClr val="tx1"/>
                  </a:solidFill>
                  <a:latin typeface="Calibri" pitchFamily="34" charset="0"/>
                  <a:ea typeface="宋体" pitchFamily="2" charset="-122"/>
                </a:defRPr>
              </a:lvl1pPr>
              <a:lvl2pPr>
                <a:defRPr sz="2800">
                  <a:solidFill>
                    <a:schemeClr val="tx1"/>
                  </a:solidFill>
                  <a:latin typeface="Calibri" pitchFamily="34" charset="0"/>
                  <a:ea typeface="宋体" pitchFamily="2" charset="-122"/>
                </a:defRPr>
              </a:lvl2pPr>
              <a:lvl3pPr>
                <a:defRPr sz="2400">
                  <a:solidFill>
                    <a:schemeClr val="tx1"/>
                  </a:solidFill>
                  <a:latin typeface="Calibri" pitchFamily="34" charset="0"/>
                  <a:ea typeface="宋体" pitchFamily="2" charset="-122"/>
                </a:defRPr>
              </a:lvl3pPr>
              <a:lvl4pPr>
                <a:defRPr sz="2000">
                  <a:solidFill>
                    <a:schemeClr val="tx1"/>
                  </a:solidFill>
                  <a:latin typeface="Calibri" pitchFamily="34" charset="0"/>
                  <a:ea typeface="宋体" pitchFamily="2" charset="-122"/>
                </a:defRPr>
              </a:lvl4pPr>
              <a:lvl5pPr>
                <a:defRPr sz="2000">
                  <a:solidFill>
                    <a:schemeClr val="tx1"/>
                  </a:solidFill>
                  <a:latin typeface="Calibri" pitchFamily="34" charset="0"/>
                  <a:ea typeface="宋体" pitchFamily="2" charset="-122"/>
                </a:defRPr>
              </a:lvl5pPr>
              <a:lvl6pPr>
                <a:buFont typeface="Arial" charset="0"/>
                <a:defRPr sz="2000">
                  <a:solidFill>
                    <a:schemeClr val="tx1"/>
                  </a:solidFill>
                  <a:latin typeface="Calibri" pitchFamily="34" charset="0"/>
                  <a:ea typeface="宋体" pitchFamily="2" charset="-122"/>
                </a:defRPr>
              </a:lvl6pPr>
              <a:lvl7pPr>
                <a:buFont typeface="Arial" charset="0"/>
                <a:defRPr sz="2000">
                  <a:solidFill>
                    <a:schemeClr val="tx1"/>
                  </a:solidFill>
                  <a:latin typeface="Calibri" pitchFamily="34" charset="0"/>
                  <a:ea typeface="宋体" pitchFamily="2" charset="-122"/>
                </a:defRPr>
              </a:lvl7pPr>
              <a:lvl8pPr>
                <a:buFont typeface="Arial" charset="0"/>
                <a:defRPr sz="2000">
                  <a:solidFill>
                    <a:schemeClr val="tx1"/>
                  </a:solidFill>
                  <a:latin typeface="Calibri" pitchFamily="34" charset="0"/>
                  <a:ea typeface="宋体" pitchFamily="2" charset="-122"/>
                </a:defRPr>
              </a:lvl8pPr>
              <a:lvl9pPr>
                <a:buFont typeface="Arial" charset="0"/>
                <a:defRPr sz="2000">
                  <a:solidFill>
                    <a:schemeClr val="tx1"/>
                  </a:solidFill>
                  <a:latin typeface="Calibri" pitchFamily="34" charset="0"/>
                  <a:ea typeface="宋体" pitchFamily="2" charset="-122"/>
                </a:defRPr>
              </a:lvl9pPr>
            </a:lstStyle>
            <a:p>
              <a:r>
                <a:rPr lang="en-US" altLang="zh-CN" sz="1260" dirty="0">
                  <a:solidFill>
                    <a:schemeClr val="bg1"/>
                  </a:solidFill>
                  <a:latin typeface="方正兰亭黑_GBK" pitchFamily="2" charset="-122"/>
                  <a:ea typeface="方正兰亭黑_GBK" pitchFamily="2" charset="-122"/>
                </a:rPr>
                <a:t>20% </a:t>
              </a:r>
              <a:r>
                <a:rPr lang="zh-CN" altLang="en-US" sz="1260" dirty="0">
                  <a:solidFill>
                    <a:schemeClr val="bg1"/>
                  </a:solidFill>
                  <a:latin typeface="方正兰亭黑_GBK" pitchFamily="2" charset="-122"/>
                  <a:ea typeface="方正兰亭黑_GBK" pitchFamily="2" charset="-122"/>
                </a:rPr>
                <a:t>单击添加文本</a:t>
              </a:r>
              <a:endParaRPr lang="en-US" altLang="zh-CN" sz="1260" dirty="0">
                <a:solidFill>
                  <a:schemeClr val="bg1"/>
                </a:solidFill>
                <a:latin typeface="方正兰亭黑_GBK" pitchFamily="2" charset="-122"/>
                <a:ea typeface="方正兰亭黑_GBK" pitchFamily="2" charset="-122"/>
              </a:endParaRPr>
            </a:p>
          </p:txBody>
        </p:sp>
        <p:sp>
          <p:nvSpPr>
            <p:cNvPr id="70" name="TextBox 146"/>
            <p:cNvSpPr txBox="1">
              <a:spLocks noChangeArrowheads="1"/>
            </p:cNvSpPr>
            <p:nvPr/>
          </p:nvSpPr>
          <p:spPr bwMode="auto">
            <a:xfrm>
              <a:off x="1171678" y="706526"/>
              <a:ext cx="2381463" cy="31807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sz="3200">
                  <a:solidFill>
                    <a:schemeClr val="tx1"/>
                  </a:solidFill>
                  <a:latin typeface="Calibri" pitchFamily="34" charset="0"/>
                  <a:ea typeface="宋体" pitchFamily="2" charset="-122"/>
                </a:defRPr>
              </a:lvl1pPr>
              <a:lvl2pPr>
                <a:defRPr sz="2800">
                  <a:solidFill>
                    <a:schemeClr val="tx1"/>
                  </a:solidFill>
                  <a:latin typeface="Calibri" pitchFamily="34" charset="0"/>
                  <a:ea typeface="宋体" pitchFamily="2" charset="-122"/>
                </a:defRPr>
              </a:lvl2pPr>
              <a:lvl3pPr>
                <a:defRPr sz="2400">
                  <a:solidFill>
                    <a:schemeClr val="tx1"/>
                  </a:solidFill>
                  <a:latin typeface="Calibri" pitchFamily="34" charset="0"/>
                  <a:ea typeface="宋体" pitchFamily="2" charset="-122"/>
                </a:defRPr>
              </a:lvl3pPr>
              <a:lvl4pPr>
                <a:defRPr sz="2000">
                  <a:solidFill>
                    <a:schemeClr val="tx1"/>
                  </a:solidFill>
                  <a:latin typeface="Calibri" pitchFamily="34" charset="0"/>
                  <a:ea typeface="宋体" pitchFamily="2" charset="-122"/>
                </a:defRPr>
              </a:lvl4pPr>
              <a:lvl5pPr>
                <a:defRPr sz="2000">
                  <a:solidFill>
                    <a:schemeClr val="tx1"/>
                  </a:solidFill>
                  <a:latin typeface="Calibri" pitchFamily="34" charset="0"/>
                  <a:ea typeface="宋体" pitchFamily="2" charset="-122"/>
                </a:defRPr>
              </a:lvl5pPr>
              <a:lvl6pPr>
                <a:buFont typeface="Arial" charset="0"/>
                <a:defRPr sz="2000">
                  <a:solidFill>
                    <a:schemeClr val="tx1"/>
                  </a:solidFill>
                  <a:latin typeface="Calibri" pitchFamily="34" charset="0"/>
                  <a:ea typeface="宋体" pitchFamily="2" charset="-122"/>
                </a:defRPr>
              </a:lvl6pPr>
              <a:lvl7pPr>
                <a:buFont typeface="Arial" charset="0"/>
                <a:defRPr sz="2000">
                  <a:solidFill>
                    <a:schemeClr val="tx1"/>
                  </a:solidFill>
                  <a:latin typeface="Calibri" pitchFamily="34" charset="0"/>
                  <a:ea typeface="宋体" pitchFamily="2" charset="-122"/>
                </a:defRPr>
              </a:lvl7pPr>
              <a:lvl8pPr>
                <a:buFont typeface="Arial" charset="0"/>
                <a:defRPr sz="2000">
                  <a:solidFill>
                    <a:schemeClr val="tx1"/>
                  </a:solidFill>
                  <a:latin typeface="Calibri" pitchFamily="34" charset="0"/>
                  <a:ea typeface="宋体" pitchFamily="2" charset="-122"/>
                </a:defRPr>
              </a:lvl8pPr>
              <a:lvl9pPr>
                <a:buFont typeface="Arial" charset="0"/>
                <a:defRPr sz="2000">
                  <a:solidFill>
                    <a:schemeClr val="tx1"/>
                  </a:solidFill>
                  <a:latin typeface="Calibri" pitchFamily="34" charset="0"/>
                  <a:ea typeface="宋体" pitchFamily="2" charset="-122"/>
                </a:defRPr>
              </a:lvl9pPr>
            </a:lstStyle>
            <a:p>
              <a:r>
                <a:rPr lang="en-US" altLang="zh-CN" sz="1260">
                  <a:solidFill>
                    <a:srgbClr val="BCE8F2"/>
                  </a:solidFill>
                  <a:latin typeface="方正兰亭黑_GBK" pitchFamily="2" charset="-122"/>
                  <a:ea typeface="方正兰亭黑_GBK" pitchFamily="2" charset="-122"/>
                </a:rPr>
                <a:t>6% </a:t>
              </a:r>
              <a:r>
                <a:rPr lang="zh-CN" altLang="en-US" sz="1260">
                  <a:solidFill>
                    <a:srgbClr val="BCE8F2"/>
                  </a:solidFill>
                  <a:latin typeface="方正兰亭黑_GBK" pitchFamily="2" charset="-122"/>
                  <a:ea typeface="方正兰亭黑_GBK" pitchFamily="2" charset="-122"/>
                </a:rPr>
                <a:t>单击添加文本</a:t>
              </a:r>
              <a:endParaRPr lang="en-US" altLang="zh-CN" sz="1260">
                <a:solidFill>
                  <a:srgbClr val="BCE8F2"/>
                </a:solidFill>
                <a:latin typeface="方正兰亭黑_GBK" pitchFamily="2" charset="-122"/>
                <a:ea typeface="方正兰亭黑_GBK" pitchFamily="2" charset="-122"/>
              </a:endParaRPr>
            </a:p>
          </p:txBody>
        </p:sp>
        <p:sp>
          <p:nvSpPr>
            <p:cNvPr id="71" name="TextBox 146"/>
            <p:cNvSpPr txBox="1">
              <a:spLocks noChangeArrowheads="1"/>
            </p:cNvSpPr>
            <p:nvPr/>
          </p:nvSpPr>
          <p:spPr bwMode="auto">
            <a:xfrm>
              <a:off x="1171678" y="1438456"/>
              <a:ext cx="2381463" cy="31807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sz="3200">
                  <a:solidFill>
                    <a:schemeClr val="tx1"/>
                  </a:solidFill>
                  <a:latin typeface="Calibri" pitchFamily="34" charset="0"/>
                  <a:ea typeface="宋体" pitchFamily="2" charset="-122"/>
                </a:defRPr>
              </a:lvl1pPr>
              <a:lvl2pPr>
                <a:defRPr sz="2800">
                  <a:solidFill>
                    <a:schemeClr val="tx1"/>
                  </a:solidFill>
                  <a:latin typeface="Calibri" pitchFamily="34" charset="0"/>
                  <a:ea typeface="宋体" pitchFamily="2" charset="-122"/>
                </a:defRPr>
              </a:lvl2pPr>
              <a:lvl3pPr>
                <a:defRPr sz="2400">
                  <a:solidFill>
                    <a:schemeClr val="tx1"/>
                  </a:solidFill>
                  <a:latin typeface="Calibri" pitchFamily="34" charset="0"/>
                  <a:ea typeface="宋体" pitchFamily="2" charset="-122"/>
                </a:defRPr>
              </a:lvl3pPr>
              <a:lvl4pPr>
                <a:defRPr sz="2000">
                  <a:solidFill>
                    <a:schemeClr val="tx1"/>
                  </a:solidFill>
                  <a:latin typeface="Calibri" pitchFamily="34" charset="0"/>
                  <a:ea typeface="宋体" pitchFamily="2" charset="-122"/>
                </a:defRPr>
              </a:lvl4pPr>
              <a:lvl5pPr>
                <a:defRPr sz="2000">
                  <a:solidFill>
                    <a:schemeClr val="tx1"/>
                  </a:solidFill>
                  <a:latin typeface="Calibri" pitchFamily="34" charset="0"/>
                  <a:ea typeface="宋体" pitchFamily="2" charset="-122"/>
                </a:defRPr>
              </a:lvl5pPr>
              <a:lvl6pPr>
                <a:buFont typeface="Arial" charset="0"/>
                <a:defRPr sz="2000">
                  <a:solidFill>
                    <a:schemeClr val="tx1"/>
                  </a:solidFill>
                  <a:latin typeface="Calibri" pitchFamily="34" charset="0"/>
                  <a:ea typeface="宋体" pitchFamily="2" charset="-122"/>
                </a:defRPr>
              </a:lvl6pPr>
              <a:lvl7pPr>
                <a:buFont typeface="Arial" charset="0"/>
                <a:defRPr sz="2000">
                  <a:solidFill>
                    <a:schemeClr val="tx1"/>
                  </a:solidFill>
                  <a:latin typeface="Calibri" pitchFamily="34" charset="0"/>
                  <a:ea typeface="宋体" pitchFamily="2" charset="-122"/>
                </a:defRPr>
              </a:lvl7pPr>
              <a:lvl8pPr>
                <a:buFont typeface="Arial" charset="0"/>
                <a:defRPr sz="2000">
                  <a:solidFill>
                    <a:schemeClr val="tx1"/>
                  </a:solidFill>
                  <a:latin typeface="Calibri" pitchFamily="34" charset="0"/>
                  <a:ea typeface="宋体" pitchFamily="2" charset="-122"/>
                </a:defRPr>
              </a:lvl8pPr>
              <a:lvl9pPr>
                <a:buFont typeface="Arial" charset="0"/>
                <a:defRPr sz="2000">
                  <a:solidFill>
                    <a:schemeClr val="tx1"/>
                  </a:solidFill>
                  <a:latin typeface="Calibri" pitchFamily="34" charset="0"/>
                  <a:ea typeface="宋体" pitchFamily="2" charset="-122"/>
                </a:defRPr>
              </a:lvl9pPr>
            </a:lstStyle>
            <a:p>
              <a:r>
                <a:rPr lang="en-US" altLang="zh-CN" sz="1260">
                  <a:solidFill>
                    <a:srgbClr val="BCE8F2"/>
                  </a:solidFill>
                  <a:latin typeface="方正兰亭黑_GBK" pitchFamily="2" charset="-122"/>
                  <a:ea typeface="方正兰亭黑_GBK" pitchFamily="2" charset="-122"/>
                </a:rPr>
                <a:t>11% </a:t>
              </a:r>
              <a:r>
                <a:rPr lang="zh-CN" altLang="en-US" sz="1260">
                  <a:solidFill>
                    <a:srgbClr val="BCE8F2"/>
                  </a:solidFill>
                  <a:latin typeface="方正兰亭黑_GBK" pitchFamily="2" charset="-122"/>
                  <a:ea typeface="方正兰亭黑_GBK" pitchFamily="2" charset="-122"/>
                </a:rPr>
                <a:t>单击添加文本</a:t>
              </a:r>
              <a:endParaRPr lang="en-US" altLang="zh-CN" sz="1260">
                <a:solidFill>
                  <a:srgbClr val="BCE8F2"/>
                </a:solidFill>
                <a:latin typeface="方正兰亭黑_GBK" pitchFamily="2" charset="-122"/>
                <a:ea typeface="方正兰亭黑_GBK" pitchFamily="2" charset="-122"/>
              </a:endParaRPr>
            </a:p>
          </p:txBody>
        </p:sp>
        <p:sp>
          <p:nvSpPr>
            <p:cNvPr id="72" name="TextBox 146"/>
            <p:cNvSpPr txBox="1">
              <a:spLocks noChangeArrowheads="1"/>
            </p:cNvSpPr>
            <p:nvPr/>
          </p:nvSpPr>
          <p:spPr bwMode="auto">
            <a:xfrm>
              <a:off x="1171678" y="1971922"/>
              <a:ext cx="2381463" cy="31807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sz="3200">
                  <a:solidFill>
                    <a:schemeClr val="tx1"/>
                  </a:solidFill>
                  <a:latin typeface="Calibri" pitchFamily="34" charset="0"/>
                  <a:ea typeface="宋体" pitchFamily="2" charset="-122"/>
                </a:defRPr>
              </a:lvl1pPr>
              <a:lvl2pPr>
                <a:defRPr sz="2800">
                  <a:solidFill>
                    <a:schemeClr val="tx1"/>
                  </a:solidFill>
                  <a:latin typeface="Calibri" pitchFamily="34" charset="0"/>
                  <a:ea typeface="宋体" pitchFamily="2" charset="-122"/>
                </a:defRPr>
              </a:lvl2pPr>
              <a:lvl3pPr>
                <a:defRPr sz="2400">
                  <a:solidFill>
                    <a:schemeClr val="tx1"/>
                  </a:solidFill>
                  <a:latin typeface="Calibri" pitchFamily="34" charset="0"/>
                  <a:ea typeface="宋体" pitchFamily="2" charset="-122"/>
                </a:defRPr>
              </a:lvl3pPr>
              <a:lvl4pPr>
                <a:defRPr sz="2000">
                  <a:solidFill>
                    <a:schemeClr val="tx1"/>
                  </a:solidFill>
                  <a:latin typeface="Calibri" pitchFamily="34" charset="0"/>
                  <a:ea typeface="宋体" pitchFamily="2" charset="-122"/>
                </a:defRPr>
              </a:lvl4pPr>
              <a:lvl5pPr>
                <a:defRPr sz="2000">
                  <a:solidFill>
                    <a:schemeClr val="tx1"/>
                  </a:solidFill>
                  <a:latin typeface="Calibri" pitchFamily="34" charset="0"/>
                  <a:ea typeface="宋体" pitchFamily="2" charset="-122"/>
                </a:defRPr>
              </a:lvl5pPr>
              <a:lvl6pPr>
                <a:buFont typeface="Arial" charset="0"/>
                <a:defRPr sz="2000">
                  <a:solidFill>
                    <a:schemeClr val="tx1"/>
                  </a:solidFill>
                  <a:latin typeface="Calibri" pitchFamily="34" charset="0"/>
                  <a:ea typeface="宋体" pitchFamily="2" charset="-122"/>
                </a:defRPr>
              </a:lvl6pPr>
              <a:lvl7pPr>
                <a:buFont typeface="Arial" charset="0"/>
                <a:defRPr sz="2000">
                  <a:solidFill>
                    <a:schemeClr val="tx1"/>
                  </a:solidFill>
                  <a:latin typeface="Calibri" pitchFamily="34" charset="0"/>
                  <a:ea typeface="宋体" pitchFamily="2" charset="-122"/>
                </a:defRPr>
              </a:lvl7pPr>
              <a:lvl8pPr>
                <a:buFont typeface="Arial" charset="0"/>
                <a:defRPr sz="2000">
                  <a:solidFill>
                    <a:schemeClr val="tx1"/>
                  </a:solidFill>
                  <a:latin typeface="Calibri" pitchFamily="34" charset="0"/>
                  <a:ea typeface="宋体" pitchFamily="2" charset="-122"/>
                </a:defRPr>
              </a:lvl8pPr>
              <a:lvl9pPr>
                <a:buFont typeface="Arial" charset="0"/>
                <a:defRPr sz="2000">
                  <a:solidFill>
                    <a:schemeClr val="tx1"/>
                  </a:solidFill>
                  <a:latin typeface="Calibri" pitchFamily="34" charset="0"/>
                  <a:ea typeface="宋体" pitchFamily="2" charset="-122"/>
                </a:defRPr>
              </a:lvl9pPr>
            </a:lstStyle>
            <a:p>
              <a:r>
                <a:rPr lang="en-US" altLang="zh-CN" sz="1260">
                  <a:solidFill>
                    <a:srgbClr val="BCE8F2"/>
                  </a:solidFill>
                  <a:latin typeface="方正兰亭黑_GBK" pitchFamily="2" charset="-122"/>
                  <a:ea typeface="方正兰亭黑_GBK" pitchFamily="2" charset="-122"/>
                </a:rPr>
                <a:t>12% </a:t>
              </a:r>
              <a:r>
                <a:rPr lang="zh-CN" altLang="en-US" sz="1260">
                  <a:solidFill>
                    <a:srgbClr val="BCE8F2"/>
                  </a:solidFill>
                  <a:latin typeface="方正兰亭黑_GBK" pitchFamily="2" charset="-122"/>
                  <a:ea typeface="方正兰亭黑_GBK" pitchFamily="2" charset="-122"/>
                </a:rPr>
                <a:t>单击添加文本</a:t>
              </a:r>
              <a:endParaRPr lang="en-US" altLang="zh-CN" sz="1260">
                <a:solidFill>
                  <a:srgbClr val="BCE8F2"/>
                </a:solidFill>
                <a:latin typeface="方正兰亭黑_GBK" pitchFamily="2" charset="-122"/>
                <a:ea typeface="方正兰亭黑_GBK" pitchFamily="2" charset="-122"/>
              </a:endParaRPr>
            </a:p>
          </p:txBody>
        </p:sp>
      </p:grpSp>
    </p:spTree>
    <p:extLst>
      <p:ext uri="{BB962C8B-B14F-4D97-AF65-F5344CB8AC3E}">
        <p14:creationId xmlns:p14="http://schemas.microsoft.com/office/powerpoint/2010/main" val="1898379933"/>
      </p:ext>
    </p:extLst>
  </p:cSld>
  <p:clrMapOvr>
    <a:masterClrMapping/>
  </p:clrMapOvr>
  <mc:AlternateContent xmlns:mc="http://schemas.openxmlformats.org/markup-compatibility/2006" xmlns:p14="http://schemas.microsoft.com/office/powerpoint/2010/main">
    <mc:Choice Requires="p14">
      <p:transition spd="slow" p14:dur="1500" advTm="1000">
        <p:random/>
      </p:transition>
    </mc:Choice>
    <mc:Fallback xmlns="">
      <p:transition spd="slow" advTm="1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35" presetClass="entr" presetSubtype="0" fill="hold" nodeType="afterEffect">
                                  <p:stCondLst>
                                    <p:cond delay="0"/>
                                  </p:stCondLst>
                                  <p:childTnLst>
                                    <p:set>
                                      <p:cBhvr>
                                        <p:cTn id="6" dur="1" fill="hold">
                                          <p:stCondLst>
                                            <p:cond delay="0"/>
                                          </p:stCondLst>
                                        </p:cTn>
                                        <p:tgtEl>
                                          <p:spTgt spid="47"/>
                                        </p:tgtEl>
                                        <p:attrNameLst>
                                          <p:attrName>style.visibility</p:attrName>
                                        </p:attrNameLst>
                                      </p:cBhvr>
                                      <p:to>
                                        <p:strVal val="visible"/>
                                      </p:to>
                                    </p:set>
                                    <p:animEffect transition="in" filter="fade">
                                      <p:cBhvr>
                                        <p:cTn id="7" dur="1000"/>
                                        <p:tgtEl>
                                          <p:spTgt spid="47"/>
                                        </p:tgtEl>
                                      </p:cBhvr>
                                    </p:animEffect>
                                    <p:anim calcmode="lin" valueType="num">
                                      <p:cBhvr>
                                        <p:cTn id="8" dur="1000" fill="hold"/>
                                        <p:tgtEl>
                                          <p:spTgt spid="47"/>
                                        </p:tgtEl>
                                        <p:attrNameLst>
                                          <p:attrName>style.rotation</p:attrName>
                                        </p:attrNameLst>
                                      </p:cBhvr>
                                      <p:tavLst>
                                        <p:tav tm="0">
                                          <p:val>
                                            <p:fltVal val="720"/>
                                          </p:val>
                                        </p:tav>
                                        <p:tav tm="100000">
                                          <p:val>
                                            <p:fltVal val="0"/>
                                          </p:val>
                                        </p:tav>
                                      </p:tavLst>
                                    </p:anim>
                                    <p:anim calcmode="lin" valueType="num">
                                      <p:cBhvr>
                                        <p:cTn id="9" dur="1000" fill="hold"/>
                                        <p:tgtEl>
                                          <p:spTgt spid="47"/>
                                        </p:tgtEl>
                                        <p:attrNameLst>
                                          <p:attrName>ppt_h</p:attrName>
                                        </p:attrNameLst>
                                      </p:cBhvr>
                                      <p:tavLst>
                                        <p:tav tm="0">
                                          <p:val>
                                            <p:fltVal val="0"/>
                                          </p:val>
                                        </p:tav>
                                        <p:tav tm="100000">
                                          <p:val>
                                            <p:strVal val="#ppt_h"/>
                                          </p:val>
                                        </p:tav>
                                      </p:tavLst>
                                    </p:anim>
                                    <p:anim calcmode="lin" valueType="num">
                                      <p:cBhvr>
                                        <p:cTn id="10" dur="1000" fill="hold"/>
                                        <p:tgtEl>
                                          <p:spTgt spid="47"/>
                                        </p:tgtEl>
                                        <p:attrNameLst>
                                          <p:attrName>ppt_w</p:attrName>
                                        </p:attrNameLst>
                                      </p:cBhvr>
                                      <p:tavLst>
                                        <p:tav tm="0">
                                          <p:val>
                                            <p:fltVal val="0"/>
                                          </p:val>
                                        </p:tav>
                                        <p:tav tm="100000">
                                          <p:val>
                                            <p:strVal val="#ppt_w"/>
                                          </p:val>
                                        </p:tav>
                                      </p:tavLst>
                                    </p:anim>
                                  </p:childTnLst>
                                </p:cTn>
                              </p:par>
                            </p:childTnLst>
                          </p:cTn>
                        </p:par>
                        <p:par>
                          <p:cTn id="11" fill="hold">
                            <p:stCondLst>
                              <p:cond delay="1000"/>
                            </p:stCondLst>
                            <p:childTnLst>
                              <p:par>
                                <p:cTn id="12" presetID="12" presetClass="entr" presetSubtype="8" fill="hold" nodeType="afterEffect">
                                  <p:stCondLst>
                                    <p:cond delay="0"/>
                                  </p:stCondLst>
                                  <p:childTnLst>
                                    <p:set>
                                      <p:cBhvr>
                                        <p:cTn id="13" dur="1" fill="hold">
                                          <p:stCondLst>
                                            <p:cond delay="0"/>
                                          </p:stCondLst>
                                        </p:cTn>
                                        <p:tgtEl>
                                          <p:spTgt spid="64"/>
                                        </p:tgtEl>
                                        <p:attrNameLst>
                                          <p:attrName>style.visibility</p:attrName>
                                        </p:attrNameLst>
                                      </p:cBhvr>
                                      <p:to>
                                        <p:strVal val="visible"/>
                                      </p:to>
                                    </p:set>
                                    <p:animEffect transition="in" filter="slide(fromLeft)">
                                      <p:cBhvr>
                                        <p:cTn id="14" dur="1000"/>
                                        <p:tgtEl>
                                          <p:spTgt spid="64"/>
                                        </p:tgtEl>
                                      </p:cBhvr>
                                    </p:animEffect>
                                  </p:childTnLst>
                                </p:cTn>
                              </p:par>
                              <p:par>
                                <p:cTn id="15" presetID="12" presetClass="entr" presetSubtype="2" fill="hold" nodeType="withEffect">
                                  <p:stCondLst>
                                    <p:cond delay="0"/>
                                  </p:stCondLst>
                                  <p:childTnLst>
                                    <p:set>
                                      <p:cBhvr>
                                        <p:cTn id="16" dur="1" fill="hold">
                                          <p:stCondLst>
                                            <p:cond delay="0"/>
                                          </p:stCondLst>
                                        </p:cTn>
                                        <p:tgtEl>
                                          <p:spTgt spid="57"/>
                                        </p:tgtEl>
                                        <p:attrNameLst>
                                          <p:attrName>style.visibility</p:attrName>
                                        </p:attrNameLst>
                                      </p:cBhvr>
                                      <p:to>
                                        <p:strVal val="visible"/>
                                      </p:to>
                                    </p:set>
                                    <p:animEffect transition="in" filter="slide(fromRight)">
                                      <p:cBhvr>
                                        <p:cTn id="17" dur="1000"/>
                                        <p:tgtEl>
                                          <p:spTgt spid="5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2" name="矩形 51"/>
          <p:cNvSpPr/>
          <p:nvPr/>
        </p:nvSpPr>
        <p:spPr>
          <a:xfrm>
            <a:off x="2" y="2861422"/>
            <a:ext cx="9145588" cy="6539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lIns="92343" tIns="46172" rIns="92343" bIns="46172" rtlCol="0" anchor="ctr"/>
          <a:lstStyle/>
          <a:p>
            <a:pPr algn="ctr"/>
            <a:endParaRPr lang="zh-CN" altLang="en-US"/>
          </a:p>
        </p:txBody>
      </p:sp>
      <p:sp>
        <p:nvSpPr>
          <p:cNvPr id="53" name="六边形 52"/>
          <p:cNvSpPr/>
          <p:nvPr/>
        </p:nvSpPr>
        <p:spPr>
          <a:xfrm>
            <a:off x="283463" y="2481214"/>
            <a:ext cx="957944" cy="825814"/>
          </a:xfrm>
          <a:prstGeom prst="hexagon">
            <a:avLst/>
          </a:prstGeom>
          <a:noFill/>
          <a:ln>
            <a:solidFill>
              <a:schemeClr val="bg1"/>
            </a:solidFill>
          </a:ln>
          <a:effectLst>
            <a:glow>
              <a:srgbClr val="00B0F0"/>
            </a:glo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4" name="六边形 53"/>
          <p:cNvSpPr/>
          <p:nvPr/>
        </p:nvSpPr>
        <p:spPr>
          <a:xfrm>
            <a:off x="1535321" y="2575672"/>
            <a:ext cx="713444" cy="615038"/>
          </a:xfrm>
          <a:prstGeom prst="hexagon">
            <a:avLst/>
          </a:prstGeom>
          <a:noFill/>
          <a:ln>
            <a:solidFill>
              <a:schemeClr val="bg1"/>
            </a:solidFill>
          </a:ln>
          <a:effectLst>
            <a:glow>
              <a:srgbClr val="00B0F0"/>
            </a:glo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5" name="六边形 54"/>
          <p:cNvSpPr/>
          <p:nvPr/>
        </p:nvSpPr>
        <p:spPr>
          <a:xfrm>
            <a:off x="2574041" y="2481214"/>
            <a:ext cx="957944" cy="825814"/>
          </a:xfrm>
          <a:prstGeom prst="hexagon">
            <a:avLst/>
          </a:prstGeom>
          <a:noFill/>
          <a:ln>
            <a:solidFill>
              <a:schemeClr val="bg1"/>
            </a:solidFill>
          </a:ln>
          <a:effectLst>
            <a:glow>
              <a:srgbClr val="00B0F0"/>
            </a:glo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6" name="六边形 55"/>
          <p:cNvSpPr/>
          <p:nvPr/>
        </p:nvSpPr>
        <p:spPr>
          <a:xfrm>
            <a:off x="3825899" y="2586601"/>
            <a:ext cx="713444" cy="615038"/>
          </a:xfrm>
          <a:prstGeom prst="hexagon">
            <a:avLst/>
          </a:prstGeom>
          <a:noFill/>
          <a:ln>
            <a:solidFill>
              <a:schemeClr val="bg1"/>
            </a:solidFill>
          </a:ln>
          <a:effectLst>
            <a:glow>
              <a:srgbClr val="00B0F0"/>
            </a:glo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7" name="六边形 56"/>
          <p:cNvSpPr/>
          <p:nvPr/>
        </p:nvSpPr>
        <p:spPr>
          <a:xfrm>
            <a:off x="4833256" y="2470285"/>
            <a:ext cx="957944" cy="825814"/>
          </a:xfrm>
          <a:prstGeom prst="hexagon">
            <a:avLst/>
          </a:prstGeom>
          <a:noFill/>
          <a:ln>
            <a:solidFill>
              <a:schemeClr val="bg1"/>
            </a:solidFill>
          </a:ln>
          <a:effectLst>
            <a:glow>
              <a:srgbClr val="00B0F0"/>
            </a:glo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8" name="六边形 57"/>
          <p:cNvSpPr/>
          <p:nvPr/>
        </p:nvSpPr>
        <p:spPr>
          <a:xfrm>
            <a:off x="6155871" y="2575672"/>
            <a:ext cx="713444" cy="615038"/>
          </a:xfrm>
          <a:prstGeom prst="hexagon">
            <a:avLst/>
          </a:prstGeom>
          <a:noFill/>
          <a:ln>
            <a:solidFill>
              <a:schemeClr val="bg1"/>
            </a:solidFill>
          </a:ln>
          <a:effectLst>
            <a:glow>
              <a:srgbClr val="00B0F0"/>
            </a:glo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9" name="六边形 58"/>
          <p:cNvSpPr/>
          <p:nvPr/>
        </p:nvSpPr>
        <p:spPr>
          <a:xfrm>
            <a:off x="7233986" y="2250786"/>
            <a:ext cx="1441929" cy="1243043"/>
          </a:xfrm>
          <a:prstGeom prst="hexagon">
            <a:avLst/>
          </a:prstGeom>
          <a:noFill/>
          <a:ln>
            <a:solidFill>
              <a:schemeClr val="bg1"/>
            </a:solidFill>
          </a:ln>
          <a:effectLst>
            <a:glow>
              <a:srgbClr val="00B0F0"/>
            </a:glo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60" name="文本框 59"/>
          <p:cNvSpPr txBox="1"/>
          <p:nvPr/>
        </p:nvSpPr>
        <p:spPr>
          <a:xfrm>
            <a:off x="449519" y="2676592"/>
            <a:ext cx="591829" cy="415498"/>
          </a:xfrm>
          <a:prstGeom prst="rect">
            <a:avLst/>
          </a:prstGeom>
          <a:noFill/>
        </p:spPr>
        <p:txBody>
          <a:bodyPr wrap="none" rtlCol="0">
            <a:spAutoFit/>
          </a:bodyPr>
          <a:lstStyle/>
          <a:p>
            <a:r>
              <a:rPr lang="en-US" altLang="zh-CN" sz="2100" b="1" dirty="0">
                <a:solidFill>
                  <a:schemeClr val="bg1"/>
                </a:solidFill>
              </a:rPr>
              <a:t>6</a:t>
            </a:r>
            <a:r>
              <a:rPr lang="zh-CN" altLang="en-US" sz="2100" b="1" dirty="0">
                <a:solidFill>
                  <a:schemeClr val="bg1"/>
                </a:solidFill>
              </a:rPr>
              <a:t>月</a:t>
            </a:r>
          </a:p>
        </p:txBody>
      </p:sp>
      <p:sp>
        <p:nvSpPr>
          <p:cNvPr id="61" name="文本框 60"/>
          <p:cNvSpPr txBox="1"/>
          <p:nvPr/>
        </p:nvSpPr>
        <p:spPr>
          <a:xfrm>
            <a:off x="1583341" y="2687521"/>
            <a:ext cx="591829" cy="415498"/>
          </a:xfrm>
          <a:prstGeom prst="rect">
            <a:avLst/>
          </a:prstGeom>
          <a:noFill/>
        </p:spPr>
        <p:txBody>
          <a:bodyPr wrap="none" rtlCol="0">
            <a:spAutoFit/>
          </a:bodyPr>
          <a:lstStyle/>
          <a:p>
            <a:r>
              <a:rPr lang="en-US" altLang="zh-CN" sz="2100" b="1" dirty="0">
                <a:solidFill>
                  <a:schemeClr val="bg1"/>
                </a:solidFill>
              </a:rPr>
              <a:t>7</a:t>
            </a:r>
            <a:r>
              <a:rPr lang="zh-CN" altLang="en-US" sz="2100" b="1" dirty="0">
                <a:solidFill>
                  <a:schemeClr val="bg1"/>
                </a:solidFill>
              </a:rPr>
              <a:t>月</a:t>
            </a:r>
          </a:p>
        </p:txBody>
      </p:sp>
      <p:sp>
        <p:nvSpPr>
          <p:cNvPr id="62" name="文本框 61"/>
          <p:cNvSpPr txBox="1"/>
          <p:nvPr/>
        </p:nvSpPr>
        <p:spPr>
          <a:xfrm>
            <a:off x="2740097" y="2698450"/>
            <a:ext cx="591829" cy="415498"/>
          </a:xfrm>
          <a:prstGeom prst="rect">
            <a:avLst/>
          </a:prstGeom>
          <a:noFill/>
        </p:spPr>
        <p:txBody>
          <a:bodyPr wrap="none" rtlCol="0">
            <a:spAutoFit/>
          </a:bodyPr>
          <a:lstStyle/>
          <a:p>
            <a:r>
              <a:rPr lang="en-US" altLang="zh-CN" sz="2100" b="1" dirty="0">
                <a:solidFill>
                  <a:schemeClr val="bg1"/>
                </a:solidFill>
              </a:rPr>
              <a:t>8</a:t>
            </a:r>
            <a:r>
              <a:rPr lang="zh-CN" altLang="en-US" sz="2100" b="1" dirty="0">
                <a:solidFill>
                  <a:schemeClr val="bg1"/>
                </a:solidFill>
              </a:rPr>
              <a:t>月</a:t>
            </a:r>
          </a:p>
        </p:txBody>
      </p:sp>
      <p:sp>
        <p:nvSpPr>
          <p:cNvPr id="63" name="文本框 62"/>
          <p:cNvSpPr txBox="1"/>
          <p:nvPr/>
        </p:nvSpPr>
        <p:spPr>
          <a:xfrm>
            <a:off x="3885322" y="2676592"/>
            <a:ext cx="591829" cy="415498"/>
          </a:xfrm>
          <a:prstGeom prst="rect">
            <a:avLst/>
          </a:prstGeom>
          <a:noFill/>
        </p:spPr>
        <p:txBody>
          <a:bodyPr wrap="none" rtlCol="0">
            <a:spAutoFit/>
          </a:bodyPr>
          <a:lstStyle/>
          <a:p>
            <a:r>
              <a:rPr lang="en-US" altLang="zh-CN" sz="2100" b="1" dirty="0">
                <a:solidFill>
                  <a:schemeClr val="bg1"/>
                </a:solidFill>
              </a:rPr>
              <a:t>9</a:t>
            </a:r>
            <a:r>
              <a:rPr lang="zh-CN" altLang="en-US" sz="2100" b="1" dirty="0">
                <a:solidFill>
                  <a:schemeClr val="bg1"/>
                </a:solidFill>
              </a:rPr>
              <a:t>月</a:t>
            </a:r>
          </a:p>
        </p:txBody>
      </p:sp>
      <p:sp>
        <p:nvSpPr>
          <p:cNvPr id="64" name="文本框 63"/>
          <p:cNvSpPr txBox="1"/>
          <p:nvPr/>
        </p:nvSpPr>
        <p:spPr>
          <a:xfrm>
            <a:off x="4910136" y="2676592"/>
            <a:ext cx="728084" cy="415498"/>
          </a:xfrm>
          <a:prstGeom prst="rect">
            <a:avLst/>
          </a:prstGeom>
          <a:noFill/>
        </p:spPr>
        <p:txBody>
          <a:bodyPr wrap="none" rtlCol="0">
            <a:spAutoFit/>
          </a:bodyPr>
          <a:lstStyle/>
          <a:p>
            <a:r>
              <a:rPr lang="en-US" altLang="zh-CN" sz="2100" b="1" dirty="0">
                <a:solidFill>
                  <a:schemeClr val="bg1"/>
                </a:solidFill>
              </a:rPr>
              <a:t>10</a:t>
            </a:r>
            <a:r>
              <a:rPr lang="zh-CN" altLang="en-US" sz="2100" b="1" dirty="0">
                <a:solidFill>
                  <a:schemeClr val="bg1"/>
                </a:solidFill>
              </a:rPr>
              <a:t>月</a:t>
            </a:r>
          </a:p>
        </p:txBody>
      </p:sp>
      <p:sp>
        <p:nvSpPr>
          <p:cNvPr id="65" name="文本框 64"/>
          <p:cNvSpPr txBox="1"/>
          <p:nvPr/>
        </p:nvSpPr>
        <p:spPr>
          <a:xfrm>
            <a:off x="6122598" y="2676592"/>
            <a:ext cx="728084" cy="415498"/>
          </a:xfrm>
          <a:prstGeom prst="rect">
            <a:avLst/>
          </a:prstGeom>
          <a:noFill/>
        </p:spPr>
        <p:txBody>
          <a:bodyPr wrap="none" rtlCol="0">
            <a:spAutoFit/>
          </a:bodyPr>
          <a:lstStyle/>
          <a:p>
            <a:r>
              <a:rPr lang="en-US" altLang="zh-CN" sz="2100" b="1" dirty="0">
                <a:solidFill>
                  <a:schemeClr val="bg1"/>
                </a:solidFill>
              </a:rPr>
              <a:t>11</a:t>
            </a:r>
            <a:r>
              <a:rPr lang="zh-CN" altLang="en-US" sz="2100" b="1" dirty="0">
                <a:solidFill>
                  <a:schemeClr val="bg1"/>
                </a:solidFill>
              </a:rPr>
              <a:t>月</a:t>
            </a:r>
          </a:p>
        </p:txBody>
      </p:sp>
      <p:sp>
        <p:nvSpPr>
          <p:cNvPr id="66" name="文本框 65"/>
          <p:cNvSpPr txBox="1"/>
          <p:nvPr/>
        </p:nvSpPr>
        <p:spPr>
          <a:xfrm>
            <a:off x="7569258" y="2642363"/>
            <a:ext cx="728084" cy="415498"/>
          </a:xfrm>
          <a:prstGeom prst="rect">
            <a:avLst/>
          </a:prstGeom>
          <a:noFill/>
        </p:spPr>
        <p:txBody>
          <a:bodyPr wrap="none" rtlCol="0">
            <a:spAutoFit/>
          </a:bodyPr>
          <a:lstStyle/>
          <a:p>
            <a:r>
              <a:rPr lang="en-US" altLang="zh-CN" sz="2100" b="1" dirty="0">
                <a:solidFill>
                  <a:schemeClr val="bg1"/>
                </a:solidFill>
              </a:rPr>
              <a:t>12</a:t>
            </a:r>
            <a:r>
              <a:rPr lang="zh-CN" altLang="en-US" sz="2100" b="1" dirty="0">
                <a:solidFill>
                  <a:schemeClr val="bg1"/>
                </a:solidFill>
              </a:rPr>
              <a:t>月</a:t>
            </a:r>
          </a:p>
        </p:txBody>
      </p:sp>
      <p:grpSp>
        <p:nvGrpSpPr>
          <p:cNvPr id="67" name="组合 66"/>
          <p:cNvGrpSpPr/>
          <p:nvPr/>
        </p:nvGrpSpPr>
        <p:grpSpPr>
          <a:xfrm>
            <a:off x="-208365" y="1327804"/>
            <a:ext cx="1941598" cy="1092290"/>
            <a:chOff x="689131" y="1318791"/>
            <a:chExt cx="1631535" cy="1036935"/>
          </a:xfrm>
        </p:grpSpPr>
        <p:sp>
          <p:nvSpPr>
            <p:cNvPr id="68" name="TextBox 145"/>
            <p:cNvSpPr txBox="1"/>
            <p:nvPr/>
          </p:nvSpPr>
          <p:spPr>
            <a:xfrm>
              <a:off x="800766" y="1667530"/>
              <a:ext cx="1363987" cy="412816"/>
            </a:xfrm>
            <a:prstGeom prst="rect">
              <a:avLst/>
            </a:prstGeom>
            <a:noFill/>
          </p:spPr>
          <p:txBody>
            <a:bodyPr wrap="square" lIns="91431" tIns="45715" rIns="91431" bIns="45715" rtlCol="0">
              <a:spAutoFit/>
            </a:bodyPr>
            <a:lstStyle/>
            <a:p>
              <a:pPr algn="ctr">
                <a:lnSpc>
                  <a:spcPct val="130000"/>
                </a:lnSpc>
              </a:pPr>
              <a:r>
                <a:rPr lang="zh-CN" altLang="en-US" sz="900" dirty="0">
                  <a:solidFill>
                    <a:schemeClr val="bg1"/>
                  </a:solidFill>
                  <a:latin typeface="微软雅黑" pitchFamily="34" charset="-122"/>
                  <a:ea typeface="微软雅黑" pitchFamily="34" charset="-122"/>
                </a:rPr>
                <a:t>您的内容打在这里，或者通过您的内容打在这里</a:t>
              </a:r>
            </a:p>
          </p:txBody>
        </p:sp>
        <p:grpSp>
          <p:nvGrpSpPr>
            <p:cNvPr id="69" name="组合 68"/>
            <p:cNvGrpSpPr/>
            <p:nvPr/>
          </p:nvGrpSpPr>
          <p:grpSpPr>
            <a:xfrm>
              <a:off x="689131" y="1318791"/>
              <a:ext cx="1631535" cy="1036935"/>
              <a:chOff x="689131" y="1318791"/>
              <a:chExt cx="1631535" cy="1036935"/>
            </a:xfrm>
          </p:grpSpPr>
          <p:cxnSp>
            <p:nvCxnSpPr>
              <p:cNvPr id="70" name="直接连接符 69"/>
              <p:cNvCxnSpPr/>
              <p:nvPr/>
            </p:nvCxnSpPr>
            <p:spPr>
              <a:xfrm flipV="1">
                <a:off x="1481601" y="2139702"/>
                <a:ext cx="0" cy="216024"/>
              </a:xfrm>
              <a:prstGeom prst="line">
                <a:avLst/>
              </a:prstGeom>
              <a:ln>
                <a:solidFill>
                  <a:schemeClr val="bg1"/>
                </a:solidFill>
                <a:headEnd type="oval" w="sm" len="sm"/>
              </a:ln>
            </p:spPr>
            <p:style>
              <a:lnRef idx="1">
                <a:schemeClr val="accent1"/>
              </a:lnRef>
              <a:fillRef idx="0">
                <a:schemeClr val="accent1"/>
              </a:fillRef>
              <a:effectRef idx="0">
                <a:schemeClr val="accent1"/>
              </a:effectRef>
              <a:fontRef idx="minor">
                <a:schemeClr val="tx1"/>
              </a:fontRef>
            </p:style>
          </p:cxnSp>
          <p:sp>
            <p:nvSpPr>
              <p:cNvPr id="71" name="TextBox 148"/>
              <p:cNvSpPr txBox="1"/>
              <p:nvPr/>
            </p:nvSpPr>
            <p:spPr>
              <a:xfrm>
                <a:off x="689131" y="1318791"/>
                <a:ext cx="1631535" cy="309344"/>
              </a:xfrm>
              <a:prstGeom prst="rect">
                <a:avLst/>
              </a:prstGeom>
              <a:noFill/>
            </p:spPr>
            <p:txBody>
              <a:bodyPr wrap="square" lIns="91431" tIns="0" rIns="91431" bIns="0" rtlCol="0" anchor="t">
                <a:spAutoFit/>
              </a:bodyPr>
              <a:lstStyle/>
              <a:p>
                <a:pPr algn="ctr">
                  <a:lnSpc>
                    <a:spcPct val="150000"/>
                  </a:lnSpc>
                </a:pPr>
                <a:r>
                  <a:rPr lang="zh-CN" altLang="en-US" sz="1600" dirty="0">
                    <a:solidFill>
                      <a:schemeClr val="bg1"/>
                    </a:solidFill>
                    <a:latin typeface="微软雅黑" pitchFamily="34" charset="-122"/>
                    <a:ea typeface="微软雅黑" pitchFamily="34" charset="-122"/>
                    <a:cs typeface="华文黑体" pitchFamily="2" charset="-122"/>
                  </a:rPr>
                  <a:t>添加标题</a:t>
                </a:r>
              </a:p>
            </p:txBody>
          </p:sp>
        </p:grpSp>
      </p:grpSp>
      <p:grpSp>
        <p:nvGrpSpPr>
          <p:cNvPr id="72" name="组合 71"/>
          <p:cNvGrpSpPr/>
          <p:nvPr/>
        </p:nvGrpSpPr>
        <p:grpSpPr>
          <a:xfrm>
            <a:off x="1024695" y="3253835"/>
            <a:ext cx="1624546" cy="897443"/>
            <a:chOff x="873900" y="1340833"/>
            <a:chExt cx="1166203" cy="827364"/>
          </a:xfrm>
        </p:grpSpPr>
        <p:sp>
          <p:nvSpPr>
            <p:cNvPr id="73" name="TextBox 165"/>
            <p:cNvSpPr txBox="1"/>
            <p:nvPr/>
          </p:nvSpPr>
          <p:spPr>
            <a:xfrm>
              <a:off x="873900" y="1767301"/>
              <a:ext cx="1166203" cy="400896"/>
            </a:xfrm>
            <a:prstGeom prst="rect">
              <a:avLst/>
            </a:prstGeom>
            <a:noFill/>
          </p:spPr>
          <p:txBody>
            <a:bodyPr wrap="square" lIns="91431" tIns="45715" rIns="91431" bIns="45715" rtlCol="0">
              <a:spAutoFit/>
            </a:bodyPr>
            <a:lstStyle/>
            <a:p>
              <a:pPr algn="ctr">
                <a:lnSpc>
                  <a:spcPct val="130000"/>
                </a:lnSpc>
              </a:pPr>
              <a:r>
                <a:rPr lang="zh-CN" altLang="en-US" sz="900" dirty="0">
                  <a:solidFill>
                    <a:schemeClr val="bg1"/>
                  </a:solidFill>
                  <a:latin typeface="微软雅黑" pitchFamily="34" charset="-122"/>
                  <a:ea typeface="微软雅黑" pitchFamily="34" charset="-122"/>
                </a:rPr>
                <a:t>您的内容打在这里，或者通过您的内容打在这里</a:t>
              </a:r>
            </a:p>
          </p:txBody>
        </p:sp>
        <p:grpSp>
          <p:nvGrpSpPr>
            <p:cNvPr id="74" name="组合 73"/>
            <p:cNvGrpSpPr/>
            <p:nvPr/>
          </p:nvGrpSpPr>
          <p:grpSpPr>
            <a:xfrm>
              <a:off x="947384" y="1340833"/>
              <a:ext cx="1008112" cy="500905"/>
              <a:chOff x="947384" y="1340833"/>
              <a:chExt cx="1008112" cy="500905"/>
            </a:xfrm>
          </p:grpSpPr>
          <p:cxnSp>
            <p:nvCxnSpPr>
              <p:cNvPr id="75" name="直接连接符 74"/>
              <p:cNvCxnSpPr/>
              <p:nvPr/>
            </p:nvCxnSpPr>
            <p:spPr>
              <a:xfrm>
                <a:off x="1481601" y="1340833"/>
                <a:ext cx="0" cy="200492"/>
              </a:xfrm>
              <a:prstGeom prst="line">
                <a:avLst/>
              </a:prstGeom>
              <a:ln>
                <a:solidFill>
                  <a:schemeClr val="bg1"/>
                </a:solidFill>
                <a:headEnd type="oval" w="sm" len="sm"/>
              </a:ln>
            </p:spPr>
            <p:style>
              <a:lnRef idx="1">
                <a:schemeClr val="accent1"/>
              </a:lnRef>
              <a:fillRef idx="0">
                <a:schemeClr val="accent1"/>
              </a:fillRef>
              <a:effectRef idx="0">
                <a:schemeClr val="accent1"/>
              </a:effectRef>
              <a:fontRef idx="minor">
                <a:schemeClr val="tx1"/>
              </a:fontRef>
            </p:style>
          </p:cxnSp>
          <p:sp>
            <p:nvSpPr>
              <p:cNvPr id="76" name="TextBox 168"/>
              <p:cNvSpPr txBox="1"/>
              <p:nvPr/>
            </p:nvSpPr>
            <p:spPr>
              <a:xfrm>
                <a:off x="947384" y="1541325"/>
                <a:ext cx="1008112" cy="300413"/>
              </a:xfrm>
              <a:prstGeom prst="rect">
                <a:avLst/>
              </a:prstGeom>
              <a:noFill/>
            </p:spPr>
            <p:txBody>
              <a:bodyPr wrap="square" lIns="91431" tIns="0" rIns="91431" bIns="0" rtlCol="0" anchor="t">
                <a:spAutoFit/>
              </a:bodyPr>
              <a:lstStyle/>
              <a:p>
                <a:pPr algn="ctr">
                  <a:lnSpc>
                    <a:spcPct val="150000"/>
                  </a:lnSpc>
                </a:pPr>
                <a:r>
                  <a:rPr lang="zh-CN" altLang="en-US" sz="1600" dirty="0">
                    <a:solidFill>
                      <a:schemeClr val="bg1"/>
                    </a:solidFill>
                    <a:latin typeface="微软雅黑" pitchFamily="34" charset="-122"/>
                    <a:ea typeface="微软雅黑" pitchFamily="34" charset="-122"/>
                    <a:cs typeface="华文黑体" pitchFamily="2" charset="-122"/>
                  </a:rPr>
                  <a:t>添加标题</a:t>
                </a:r>
              </a:p>
            </p:txBody>
          </p:sp>
        </p:grpSp>
      </p:grpSp>
      <p:grpSp>
        <p:nvGrpSpPr>
          <p:cNvPr id="77" name="组合 76"/>
          <p:cNvGrpSpPr/>
          <p:nvPr/>
        </p:nvGrpSpPr>
        <p:grpSpPr>
          <a:xfrm>
            <a:off x="2250585" y="1437258"/>
            <a:ext cx="1575314" cy="965418"/>
            <a:chOff x="873900" y="1541325"/>
            <a:chExt cx="1166203" cy="814401"/>
          </a:xfrm>
        </p:grpSpPr>
        <p:sp>
          <p:nvSpPr>
            <p:cNvPr id="78" name="TextBox 150"/>
            <p:cNvSpPr txBox="1"/>
            <p:nvPr/>
          </p:nvSpPr>
          <p:spPr>
            <a:xfrm>
              <a:off x="873900" y="1767302"/>
              <a:ext cx="1166203" cy="366830"/>
            </a:xfrm>
            <a:prstGeom prst="rect">
              <a:avLst/>
            </a:prstGeom>
            <a:noFill/>
          </p:spPr>
          <p:txBody>
            <a:bodyPr wrap="square" lIns="91431" tIns="45715" rIns="91431" bIns="45715" rtlCol="0">
              <a:spAutoFit/>
            </a:bodyPr>
            <a:lstStyle/>
            <a:p>
              <a:pPr algn="ctr">
                <a:lnSpc>
                  <a:spcPct val="130000"/>
                </a:lnSpc>
              </a:pPr>
              <a:r>
                <a:rPr lang="zh-CN" altLang="en-US" sz="900" dirty="0">
                  <a:solidFill>
                    <a:schemeClr val="bg1"/>
                  </a:solidFill>
                  <a:latin typeface="微软雅黑" pitchFamily="34" charset="-122"/>
                  <a:ea typeface="微软雅黑" pitchFamily="34" charset="-122"/>
                </a:rPr>
                <a:t>您的内容打在这里，或者通过您的内容打在这里</a:t>
              </a:r>
            </a:p>
          </p:txBody>
        </p:sp>
        <p:grpSp>
          <p:nvGrpSpPr>
            <p:cNvPr id="79" name="组合 78"/>
            <p:cNvGrpSpPr/>
            <p:nvPr/>
          </p:nvGrpSpPr>
          <p:grpSpPr>
            <a:xfrm>
              <a:off x="947384" y="1541325"/>
              <a:ext cx="1008112" cy="814401"/>
              <a:chOff x="947384" y="1541325"/>
              <a:chExt cx="1008112" cy="814401"/>
            </a:xfrm>
          </p:grpSpPr>
          <p:cxnSp>
            <p:nvCxnSpPr>
              <p:cNvPr id="80" name="直接连接符 79"/>
              <p:cNvCxnSpPr/>
              <p:nvPr/>
            </p:nvCxnSpPr>
            <p:spPr>
              <a:xfrm flipV="1">
                <a:off x="1481601" y="2139702"/>
                <a:ext cx="0" cy="216024"/>
              </a:xfrm>
              <a:prstGeom prst="line">
                <a:avLst/>
              </a:prstGeom>
              <a:ln>
                <a:solidFill>
                  <a:schemeClr val="bg1"/>
                </a:solidFill>
                <a:headEnd type="oval" w="sm" len="sm"/>
              </a:ln>
            </p:spPr>
            <p:style>
              <a:lnRef idx="1">
                <a:schemeClr val="accent1"/>
              </a:lnRef>
              <a:fillRef idx="0">
                <a:schemeClr val="accent1"/>
              </a:fillRef>
              <a:effectRef idx="0">
                <a:schemeClr val="accent1"/>
              </a:effectRef>
              <a:fontRef idx="minor">
                <a:schemeClr val="tx1"/>
              </a:fontRef>
            </p:style>
          </p:cxnSp>
          <p:sp>
            <p:nvSpPr>
              <p:cNvPr id="81" name="TextBox 153"/>
              <p:cNvSpPr txBox="1"/>
              <p:nvPr/>
            </p:nvSpPr>
            <p:spPr>
              <a:xfrm>
                <a:off x="947384" y="1541325"/>
                <a:ext cx="1008112" cy="274885"/>
              </a:xfrm>
              <a:prstGeom prst="rect">
                <a:avLst/>
              </a:prstGeom>
              <a:noFill/>
            </p:spPr>
            <p:txBody>
              <a:bodyPr wrap="square" lIns="91431" tIns="0" rIns="91431" bIns="0" rtlCol="0" anchor="t">
                <a:spAutoFit/>
              </a:bodyPr>
              <a:lstStyle/>
              <a:p>
                <a:pPr algn="ctr">
                  <a:lnSpc>
                    <a:spcPct val="150000"/>
                  </a:lnSpc>
                </a:pPr>
                <a:r>
                  <a:rPr lang="zh-CN" altLang="en-US" sz="1600" dirty="0">
                    <a:solidFill>
                      <a:schemeClr val="bg1"/>
                    </a:solidFill>
                    <a:latin typeface="微软雅黑" pitchFamily="34" charset="-122"/>
                    <a:ea typeface="微软雅黑" pitchFamily="34" charset="-122"/>
                    <a:cs typeface="华文黑体" pitchFamily="2" charset="-122"/>
                  </a:rPr>
                  <a:t>添加标题</a:t>
                </a:r>
              </a:p>
            </p:txBody>
          </p:sp>
        </p:grpSp>
      </p:grpSp>
      <p:grpSp>
        <p:nvGrpSpPr>
          <p:cNvPr id="82" name="组合 81"/>
          <p:cNvGrpSpPr/>
          <p:nvPr/>
        </p:nvGrpSpPr>
        <p:grpSpPr>
          <a:xfrm>
            <a:off x="3352047" y="3288064"/>
            <a:ext cx="1624546" cy="897443"/>
            <a:chOff x="873900" y="1340833"/>
            <a:chExt cx="1166203" cy="827364"/>
          </a:xfrm>
        </p:grpSpPr>
        <p:sp>
          <p:nvSpPr>
            <p:cNvPr id="83" name="TextBox 170"/>
            <p:cNvSpPr txBox="1"/>
            <p:nvPr/>
          </p:nvSpPr>
          <p:spPr>
            <a:xfrm>
              <a:off x="873900" y="1767301"/>
              <a:ext cx="1166203" cy="400896"/>
            </a:xfrm>
            <a:prstGeom prst="rect">
              <a:avLst/>
            </a:prstGeom>
            <a:noFill/>
          </p:spPr>
          <p:txBody>
            <a:bodyPr wrap="square" lIns="91431" tIns="45715" rIns="91431" bIns="45715" rtlCol="0">
              <a:spAutoFit/>
            </a:bodyPr>
            <a:lstStyle/>
            <a:p>
              <a:pPr algn="ctr">
                <a:lnSpc>
                  <a:spcPct val="130000"/>
                </a:lnSpc>
              </a:pPr>
              <a:r>
                <a:rPr lang="zh-CN" altLang="en-US" sz="900" dirty="0">
                  <a:solidFill>
                    <a:schemeClr val="bg1"/>
                  </a:solidFill>
                  <a:latin typeface="微软雅黑" pitchFamily="34" charset="-122"/>
                  <a:ea typeface="微软雅黑" pitchFamily="34" charset="-122"/>
                </a:rPr>
                <a:t>您的内容打在这里，或者通过您的内容打在这里</a:t>
              </a:r>
            </a:p>
          </p:txBody>
        </p:sp>
        <p:grpSp>
          <p:nvGrpSpPr>
            <p:cNvPr id="84" name="组合 83"/>
            <p:cNvGrpSpPr/>
            <p:nvPr/>
          </p:nvGrpSpPr>
          <p:grpSpPr>
            <a:xfrm>
              <a:off x="947384" y="1340833"/>
              <a:ext cx="1008112" cy="500905"/>
              <a:chOff x="947384" y="1340833"/>
              <a:chExt cx="1008112" cy="500905"/>
            </a:xfrm>
          </p:grpSpPr>
          <p:cxnSp>
            <p:nvCxnSpPr>
              <p:cNvPr id="85" name="直接连接符 84"/>
              <p:cNvCxnSpPr/>
              <p:nvPr/>
            </p:nvCxnSpPr>
            <p:spPr>
              <a:xfrm>
                <a:off x="1481601" y="1340833"/>
                <a:ext cx="0" cy="200492"/>
              </a:xfrm>
              <a:prstGeom prst="line">
                <a:avLst/>
              </a:prstGeom>
              <a:ln>
                <a:solidFill>
                  <a:schemeClr val="bg1"/>
                </a:solidFill>
                <a:headEnd type="oval" w="sm" len="sm"/>
              </a:ln>
            </p:spPr>
            <p:style>
              <a:lnRef idx="1">
                <a:schemeClr val="accent1"/>
              </a:lnRef>
              <a:fillRef idx="0">
                <a:schemeClr val="accent1"/>
              </a:fillRef>
              <a:effectRef idx="0">
                <a:schemeClr val="accent1"/>
              </a:effectRef>
              <a:fontRef idx="minor">
                <a:schemeClr val="tx1"/>
              </a:fontRef>
            </p:style>
          </p:cxnSp>
          <p:sp>
            <p:nvSpPr>
              <p:cNvPr id="86" name="TextBox 173"/>
              <p:cNvSpPr txBox="1"/>
              <p:nvPr/>
            </p:nvSpPr>
            <p:spPr>
              <a:xfrm>
                <a:off x="947384" y="1541325"/>
                <a:ext cx="1008112" cy="300413"/>
              </a:xfrm>
              <a:prstGeom prst="rect">
                <a:avLst/>
              </a:prstGeom>
              <a:noFill/>
            </p:spPr>
            <p:txBody>
              <a:bodyPr wrap="square" lIns="91431" tIns="0" rIns="91431" bIns="0" rtlCol="0" anchor="t">
                <a:spAutoFit/>
              </a:bodyPr>
              <a:lstStyle/>
              <a:p>
                <a:pPr algn="ctr">
                  <a:lnSpc>
                    <a:spcPct val="150000"/>
                  </a:lnSpc>
                </a:pPr>
                <a:r>
                  <a:rPr lang="zh-CN" altLang="en-US" sz="1600" dirty="0">
                    <a:solidFill>
                      <a:schemeClr val="bg1"/>
                    </a:solidFill>
                    <a:latin typeface="微软雅黑" pitchFamily="34" charset="-122"/>
                    <a:ea typeface="微软雅黑" pitchFamily="34" charset="-122"/>
                    <a:cs typeface="华文黑体" pitchFamily="2" charset="-122"/>
                  </a:rPr>
                  <a:t>添加标题</a:t>
                </a:r>
              </a:p>
            </p:txBody>
          </p:sp>
        </p:grpSp>
      </p:grpSp>
      <p:grpSp>
        <p:nvGrpSpPr>
          <p:cNvPr id="87" name="组合 86"/>
          <p:cNvGrpSpPr/>
          <p:nvPr/>
        </p:nvGrpSpPr>
        <p:grpSpPr>
          <a:xfrm>
            <a:off x="4441913" y="1346121"/>
            <a:ext cx="1639315" cy="1051143"/>
            <a:chOff x="873900" y="1541325"/>
            <a:chExt cx="1166203" cy="814401"/>
          </a:xfrm>
        </p:grpSpPr>
        <p:sp>
          <p:nvSpPr>
            <p:cNvPr id="88" name="TextBox 155"/>
            <p:cNvSpPr txBox="1"/>
            <p:nvPr/>
          </p:nvSpPr>
          <p:spPr>
            <a:xfrm>
              <a:off x="873900" y="1767302"/>
              <a:ext cx="1166203" cy="336914"/>
            </a:xfrm>
            <a:prstGeom prst="rect">
              <a:avLst/>
            </a:prstGeom>
            <a:noFill/>
          </p:spPr>
          <p:txBody>
            <a:bodyPr wrap="square" lIns="91431" tIns="45715" rIns="91431" bIns="45715" rtlCol="0">
              <a:spAutoFit/>
            </a:bodyPr>
            <a:lstStyle/>
            <a:p>
              <a:pPr algn="ctr">
                <a:lnSpc>
                  <a:spcPct val="130000"/>
                </a:lnSpc>
              </a:pPr>
              <a:r>
                <a:rPr lang="zh-CN" altLang="en-US" sz="900" dirty="0">
                  <a:solidFill>
                    <a:schemeClr val="bg1"/>
                  </a:solidFill>
                  <a:latin typeface="微软雅黑" pitchFamily="34" charset="-122"/>
                  <a:ea typeface="微软雅黑" pitchFamily="34" charset="-122"/>
                </a:rPr>
                <a:t>您的内容打在这里，或者通过您的内容打在这里</a:t>
              </a:r>
            </a:p>
          </p:txBody>
        </p:sp>
        <p:grpSp>
          <p:nvGrpSpPr>
            <p:cNvPr id="89" name="组合 88"/>
            <p:cNvGrpSpPr/>
            <p:nvPr/>
          </p:nvGrpSpPr>
          <p:grpSpPr>
            <a:xfrm>
              <a:off x="947384" y="1541325"/>
              <a:ext cx="1008112" cy="814401"/>
              <a:chOff x="947384" y="1541325"/>
              <a:chExt cx="1008112" cy="814401"/>
            </a:xfrm>
          </p:grpSpPr>
          <p:cxnSp>
            <p:nvCxnSpPr>
              <p:cNvPr id="90" name="直接连接符 89"/>
              <p:cNvCxnSpPr/>
              <p:nvPr/>
            </p:nvCxnSpPr>
            <p:spPr>
              <a:xfrm flipV="1">
                <a:off x="1481601" y="2139702"/>
                <a:ext cx="0" cy="216024"/>
              </a:xfrm>
              <a:prstGeom prst="line">
                <a:avLst/>
              </a:prstGeom>
              <a:ln>
                <a:solidFill>
                  <a:schemeClr val="bg1"/>
                </a:solidFill>
                <a:headEnd type="oval" w="sm" len="sm"/>
              </a:ln>
            </p:spPr>
            <p:style>
              <a:lnRef idx="1">
                <a:schemeClr val="accent1"/>
              </a:lnRef>
              <a:fillRef idx="0">
                <a:schemeClr val="accent1"/>
              </a:fillRef>
              <a:effectRef idx="0">
                <a:schemeClr val="accent1"/>
              </a:effectRef>
              <a:fontRef idx="minor">
                <a:schemeClr val="tx1"/>
              </a:fontRef>
            </p:style>
          </p:cxnSp>
          <p:sp>
            <p:nvSpPr>
              <p:cNvPr id="91" name="TextBox 158"/>
              <p:cNvSpPr txBox="1"/>
              <p:nvPr/>
            </p:nvSpPr>
            <p:spPr>
              <a:xfrm>
                <a:off x="947384" y="1541325"/>
                <a:ext cx="1008112" cy="252467"/>
              </a:xfrm>
              <a:prstGeom prst="rect">
                <a:avLst/>
              </a:prstGeom>
              <a:noFill/>
            </p:spPr>
            <p:txBody>
              <a:bodyPr wrap="square" lIns="91431" tIns="0" rIns="91431" bIns="0" rtlCol="0" anchor="t">
                <a:spAutoFit/>
              </a:bodyPr>
              <a:lstStyle/>
              <a:p>
                <a:pPr algn="ctr">
                  <a:lnSpc>
                    <a:spcPct val="150000"/>
                  </a:lnSpc>
                </a:pPr>
                <a:r>
                  <a:rPr lang="zh-CN" altLang="en-US" sz="1600" dirty="0">
                    <a:solidFill>
                      <a:schemeClr val="bg1"/>
                    </a:solidFill>
                    <a:latin typeface="微软雅黑" pitchFamily="34" charset="-122"/>
                    <a:ea typeface="微软雅黑" pitchFamily="34" charset="-122"/>
                    <a:cs typeface="华文黑体" pitchFamily="2" charset="-122"/>
                  </a:rPr>
                  <a:t>添加标题</a:t>
                </a:r>
              </a:p>
            </p:txBody>
          </p:sp>
        </p:grpSp>
      </p:grpSp>
      <p:grpSp>
        <p:nvGrpSpPr>
          <p:cNvPr id="92" name="组合 91"/>
          <p:cNvGrpSpPr/>
          <p:nvPr/>
        </p:nvGrpSpPr>
        <p:grpSpPr>
          <a:xfrm>
            <a:off x="5663904" y="3293149"/>
            <a:ext cx="1624546" cy="897443"/>
            <a:chOff x="873900" y="1340833"/>
            <a:chExt cx="1166203" cy="827364"/>
          </a:xfrm>
        </p:grpSpPr>
        <p:sp>
          <p:nvSpPr>
            <p:cNvPr id="93" name="TextBox 175"/>
            <p:cNvSpPr txBox="1"/>
            <p:nvPr/>
          </p:nvSpPr>
          <p:spPr>
            <a:xfrm>
              <a:off x="873900" y="1767301"/>
              <a:ext cx="1166203" cy="400896"/>
            </a:xfrm>
            <a:prstGeom prst="rect">
              <a:avLst/>
            </a:prstGeom>
            <a:noFill/>
          </p:spPr>
          <p:txBody>
            <a:bodyPr wrap="square" lIns="91431" tIns="45715" rIns="91431" bIns="45715" rtlCol="0">
              <a:spAutoFit/>
            </a:bodyPr>
            <a:lstStyle/>
            <a:p>
              <a:pPr algn="ctr">
                <a:lnSpc>
                  <a:spcPct val="130000"/>
                </a:lnSpc>
              </a:pPr>
              <a:r>
                <a:rPr lang="zh-CN" altLang="en-US" sz="900" dirty="0">
                  <a:solidFill>
                    <a:schemeClr val="bg1"/>
                  </a:solidFill>
                  <a:latin typeface="微软雅黑" pitchFamily="34" charset="-122"/>
                  <a:ea typeface="微软雅黑" pitchFamily="34" charset="-122"/>
                </a:rPr>
                <a:t>您的内容打在这里，或者通过您的内容打在这里</a:t>
              </a:r>
            </a:p>
          </p:txBody>
        </p:sp>
        <p:grpSp>
          <p:nvGrpSpPr>
            <p:cNvPr id="94" name="组合 93"/>
            <p:cNvGrpSpPr/>
            <p:nvPr/>
          </p:nvGrpSpPr>
          <p:grpSpPr>
            <a:xfrm>
              <a:off x="947384" y="1340833"/>
              <a:ext cx="1008112" cy="500905"/>
              <a:chOff x="947384" y="1340833"/>
              <a:chExt cx="1008112" cy="500905"/>
            </a:xfrm>
          </p:grpSpPr>
          <p:cxnSp>
            <p:nvCxnSpPr>
              <p:cNvPr id="95" name="直接连接符 94"/>
              <p:cNvCxnSpPr/>
              <p:nvPr/>
            </p:nvCxnSpPr>
            <p:spPr>
              <a:xfrm>
                <a:off x="1481601" y="1340833"/>
                <a:ext cx="0" cy="200492"/>
              </a:xfrm>
              <a:prstGeom prst="line">
                <a:avLst/>
              </a:prstGeom>
              <a:ln>
                <a:solidFill>
                  <a:schemeClr val="bg1"/>
                </a:solidFill>
                <a:headEnd type="oval" w="sm" len="sm"/>
              </a:ln>
            </p:spPr>
            <p:style>
              <a:lnRef idx="1">
                <a:schemeClr val="accent1"/>
              </a:lnRef>
              <a:fillRef idx="0">
                <a:schemeClr val="accent1"/>
              </a:fillRef>
              <a:effectRef idx="0">
                <a:schemeClr val="accent1"/>
              </a:effectRef>
              <a:fontRef idx="minor">
                <a:schemeClr val="tx1"/>
              </a:fontRef>
            </p:style>
          </p:cxnSp>
          <p:sp>
            <p:nvSpPr>
              <p:cNvPr id="96" name="TextBox 178"/>
              <p:cNvSpPr txBox="1"/>
              <p:nvPr/>
            </p:nvSpPr>
            <p:spPr>
              <a:xfrm>
                <a:off x="947384" y="1541325"/>
                <a:ext cx="1008112" cy="300413"/>
              </a:xfrm>
              <a:prstGeom prst="rect">
                <a:avLst/>
              </a:prstGeom>
              <a:noFill/>
            </p:spPr>
            <p:txBody>
              <a:bodyPr wrap="square" lIns="91431" tIns="0" rIns="91431" bIns="0" rtlCol="0" anchor="t">
                <a:spAutoFit/>
              </a:bodyPr>
              <a:lstStyle/>
              <a:p>
                <a:pPr algn="ctr">
                  <a:lnSpc>
                    <a:spcPct val="150000"/>
                  </a:lnSpc>
                </a:pPr>
                <a:r>
                  <a:rPr lang="zh-CN" altLang="en-US" sz="1600" dirty="0">
                    <a:solidFill>
                      <a:schemeClr val="bg1"/>
                    </a:solidFill>
                    <a:latin typeface="微软雅黑" pitchFamily="34" charset="-122"/>
                    <a:ea typeface="微软雅黑" pitchFamily="34" charset="-122"/>
                    <a:cs typeface="华文黑体" pitchFamily="2" charset="-122"/>
                  </a:rPr>
                  <a:t>添加标题</a:t>
                </a:r>
              </a:p>
            </p:txBody>
          </p:sp>
        </p:grpSp>
      </p:grpSp>
      <p:grpSp>
        <p:nvGrpSpPr>
          <p:cNvPr id="97" name="组合 96"/>
          <p:cNvGrpSpPr/>
          <p:nvPr/>
        </p:nvGrpSpPr>
        <p:grpSpPr>
          <a:xfrm>
            <a:off x="7125268" y="1346255"/>
            <a:ext cx="1550647" cy="817312"/>
            <a:chOff x="873900" y="1541325"/>
            <a:chExt cx="1166203" cy="652383"/>
          </a:xfrm>
        </p:grpSpPr>
        <p:sp>
          <p:nvSpPr>
            <p:cNvPr id="98" name="TextBox 160"/>
            <p:cNvSpPr txBox="1"/>
            <p:nvPr/>
          </p:nvSpPr>
          <p:spPr>
            <a:xfrm>
              <a:off x="873900" y="1767302"/>
              <a:ext cx="1166203" cy="347102"/>
            </a:xfrm>
            <a:prstGeom prst="rect">
              <a:avLst/>
            </a:prstGeom>
            <a:noFill/>
          </p:spPr>
          <p:txBody>
            <a:bodyPr wrap="square" lIns="91431" tIns="45715" rIns="91431" bIns="45715" rtlCol="0">
              <a:spAutoFit/>
            </a:bodyPr>
            <a:lstStyle/>
            <a:p>
              <a:pPr algn="ctr">
                <a:lnSpc>
                  <a:spcPct val="130000"/>
                </a:lnSpc>
              </a:pPr>
              <a:r>
                <a:rPr lang="zh-CN" altLang="en-US" sz="900" dirty="0">
                  <a:solidFill>
                    <a:schemeClr val="bg1"/>
                  </a:solidFill>
                  <a:latin typeface="微软雅黑" pitchFamily="34" charset="-122"/>
                  <a:ea typeface="微软雅黑" pitchFamily="34" charset="-122"/>
                </a:rPr>
                <a:t>您的内容打在这里，或者通过您的内容打在这里</a:t>
              </a:r>
            </a:p>
          </p:txBody>
        </p:sp>
        <p:grpSp>
          <p:nvGrpSpPr>
            <p:cNvPr id="99" name="组合 98"/>
            <p:cNvGrpSpPr/>
            <p:nvPr/>
          </p:nvGrpSpPr>
          <p:grpSpPr>
            <a:xfrm>
              <a:off x="947384" y="1541325"/>
              <a:ext cx="1008112" cy="652383"/>
              <a:chOff x="947384" y="1541325"/>
              <a:chExt cx="1008112" cy="652383"/>
            </a:xfrm>
          </p:grpSpPr>
          <p:cxnSp>
            <p:nvCxnSpPr>
              <p:cNvPr id="100" name="直接连接符 99"/>
              <p:cNvCxnSpPr/>
              <p:nvPr/>
            </p:nvCxnSpPr>
            <p:spPr>
              <a:xfrm flipV="1">
                <a:off x="1481601" y="2085697"/>
                <a:ext cx="0" cy="108011"/>
              </a:xfrm>
              <a:prstGeom prst="line">
                <a:avLst/>
              </a:prstGeom>
              <a:ln>
                <a:solidFill>
                  <a:schemeClr val="bg1"/>
                </a:solidFill>
                <a:headEnd type="oval" w="sm" len="sm"/>
              </a:ln>
            </p:spPr>
            <p:style>
              <a:lnRef idx="1">
                <a:schemeClr val="accent1"/>
              </a:lnRef>
              <a:fillRef idx="0">
                <a:schemeClr val="accent1"/>
              </a:fillRef>
              <a:effectRef idx="0">
                <a:schemeClr val="accent1"/>
              </a:effectRef>
              <a:fontRef idx="minor">
                <a:schemeClr val="tx1"/>
              </a:fontRef>
            </p:style>
          </p:cxnSp>
          <p:sp>
            <p:nvSpPr>
              <p:cNvPr id="101" name="TextBox 163"/>
              <p:cNvSpPr txBox="1"/>
              <p:nvPr/>
            </p:nvSpPr>
            <p:spPr>
              <a:xfrm>
                <a:off x="947384" y="1541325"/>
                <a:ext cx="1008112" cy="260102"/>
              </a:xfrm>
              <a:prstGeom prst="rect">
                <a:avLst/>
              </a:prstGeom>
              <a:noFill/>
            </p:spPr>
            <p:txBody>
              <a:bodyPr wrap="square" lIns="91431" tIns="0" rIns="91431" bIns="0" rtlCol="0" anchor="t">
                <a:spAutoFit/>
              </a:bodyPr>
              <a:lstStyle/>
              <a:p>
                <a:pPr algn="ctr">
                  <a:lnSpc>
                    <a:spcPct val="150000"/>
                  </a:lnSpc>
                </a:pPr>
                <a:r>
                  <a:rPr lang="zh-CN" altLang="en-US" sz="1600" dirty="0">
                    <a:solidFill>
                      <a:schemeClr val="bg1"/>
                    </a:solidFill>
                    <a:latin typeface="微软雅黑" pitchFamily="34" charset="-122"/>
                    <a:ea typeface="微软雅黑" pitchFamily="34" charset="-122"/>
                    <a:cs typeface="华文黑体" pitchFamily="2" charset="-122"/>
                  </a:rPr>
                  <a:t>添加标题</a:t>
                </a:r>
              </a:p>
            </p:txBody>
          </p:sp>
        </p:grpSp>
      </p:grpSp>
    </p:spTree>
    <p:extLst>
      <p:ext uri="{BB962C8B-B14F-4D97-AF65-F5344CB8AC3E}">
        <p14:creationId xmlns:p14="http://schemas.microsoft.com/office/powerpoint/2010/main" val="3131448113"/>
      </p:ext>
    </p:extLst>
  </p:cSld>
  <p:clrMapOvr>
    <a:masterClrMapping/>
  </p:clrMapOvr>
  <mc:AlternateContent xmlns:mc="http://schemas.openxmlformats.org/markup-compatibility/2006" xmlns:p14="http://schemas.microsoft.com/office/powerpoint/2010/main">
    <mc:Choice Requires="p14">
      <p:transition spd="slow" p14:dur="1500" advTm="1000">
        <p:random/>
      </p:transition>
    </mc:Choice>
    <mc:Fallback xmlns="">
      <p:transition spd="slow" advTm="1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52"/>
                                        </p:tgtEl>
                                        <p:attrNameLst>
                                          <p:attrName>style.visibility</p:attrName>
                                        </p:attrNameLst>
                                      </p:cBhvr>
                                      <p:to>
                                        <p:strVal val="visible"/>
                                      </p:to>
                                    </p:set>
                                    <p:animEffect transition="in" filter="wipe(left)">
                                      <p:cBhvr>
                                        <p:cTn id="7" dur="1000"/>
                                        <p:tgtEl>
                                          <p:spTgt spid="52"/>
                                        </p:tgtEl>
                                      </p:cBhvr>
                                    </p:animEffect>
                                  </p:childTnLst>
                                </p:cTn>
                              </p:par>
                            </p:childTnLst>
                          </p:cTn>
                        </p:par>
                      </p:childTnLst>
                    </p:cTn>
                  </p:par>
                  <p:par>
                    <p:cTn id="8" fill="hold">
                      <p:stCondLst>
                        <p:cond delay="indefinite"/>
                      </p:stCondLst>
                      <p:childTnLst>
                        <p:par>
                          <p:cTn id="9" fill="hold">
                            <p:stCondLst>
                              <p:cond delay="0"/>
                            </p:stCondLst>
                            <p:childTnLst>
                              <p:par>
                                <p:cTn id="10" presetID="42" presetClass="entr" presetSubtype="0" fill="hold" grpId="0" nodeType="clickEffect">
                                  <p:stCondLst>
                                    <p:cond delay="0"/>
                                  </p:stCondLst>
                                  <p:childTnLst>
                                    <p:set>
                                      <p:cBhvr>
                                        <p:cTn id="11" dur="1" fill="hold">
                                          <p:stCondLst>
                                            <p:cond delay="0"/>
                                          </p:stCondLst>
                                        </p:cTn>
                                        <p:tgtEl>
                                          <p:spTgt spid="53"/>
                                        </p:tgtEl>
                                        <p:attrNameLst>
                                          <p:attrName>style.visibility</p:attrName>
                                        </p:attrNameLst>
                                      </p:cBhvr>
                                      <p:to>
                                        <p:strVal val="visible"/>
                                      </p:to>
                                    </p:set>
                                    <p:animEffect transition="in" filter="fade">
                                      <p:cBhvr>
                                        <p:cTn id="12" dur="750"/>
                                        <p:tgtEl>
                                          <p:spTgt spid="53"/>
                                        </p:tgtEl>
                                      </p:cBhvr>
                                    </p:animEffect>
                                    <p:anim calcmode="lin" valueType="num">
                                      <p:cBhvr>
                                        <p:cTn id="13" dur="750" fill="hold"/>
                                        <p:tgtEl>
                                          <p:spTgt spid="53"/>
                                        </p:tgtEl>
                                        <p:attrNameLst>
                                          <p:attrName>ppt_x</p:attrName>
                                        </p:attrNameLst>
                                      </p:cBhvr>
                                      <p:tavLst>
                                        <p:tav tm="0">
                                          <p:val>
                                            <p:strVal val="#ppt_x"/>
                                          </p:val>
                                        </p:tav>
                                        <p:tav tm="100000">
                                          <p:val>
                                            <p:strVal val="#ppt_x"/>
                                          </p:val>
                                        </p:tav>
                                      </p:tavLst>
                                    </p:anim>
                                    <p:anim calcmode="lin" valueType="num">
                                      <p:cBhvr>
                                        <p:cTn id="14" dur="750" fill="hold"/>
                                        <p:tgtEl>
                                          <p:spTgt spid="53"/>
                                        </p:tgtEl>
                                        <p:attrNameLst>
                                          <p:attrName>ppt_y</p:attrName>
                                        </p:attrNameLst>
                                      </p:cBhvr>
                                      <p:tavLst>
                                        <p:tav tm="0">
                                          <p:val>
                                            <p:strVal val="#ppt_y+.1"/>
                                          </p:val>
                                        </p:tav>
                                        <p:tav tm="100000">
                                          <p:val>
                                            <p:strVal val="#ppt_y"/>
                                          </p:val>
                                        </p:tav>
                                      </p:tavLst>
                                    </p:anim>
                                  </p:childTnLst>
                                </p:cTn>
                              </p:par>
                            </p:childTnLst>
                          </p:cTn>
                        </p:par>
                      </p:childTnLst>
                    </p:cTn>
                  </p:par>
                  <p:par>
                    <p:cTn id="15" fill="hold">
                      <p:stCondLst>
                        <p:cond delay="indefinite"/>
                      </p:stCondLst>
                      <p:childTnLst>
                        <p:par>
                          <p:cTn id="16" fill="hold">
                            <p:stCondLst>
                              <p:cond delay="0"/>
                            </p:stCondLst>
                            <p:childTnLst>
                              <p:par>
                                <p:cTn id="17" presetID="10" presetClass="entr" presetSubtype="0" fill="hold" grpId="0" nodeType="clickEffect">
                                  <p:stCondLst>
                                    <p:cond delay="0"/>
                                  </p:stCondLst>
                                  <p:iterate type="wd">
                                    <p:tmPct val="10000"/>
                                  </p:iterate>
                                  <p:childTnLst>
                                    <p:set>
                                      <p:cBhvr>
                                        <p:cTn id="18" dur="1" fill="hold">
                                          <p:stCondLst>
                                            <p:cond delay="0"/>
                                          </p:stCondLst>
                                        </p:cTn>
                                        <p:tgtEl>
                                          <p:spTgt spid="60"/>
                                        </p:tgtEl>
                                        <p:attrNameLst>
                                          <p:attrName>style.visibility</p:attrName>
                                        </p:attrNameLst>
                                      </p:cBhvr>
                                      <p:to>
                                        <p:strVal val="visible"/>
                                      </p:to>
                                    </p:set>
                                    <p:animEffect transition="in" filter="fade">
                                      <p:cBhvr>
                                        <p:cTn id="19" dur="1000"/>
                                        <p:tgtEl>
                                          <p:spTgt spid="60"/>
                                        </p:tgtEl>
                                      </p:cBhvr>
                                    </p:animEffect>
                                  </p:childTnLst>
                                </p:cTn>
                              </p:par>
                              <p:par>
                                <p:cTn id="20" presetID="47" presetClass="entr" presetSubtype="0" fill="hold" nodeType="withEffect">
                                  <p:stCondLst>
                                    <p:cond delay="0"/>
                                  </p:stCondLst>
                                  <p:childTnLst>
                                    <p:set>
                                      <p:cBhvr>
                                        <p:cTn id="21" dur="1" fill="hold">
                                          <p:stCondLst>
                                            <p:cond delay="0"/>
                                          </p:stCondLst>
                                        </p:cTn>
                                        <p:tgtEl>
                                          <p:spTgt spid="67"/>
                                        </p:tgtEl>
                                        <p:attrNameLst>
                                          <p:attrName>style.visibility</p:attrName>
                                        </p:attrNameLst>
                                      </p:cBhvr>
                                      <p:to>
                                        <p:strVal val="visible"/>
                                      </p:to>
                                    </p:set>
                                    <p:animEffect transition="in" filter="fade">
                                      <p:cBhvr>
                                        <p:cTn id="22" dur="500"/>
                                        <p:tgtEl>
                                          <p:spTgt spid="67"/>
                                        </p:tgtEl>
                                      </p:cBhvr>
                                    </p:animEffect>
                                    <p:anim calcmode="lin" valueType="num">
                                      <p:cBhvr>
                                        <p:cTn id="23" dur="500" fill="hold"/>
                                        <p:tgtEl>
                                          <p:spTgt spid="67"/>
                                        </p:tgtEl>
                                        <p:attrNameLst>
                                          <p:attrName>ppt_x</p:attrName>
                                        </p:attrNameLst>
                                      </p:cBhvr>
                                      <p:tavLst>
                                        <p:tav tm="0">
                                          <p:val>
                                            <p:strVal val="#ppt_x"/>
                                          </p:val>
                                        </p:tav>
                                        <p:tav tm="100000">
                                          <p:val>
                                            <p:strVal val="#ppt_x"/>
                                          </p:val>
                                        </p:tav>
                                      </p:tavLst>
                                    </p:anim>
                                    <p:anim calcmode="lin" valueType="num">
                                      <p:cBhvr>
                                        <p:cTn id="24" dur="500" fill="hold"/>
                                        <p:tgtEl>
                                          <p:spTgt spid="67"/>
                                        </p:tgtEl>
                                        <p:attrNameLst>
                                          <p:attrName>ppt_y</p:attrName>
                                        </p:attrNameLst>
                                      </p:cBhvr>
                                      <p:tavLst>
                                        <p:tav tm="0">
                                          <p:val>
                                            <p:strVal val="#ppt_y-.1"/>
                                          </p:val>
                                        </p:tav>
                                        <p:tav tm="100000">
                                          <p:val>
                                            <p:strVal val="#ppt_y"/>
                                          </p:val>
                                        </p:tav>
                                      </p:tavLst>
                                    </p:anim>
                                  </p:childTnLst>
                                </p:cTn>
                              </p:par>
                            </p:childTnLst>
                          </p:cTn>
                        </p:par>
                      </p:childTnLst>
                    </p:cTn>
                  </p:par>
                  <p:par>
                    <p:cTn id="25" fill="hold">
                      <p:stCondLst>
                        <p:cond delay="indefinite"/>
                      </p:stCondLst>
                      <p:childTnLst>
                        <p:par>
                          <p:cTn id="26" fill="hold">
                            <p:stCondLst>
                              <p:cond delay="0"/>
                            </p:stCondLst>
                            <p:childTnLst>
                              <p:par>
                                <p:cTn id="27" presetID="47" presetClass="entr" presetSubtype="0" fill="hold" grpId="0" nodeType="clickEffect">
                                  <p:stCondLst>
                                    <p:cond delay="0"/>
                                  </p:stCondLst>
                                  <p:childTnLst>
                                    <p:set>
                                      <p:cBhvr>
                                        <p:cTn id="28" dur="1" fill="hold">
                                          <p:stCondLst>
                                            <p:cond delay="0"/>
                                          </p:stCondLst>
                                        </p:cTn>
                                        <p:tgtEl>
                                          <p:spTgt spid="54"/>
                                        </p:tgtEl>
                                        <p:attrNameLst>
                                          <p:attrName>style.visibility</p:attrName>
                                        </p:attrNameLst>
                                      </p:cBhvr>
                                      <p:to>
                                        <p:strVal val="visible"/>
                                      </p:to>
                                    </p:set>
                                    <p:animEffect transition="in" filter="fade">
                                      <p:cBhvr>
                                        <p:cTn id="29" dur="750"/>
                                        <p:tgtEl>
                                          <p:spTgt spid="54"/>
                                        </p:tgtEl>
                                      </p:cBhvr>
                                    </p:animEffect>
                                    <p:anim calcmode="lin" valueType="num">
                                      <p:cBhvr>
                                        <p:cTn id="30" dur="750" fill="hold"/>
                                        <p:tgtEl>
                                          <p:spTgt spid="54"/>
                                        </p:tgtEl>
                                        <p:attrNameLst>
                                          <p:attrName>ppt_x</p:attrName>
                                        </p:attrNameLst>
                                      </p:cBhvr>
                                      <p:tavLst>
                                        <p:tav tm="0">
                                          <p:val>
                                            <p:strVal val="#ppt_x"/>
                                          </p:val>
                                        </p:tav>
                                        <p:tav tm="100000">
                                          <p:val>
                                            <p:strVal val="#ppt_x"/>
                                          </p:val>
                                        </p:tav>
                                      </p:tavLst>
                                    </p:anim>
                                    <p:anim calcmode="lin" valueType="num">
                                      <p:cBhvr>
                                        <p:cTn id="31" dur="750" fill="hold"/>
                                        <p:tgtEl>
                                          <p:spTgt spid="54"/>
                                        </p:tgtEl>
                                        <p:attrNameLst>
                                          <p:attrName>ppt_y</p:attrName>
                                        </p:attrNameLst>
                                      </p:cBhvr>
                                      <p:tavLst>
                                        <p:tav tm="0">
                                          <p:val>
                                            <p:strVal val="#ppt_y-.1"/>
                                          </p:val>
                                        </p:tav>
                                        <p:tav tm="100000">
                                          <p:val>
                                            <p:strVal val="#ppt_y"/>
                                          </p:val>
                                        </p:tav>
                                      </p:tavLst>
                                    </p:anim>
                                  </p:childTnLst>
                                </p:cTn>
                              </p:par>
                            </p:childTnLst>
                          </p:cTn>
                        </p:par>
                      </p:childTnLst>
                    </p:cTn>
                  </p:par>
                  <p:par>
                    <p:cTn id="32" fill="hold">
                      <p:stCondLst>
                        <p:cond delay="indefinite"/>
                      </p:stCondLst>
                      <p:childTnLst>
                        <p:par>
                          <p:cTn id="33" fill="hold">
                            <p:stCondLst>
                              <p:cond delay="0"/>
                            </p:stCondLst>
                            <p:childTnLst>
                              <p:par>
                                <p:cTn id="34" presetID="10" presetClass="entr" presetSubtype="0" fill="hold" grpId="0" nodeType="clickEffect">
                                  <p:stCondLst>
                                    <p:cond delay="0"/>
                                  </p:stCondLst>
                                  <p:iterate type="wd">
                                    <p:tmPct val="10000"/>
                                  </p:iterate>
                                  <p:childTnLst>
                                    <p:set>
                                      <p:cBhvr>
                                        <p:cTn id="35" dur="1" fill="hold">
                                          <p:stCondLst>
                                            <p:cond delay="0"/>
                                          </p:stCondLst>
                                        </p:cTn>
                                        <p:tgtEl>
                                          <p:spTgt spid="61"/>
                                        </p:tgtEl>
                                        <p:attrNameLst>
                                          <p:attrName>style.visibility</p:attrName>
                                        </p:attrNameLst>
                                      </p:cBhvr>
                                      <p:to>
                                        <p:strVal val="visible"/>
                                      </p:to>
                                    </p:set>
                                    <p:animEffect transition="in" filter="fade">
                                      <p:cBhvr>
                                        <p:cTn id="36" dur="1000"/>
                                        <p:tgtEl>
                                          <p:spTgt spid="61"/>
                                        </p:tgtEl>
                                      </p:cBhvr>
                                    </p:animEffect>
                                  </p:childTnLst>
                                </p:cTn>
                              </p:par>
                              <p:par>
                                <p:cTn id="37" presetID="42" presetClass="entr" presetSubtype="0" fill="hold" nodeType="withEffect">
                                  <p:stCondLst>
                                    <p:cond delay="0"/>
                                  </p:stCondLst>
                                  <p:childTnLst>
                                    <p:set>
                                      <p:cBhvr>
                                        <p:cTn id="38" dur="1" fill="hold">
                                          <p:stCondLst>
                                            <p:cond delay="0"/>
                                          </p:stCondLst>
                                        </p:cTn>
                                        <p:tgtEl>
                                          <p:spTgt spid="72"/>
                                        </p:tgtEl>
                                        <p:attrNameLst>
                                          <p:attrName>style.visibility</p:attrName>
                                        </p:attrNameLst>
                                      </p:cBhvr>
                                      <p:to>
                                        <p:strVal val="visible"/>
                                      </p:to>
                                    </p:set>
                                    <p:animEffect transition="in" filter="fade">
                                      <p:cBhvr>
                                        <p:cTn id="39" dur="500"/>
                                        <p:tgtEl>
                                          <p:spTgt spid="72"/>
                                        </p:tgtEl>
                                      </p:cBhvr>
                                    </p:animEffect>
                                    <p:anim calcmode="lin" valueType="num">
                                      <p:cBhvr>
                                        <p:cTn id="40" dur="500" fill="hold"/>
                                        <p:tgtEl>
                                          <p:spTgt spid="72"/>
                                        </p:tgtEl>
                                        <p:attrNameLst>
                                          <p:attrName>ppt_x</p:attrName>
                                        </p:attrNameLst>
                                      </p:cBhvr>
                                      <p:tavLst>
                                        <p:tav tm="0">
                                          <p:val>
                                            <p:strVal val="#ppt_x"/>
                                          </p:val>
                                        </p:tav>
                                        <p:tav tm="100000">
                                          <p:val>
                                            <p:strVal val="#ppt_x"/>
                                          </p:val>
                                        </p:tav>
                                      </p:tavLst>
                                    </p:anim>
                                    <p:anim calcmode="lin" valueType="num">
                                      <p:cBhvr>
                                        <p:cTn id="41" dur="500" fill="hold"/>
                                        <p:tgtEl>
                                          <p:spTgt spid="72"/>
                                        </p:tgtEl>
                                        <p:attrNameLst>
                                          <p:attrName>ppt_y</p:attrName>
                                        </p:attrNameLst>
                                      </p:cBhvr>
                                      <p:tavLst>
                                        <p:tav tm="0">
                                          <p:val>
                                            <p:strVal val="#ppt_y+.1"/>
                                          </p:val>
                                        </p:tav>
                                        <p:tav tm="100000">
                                          <p:val>
                                            <p:strVal val="#ppt_y"/>
                                          </p:val>
                                        </p:tav>
                                      </p:tavLst>
                                    </p:anim>
                                  </p:childTnLst>
                                </p:cTn>
                              </p:par>
                            </p:childTnLst>
                          </p:cTn>
                        </p:par>
                      </p:childTnLst>
                    </p:cTn>
                  </p:par>
                  <p:par>
                    <p:cTn id="42" fill="hold">
                      <p:stCondLst>
                        <p:cond delay="indefinite"/>
                      </p:stCondLst>
                      <p:childTnLst>
                        <p:par>
                          <p:cTn id="43" fill="hold">
                            <p:stCondLst>
                              <p:cond delay="0"/>
                            </p:stCondLst>
                            <p:childTnLst>
                              <p:par>
                                <p:cTn id="44" presetID="42" presetClass="entr" presetSubtype="0" fill="hold" grpId="0" nodeType="clickEffect">
                                  <p:stCondLst>
                                    <p:cond delay="0"/>
                                  </p:stCondLst>
                                  <p:childTnLst>
                                    <p:set>
                                      <p:cBhvr>
                                        <p:cTn id="45" dur="1" fill="hold">
                                          <p:stCondLst>
                                            <p:cond delay="0"/>
                                          </p:stCondLst>
                                        </p:cTn>
                                        <p:tgtEl>
                                          <p:spTgt spid="55"/>
                                        </p:tgtEl>
                                        <p:attrNameLst>
                                          <p:attrName>style.visibility</p:attrName>
                                        </p:attrNameLst>
                                      </p:cBhvr>
                                      <p:to>
                                        <p:strVal val="visible"/>
                                      </p:to>
                                    </p:set>
                                    <p:animEffect transition="in" filter="fade">
                                      <p:cBhvr>
                                        <p:cTn id="46" dur="750"/>
                                        <p:tgtEl>
                                          <p:spTgt spid="55"/>
                                        </p:tgtEl>
                                      </p:cBhvr>
                                    </p:animEffect>
                                    <p:anim calcmode="lin" valueType="num">
                                      <p:cBhvr>
                                        <p:cTn id="47" dur="750" fill="hold"/>
                                        <p:tgtEl>
                                          <p:spTgt spid="55"/>
                                        </p:tgtEl>
                                        <p:attrNameLst>
                                          <p:attrName>ppt_x</p:attrName>
                                        </p:attrNameLst>
                                      </p:cBhvr>
                                      <p:tavLst>
                                        <p:tav tm="0">
                                          <p:val>
                                            <p:strVal val="#ppt_x"/>
                                          </p:val>
                                        </p:tav>
                                        <p:tav tm="100000">
                                          <p:val>
                                            <p:strVal val="#ppt_x"/>
                                          </p:val>
                                        </p:tav>
                                      </p:tavLst>
                                    </p:anim>
                                    <p:anim calcmode="lin" valueType="num">
                                      <p:cBhvr>
                                        <p:cTn id="48" dur="750" fill="hold"/>
                                        <p:tgtEl>
                                          <p:spTgt spid="55"/>
                                        </p:tgtEl>
                                        <p:attrNameLst>
                                          <p:attrName>ppt_y</p:attrName>
                                        </p:attrNameLst>
                                      </p:cBhvr>
                                      <p:tavLst>
                                        <p:tav tm="0">
                                          <p:val>
                                            <p:strVal val="#ppt_y+.1"/>
                                          </p:val>
                                        </p:tav>
                                        <p:tav tm="100000">
                                          <p:val>
                                            <p:strVal val="#ppt_y"/>
                                          </p:val>
                                        </p:tav>
                                      </p:tavLst>
                                    </p:anim>
                                  </p:childTnLst>
                                </p:cTn>
                              </p:par>
                            </p:childTnLst>
                          </p:cTn>
                        </p:par>
                      </p:childTnLst>
                    </p:cTn>
                  </p:par>
                  <p:par>
                    <p:cTn id="49" fill="hold">
                      <p:stCondLst>
                        <p:cond delay="indefinite"/>
                      </p:stCondLst>
                      <p:childTnLst>
                        <p:par>
                          <p:cTn id="50" fill="hold">
                            <p:stCondLst>
                              <p:cond delay="0"/>
                            </p:stCondLst>
                            <p:childTnLst>
                              <p:par>
                                <p:cTn id="51" presetID="10" presetClass="entr" presetSubtype="0" fill="hold" grpId="0" nodeType="clickEffect">
                                  <p:stCondLst>
                                    <p:cond delay="0"/>
                                  </p:stCondLst>
                                  <p:iterate type="wd">
                                    <p:tmPct val="10000"/>
                                  </p:iterate>
                                  <p:childTnLst>
                                    <p:set>
                                      <p:cBhvr>
                                        <p:cTn id="52" dur="1" fill="hold">
                                          <p:stCondLst>
                                            <p:cond delay="0"/>
                                          </p:stCondLst>
                                        </p:cTn>
                                        <p:tgtEl>
                                          <p:spTgt spid="62"/>
                                        </p:tgtEl>
                                        <p:attrNameLst>
                                          <p:attrName>style.visibility</p:attrName>
                                        </p:attrNameLst>
                                      </p:cBhvr>
                                      <p:to>
                                        <p:strVal val="visible"/>
                                      </p:to>
                                    </p:set>
                                    <p:animEffect transition="in" filter="fade">
                                      <p:cBhvr>
                                        <p:cTn id="53" dur="1000"/>
                                        <p:tgtEl>
                                          <p:spTgt spid="62"/>
                                        </p:tgtEl>
                                      </p:cBhvr>
                                    </p:animEffect>
                                  </p:childTnLst>
                                </p:cTn>
                              </p:par>
                              <p:par>
                                <p:cTn id="54" presetID="47" presetClass="entr" presetSubtype="0" fill="hold" nodeType="withEffect">
                                  <p:stCondLst>
                                    <p:cond delay="0"/>
                                  </p:stCondLst>
                                  <p:childTnLst>
                                    <p:set>
                                      <p:cBhvr>
                                        <p:cTn id="55" dur="1" fill="hold">
                                          <p:stCondLst>
                                            <p:cond delay="0"/>
                                          </p:stCondLst>
                                        </p:cTn>
                                        <p:tgtEl>
                                          <p:spTgt spid="77"/>
                                        </p:tgtEl>
                                        <p:attrNameLst>
                                          <p:attrName>style.visibility</p:attrName>
                                        </p:attrNameLst>
                                      </p:cBhvr>
                                      <p:to>
                                        <p:strVal val="visible"/>
                                      </p:to>
                                    </p:set>
                                    <p:animEffect transition="in" filter="fade">
                                      <p:cBhvr>
                                        <p:cTn id="56" dur="500"/>
                                        <p:tgtEl>
                                          <p:spTgt spid="77"/>
                                        </p:tgtEl>
                                      </p:cBhvr>
                                    </p:animEffect>
                                    <p:anim calcmode="lin" valueType="num">
                                      <p:cBhvr>
                                        <p:cTn id="57" dur="500" fill="hold"/>
                                        <p:tgtEl>
                                          <p:spTgt spid="77"/>
                                        </p:tgtEl>
                                        <p:attrNameLst>
                                          <p:attrName>ppt_x</p:attrName>
                                        </p:attrNameLst>
                                      </p:cBhvr>
                                      <p:tavLst>
                                        <p:tav tm="0">
                                          <p:val>
                                            <p:strVal val="#ppt_x"/>
                                          </p:val>
                                        </p:tav>
                                        <p:tav tm="100000">
                                          <p:val>
                                            <p:strVal val="#ppt_x"/>
                                          </p:val>
                                        </p:tav>
                                      </p:tavLst>
                                    </p:anim>
                                    <p:anim calcmode="lin" valueType="num">
                                      <p:cBhvr>
                                        <p:cTn id="58" dur="500" fill="hold"/>
                                        <p:tgtEl>
                                          <p:spTgt spid="77"/>
                                        </p:tgtEl>
                                        <p:attrNameLst>
                                          <p:attrName>ppt_y</p:attrName>
                                        </p:attrNameLst>
                                      </p:cBhvr>
                                      <p:tavLst>
                                        <p:tav tm="0">
                                          <p:val>
                                            <p:strVal val="#ppt_y-.1"/>
                                          </p:val>
                                        </p:tav>
                                        <p:tav tm="100000">
                                          <p:val>
                                            <p:strVal val="#ppt_y"/>
                                          </p:val>
                                        </p:tav>
                                      </p:tavLst>
                                    </p:anim>
                                  </p:childTnLst>
                                </p:cTn>
                              </p:par>
                            </p:childTnLst>
                          </p:cTn>
                        </p:par>
                      </p:childTnLst>
                    </p:cTn>
                  </p:par>
                  <p:par>
                    <p:cTn id="59" fill="hold">
                      <p:stCondLst>
                        <p:cond delay="indefinite"/>
                      </p:stCondLst>
                      <p:childTnLst>
                        <p:par>
                          <p:cTn id="60" fill="hold">
                            <p:stCondLst>
                              <p:cond delay="0"/>
                            </p:stCondLst>
                            <p:childTnLst>
                              <p:par>
                                <p:cTn id="61" presetID="47" presetClass="entr" presetSubtype="0" fill="hold" grpId="0" nodeType="clickEffect">
                                  <p:stCondLst>
                                    <p:cond delay="0"/>
                                  </p:stCondLst>
                                  <p:childTnLst>
                                    <p:set>
                                      <p:cBhvr>
                                        <p:cTn id="62" dur="1" fill="hold">
                                          <p:stCondLst>
                                            <p:cond delay="0"/>
                                          </p:stCondLst>
                                        </p:cTn>
                                        <p:tgtEl>
                                          <p:spTgt spid="56"/>
                                        </p:tgtEl>
                                        <p:attrNameLst>
                                          <p:attrName>style.visibility</p:attrName>
                                        </p:attrNameLst>
                                      </p:cBhvr>
                                      <p:to>
                                        <p:strVal val="visible"/>
                                      </p:to>
                                    </p:set>
                                    <p:animEffect transition="in" filter="fade">
                                      <p:cBhvr>
                                        <p:cTn id="63" dur="750"/>
                                        <p:tgtEl>
                                          <p:spTgt spid="56"/>
                                        </p:tgtEl>
                                      </p:cBhvr>
                                    </p:animEffect>
                                    <p:anim calcmode="lin" valueType="num">
                                      <p:cBhvr>
                                        <p:cTn id="64" dur="750" fill="hold"/>
                                        <p:tgtEl>
                                          <p:spTgt spid="56"/>
                                        </p:tgtEl>
                                        <p:attrNameLst>
                                          <p:attrName>ppt_x</p:attrName>
                                        </p:attrNameLst>
                                      </p:cBhvr>
                                      <p:tavLst>
                                        <p:tav tm="0">
                                          <p:val>
                                            <p:strVal val="#ppt_x"/>
                                          </p:val>
                                        </p:tav>
                                        <p:tav tm="100000">
                                          <p:val>
                                            <p:strVal val="#ppt_x"/>
                                          </p:val>
                                        </p:tav>
                                      </p:tavLst>
                                    </p:anim>
                                    <p:anim calcmode="lin" valueType="num">
                                      <p:cBhvr>
                                        <p:cTn id="65" dur="750" fill="hold"/>
                                        <p:tgtEl>
                                          <p:spTgt spid="56"/>
                                        </p:tgtEl>
                                        <p:attrNameLst>
                                          <p:attrName>ppt_y</p:attrName>
                                        </p:attrNameLst>
                                      </p:cBhvr>
                                      <p:tavLst>
                                        <p:tav tm="0">
                                          <p:val>
                                            <p:strVal val="#ppt_y-.1"/>
                                          </p:val>
                                        </p:tav>
                                        <p:tav tm="100000">
                                          <p:val>
                                            <p:strVal val="#ppt_y"/>
                                          </p:val>
                                        </p:tav>
                                      </p:tavLst>
                                    </p:anim>
                                  </p:childTnLst>
                                </p:cTn>
                              </p:par>
                            </p:childTnLst>
                          </p:cTn>
                        </p:par>
                      </p:childTnLst>
                    </p:cTn>
                  </p:par>
                  <p:par>
                    <p:cTn id="66" fill="hold">
                      <p:stCondLst>
                        <p:cond delay="indefinite"/>
                      </p:stCondLst>
                      <p:childTnLst>
                        <p:par>
                          <p:cTn id="67" fill="hold">
                            <p:stCondLst>
                              <p:cond delay="0"/>
                            </p:stCondLst>
                            <p:childTnLst>
                              <p:par>
                                <p:cTn id="68" presetID="10" presetClass="entr" presetSubtype="0" fill="hold" grpId="0" nodeType="clickEffect">
                                  <p:stCondLst>
                                    <p:cond delay="0"/>
                                  </p:stCondLst>
                                  <p:iterate type="wd">
                                    <p:tmPct val="10000"/>
                                  </p:iterate>
                                  <p:childTnLst>
                                    <p:set>
                                      <p:cBhvr>
                                        <p:cTn id="69" dur="1" fill="hold">
                                          <p:stCondLst>
                                            <p:cond delay="0"/>
                                          </p:stCondLst>
                                        </p:cTn>
                                        <p:tgtEl>
                                          <p:spTgt spid="63"/>
                                        </p:tgtEl>
                                        <p:attrNameLst>
                                          <p:attrName>style.visibility</p:attrName>
                                        </p:attrNameLst>
                                      </p:cBhvr>
                                      <p:to>
                                        <p:strVal val="visible"/>
                                      </p:to>
                                    </p:set>
                                    <p:animEffect transition="in" filter="fade">
                                      <p:cBhvr>
                                        <p:cTn id="70" dur="1000"/>
                                        <p:tgtEl>
                                          <p:spTgt spid="63"/>
                                        </p:tgtEl>
                                      </p:cBhvr>
                                    </p:animEffect>
                                  </p:childTnLst>
                                </p:cTn>
                              </p:par>
                              <p:par>
                                <p:cTn id="71" presetID="42" presetClass="entr" presetSubtype="0" fill="hold" nodeType="withEffect">
                                  <p:stCondLst>
                                    <p:cond delay="0"/>
                                  </p:stCondLst>
                                  <p:childTnLst>
                                    <p:set>
                                      <p:cBhvr>
                                        <p:cTn id="72" dur="1" fill="hold">
                                          <p:stCondLst>
                                            <p:cond delay="0"/>
                                          </p:stCondLst>
                                        </p:cTn>
                                        <p:tgtEl>
                                          <p:spTgt spid="82"/>
                                        </p:tgtEl>
                                        <p:attrNameLst>
                                          <p:attrName>style.visibility</p:attrName>
                                        </p:attrNameLst>
                                      </p:cBhvr>
                                      <p:to>
                                        <p:strVal val="visible"/>
                                      </p:to>
                                    </p:set>
                                    <p:animEffect transition="in" filter="fade">
                                      <p:cBhvr>
                                        <p:cTn id="73" dur="500"/>
                                        <p:tgtEl>
                                          <p:spTgt spid="82"/>
                                        </p:tgtEl>
                                      </p:cBhvr>
                                    </p:animEffect>
                                    <p:anim calcmode="lin" valueType="num">
                                      <p:cBhvr>
                                        <p:cTn id="74" dur="500" fill="hold"/>
                                        <p:tgtEl>
                                          <p:spTgt spid="82"/>
                                        </p:tgtEl>
                                        <p:attrNameLst>
                                          <p:attrName>ppt_x</p:attrName>
                                        </p:attrNameLst>
                                      </p:cBhvr>
                                      <p:tavLst>
                                        <p:tav tm="0">
                                          <p:val>
                                            <p:strVal val="#ppt_x"/>
                                          </p:val>
                                        </p:tav>
                                        <p:tav tm="100000">
                                          <p:val>
                                            <p:strVal val="#ppt_x"/>
                                          </p:val>
                                        </p:tav>
                                      </p:tavLst>
                                    </p:anim>
                                    <p:anim calcmode="lin" valueType="num">
                                      <p:cBhvr>
                                        <p:cTn id="75" dur="500" fill="hold"/>
                                        <p:tgtEl>
                                          <p:spTgt spid="82"/>
                                        </p:tgtEl>
                                        <p:attrNameLst>
                                          <p:attrName>ppt_y</p:attrName>
                                        </p:attrNameLst>
                                      </p:cBhvr>
                                      <p:tavLst>
                                        <p:tav tm="0">
                                          <p:val>
                                            <p:strVal val="#ppt_y+.1"/>
                                          </p:val>
                                        </p:tav>
                                        <p:tav tm="100000">
                                          <p:val>
                                            <p:strVal val="#ppt_y"/>
                                          </p:val>
                                        </p:tav>
                                      </p:tavLst>
                                    </p:anim>
                                  </p:childTnLst>
                                </p:cTn>
                              </p:par>
                            </p:childTnLst>
                          </p:cTn>
                        </p:par>
                      </p:childTnLst>
                    </p:cTn>
                  </p:par>
                  <p:par>
                    <p:cTn id="76" fill="hold">
                      <p:stCondLst>
                        <p:cond delay="indefinite"/>
                      </p:stCondLst>
                      <p:childTnLst>
                        <p:par>
                          <p:cTn id="77" fill="hold">
                            <p:stCondLst>
                              <p:cond delay="0"/>
                            </p:stCondLst>
                            <p:childTnLst>
                              <p:par>
                                <p:cTn id="78" presetID="42" presetClass="entr" presetSubtype="0" fill="hold" grpId="0" nodeType="clickEffect">
                                  <p:stCondLst>
                                    <p:cond delay="0"/>
                                  </p:stCondLst>
                                  <p:childTnLst>
                                    <p:set>
                                      <p:cBhvr>
                                        <p:cTn id="79" dur="1" fill="hold">
                                          <p:stCondLst>
                                            <p:cond delay="0"/>
                                          </p:stCondLst>
                                        </p:cTn>
                                        <p:tgtEl>
                                          <p:spTgt spid="57"/>
                                        </p:tgtEl>
                                        <p:attrNameLst>
                                          <p:attrName>style.visibility</p:attrName>
                                        </p:attrNameLst>
                                      </p:cBhvr>
                                      <p:to>
                                        <p:strVal val="visible"/>
                                      </p:to>
                                    </p:set>
                                    <p:animEffect transition="in" filter="fade">
                                      <p:cBhvr>
                                        <p:cTn id="80" dur="750"/>
                                        <p:tgtEl>
                                          <p:spTgt spid="57"/>
                                        </p:tgtEl>
                                      </p:cBhvr>
                                    </p:animEffect>
                                    <p:anim calcmode="lin" valueType="num">
                                      <p:cBhvr>
                                        <p:cTn id="81" dur="750" fill="hold"/>
                                        <p:tgtEl>
                                          <p:spTgt spid="57"/>
                                        </p:tgtEl>
                                        <p:attrNameLst>
                                          <p:attrName>ppt_x</p:attrName>
                                        </p:attrNameLst>
                                      </p:cBhvr>
                                      <p:tavLst>
                                        <p:tav tm="0">
                                          <p:val>
                                            <p:strVal val="#ppt_x"/>
                                          </p:val>
                                        </p:tav>
                                        <p:tav tm="100000">
                                          <p:val>
                                            <p:strVal val="#ppt_x"/>
                                          </p:val>
                                        </p:tav>
                                      </p:tavLst>
                                    </p:anim>
                                    <p:anim calcmode="lin" valueType="num">
                                      <p:cBhvr>
                                        <p:cTn id="82" dur="750" fill="hold"/>
                                        <p:tgtEl>
                                          <p:spTgt spid="57"/>
                                        </p:tgtEl>
                                        <p:attrNameLst>
                                          <p:attrName>ppt_y</p:attrName>
                                        </p:attrNameLst>
                                      </p:cBhvr>
                                      <p:tavLst>
                                        <p:tav tm="0">
                                          <p:val>
                                            <p:strVal val="#ppt_y+.1"/>
                                          </p:val>
                                        </p:tav>
                                        <p:tav tm="100000">
                                          <p:val>
                                            <p:strVal val="#ppt_y"/>
                                          </p:val>
                                        </p:tav>
                                      </p:tavLst>
                                    </p:anim>
                                  </p:childTnLst>
                                </p:cTn>
                              </p:par>
                            </p:childTnLst>
                          </p:cTn>
                        </p:par>
                      </p:childTnLst>
                    </p:cTn>
                  </p:par>
                  <p:par>
                    <p:cTn id="83" fill="hold">
                      <p:stCondLst>
                        <p:cond delay="indefinite"/>
                      </p:stCondLst>
                      <p:childTnLst>
                        <p:par>
                          <p:cTn id="84" fill="hold">
                            <p:stCondLst>
                              <p:cond delay="0"/>
                            </p:stCondLst>
                            <p:childTnLst>
                              <p:par>
                                <p:cTn id="85" presetID="10" presetClass="entr" presetSubtype="0" fill="hold" grpId="0" nodeType="clickEffect">
                                  <p:stCondLst>
                                    <p:cond delay="0"/>
                                  </p:stCondLst>
                                  <p:iterate type="wd">
                                    <p:tmPct val="10000"/>
                                  </p:iterate>
                                  <p:childTnLst>
                                    <p:set>
                                      <p:cBhvr>
                                        <p:cTn id="86" dur="1" fill="hold">
                                          <p:stCondLst>
                                            <p:cond delay="0"/>
                                          </p:stCondLst>
                                        </p:cTn>
                                        <p:tgtEl>
                                          <p:spTgt spid="64"/>
                                        </p:tgtEl>
                                        <p:attrNameLst>
                                          <p:attrName>style.visibility</p:attrName>
                                        </p:attrNameLst>
                                      </p:cBhvr>
                                      <p:to>
                                        <p:strVal val="visible"/>
                                      </p:to>
                                    </p:set>
                                    <p:animEffect transition="in" filter="fade">
                                      <p:cBhvr>
                                        <p:cTn id="87" dur="1000"/>
                                        <p:tgtEl>
                                          <p:spTgt spid="64"/>
                                        </p:tgtEl>
                                      </p:cBhvr>
                                    </p:animEffect>
                                  </p:childTnLst>
                                </p:cTn>
                              </p:par>
                              <p:par>
                                <p:cTn id="88" presetID="47" presetClass="entr" presetSubtype="0" fill="hold" nodeType="withEffect">
                                  <p:stCondLst>
                                    <p:cond delay="0"/>
                                  </p:stCondLst>
                                  <p:childTnLst>
                                    <p:set>
                                      <p:cBhvr>
                                        <p:cTn id="89" dur="1" fill="hold">
                                          <p:stCondLst>
                                            <p:cond delay="0"/>
                                          </p:stCondLst>
                                        </p:cTn>
                                        <p:tgtEl>
                                          <p:spTgt spid="87"/>
                                        </p:tgtEl>
                                        <p:attrNameLst>
                                          <p:attrName>style.visibility</p:attrName>
                                        </p:attrNameLst>
                                      </p:cBhvr>
                                      <p:to>
                                        <p:strVal val="visible"/>
                                      </p:to>
                                    </p:set>
                                    <p:animEffect transition="in" filter="fade">
                                      <p:cBhvr>
                                        <p:cTn id="90" dur="500"/>
                                        <p:tgtEl>
                                          <p:spTgt spid="87"/>
                                        </p:tgtEl>
                                      </p:cBhvr>
                                    </p:animEffect>
                                    <p:anim calcmode="lin" valueType="num">
                                      <p:cBhvr>
                                        <p:cTn id="91" dur="500" fill="hold"/>
                                        <p:tgtEl>
                                          <p:spTgt spid="87"/>
                                        </p:tgtEl>
                                        <p:attrNameLst>
                                          <p:attrName>ppt_x</p:attrName>
                                        </p:attrNameLst>
                                      </p:cBhvr>
                                      <p:tavLst>
                                        <p:tav tm="0">
                                          <p:val>
                                            <p:strVal val="#ppt_x"/>
                                          </p:val>
                                        </p:tav>
                                        <p:tav tm="100000">
                                          <p:val>
                                            <p:strVal val="#ppt_x"/>
                                          </p:val>
                                        </p:tav>
                                      </p:tavLst>
                                    </p:anim>
                                    <p:anim calcmode="lin" valueType="num">
                                      <p:cBhvr>
                                        <p:cTn id="92" dur="500" fill="hold"/>
                                        <p:tgtEl>
                                          <p:spTgt spid="87"/>
                                        </p:tgtEl>
                                        <p:attrNameLst>
                                          <p:attrName>ppt_y</p:attrName>
                                        </p:attrNameLst>
                                      </p:cBhvr>
                                      <p:tavLst>
                                        <p:tav tm="0">
                                          <p:val>
                                            <p:strVal val="#ppt_y-.1"/>
                                          </p:val>
                                        </p:tav>
                                        <p:tav tm="100000">
                                          <p:val>
                                            <p:strVal val="#ppt_y"/>
                                          </p:val>
                                        </p:tav>
                                      </p:tavLst>
                                    </p:anim>
                                  </p:childTnLst>
                                </p:cTn>
                              </p:par>
                            </p:childTnLst>
                          </p:cTn>
                        </p:par>
                      </p:childTnLst>
                    </p:cTn>
                  </p:par>
                  <p:par>
                    <p:cTn id="93" fill="hold">
                      <p:stCondLst>
                        <p:cond delay="indefinite"/>
                      </p:stCondLst>
                      <p:childTnLst>
                        <p:par>
                          <p:cTn id="94" fill="hold">
                            <p:stCondLst>
                              <p:cond delay="0"/>
                            </p:stCondLst>
                            <p:childTnLst>
                              <p:par>
                                <p:cTn id="95" presetID="47" presetClass="entr" presetSubtype="0" fill="hold" grpId="0" nodeType="clickEffect">
                                  <p:stCondLst>
                                    <p:cond delay="0"/>
                                  </p:stCondLst>
                                  <p:childTnLst>
                                    <p:set>
                                      <p:cBhvr>
                                        <p:cTn id="96" dur="1" fill="hold">
                                          <p:stCondLst>
                                            <p:cond delay="0"/>
                                          </p:stCondLst>
                                        </p:cTn>
                                        <p:tgtEl>
                                          <p:spTgt spid="58"/>
                                        </p:tgtEl>
                                        <p:attrNameLst>
                                          <p:attrName>style.visibility</p:attrName>
                                        </p:attrNameLst>
                                      </p:cBhvr>
                                      <p:to>
                                        <p:strVal val="visible"/>
                                      </p:to>
                                    </p:set>
                                    <p:animEffect transition="in" filter="fade">
                                      <p:cBhvr>
                                        <p:cTn id="97" dur="750"/>
                                        <p:tgtEl>
                                          <p:spTgt spid="58"/>
                                        </p:tgtEl>
                                      </p:cBhvr>
                                    </p:animEffect>
                                    <p:anim calcmode="lin" valueType="num">
                                      <p:cBhvr>
                                        <p:cTn id="98" dur="750" fill="hold"/>
                                        <p:tgtEl>
                                          <p:spTgt spid="58"/>
                                        </p:tgtEl>
                                        <p:attrNameLst>
                                          <p:attrName>ppt_x</p:attrName>
                                        </p:attrNameLst>
                                      </p:cBhvr>
                                      <p:tavLst>
                                        <p:tav tm="0">
                                          <p:val>
                                            <p:strVal val="#ppt_x"/>
                                          </p:val>
                                        </p:tav>
                                        <p:tav tm="100000">
                                          <p:val>
                                            <p:strVal val="#ppt_x"/>
                                          </p:val>
                                        </p:tav>
                                      </p:tavLst>
                                    </p:anim>
                                    <p:anim calcmode="lin" valueType="num">
                                      <p:cBhvr>
                                        <p:cTn id="99" dur="750" fill="hold"/>
                                        <p:tgtEl>
                                          <p:spTgt spid="58"/>
                                        </p:tgtEl>
                                        <p:attrNameLst>
                                          <p:attrName>ppt_y</p:attrName>
                                        </p:attrNameLst>
                                      </p:cBhvr>
                                      <p:tavLst>
                                        <p:tav tm="0">
                                          <p:val>
                                            <p:strVal val="#ppt_y-.1"/>
                                          </p:val>
                                        </p:tav>
                                        <p:tav tm="100000">
                                          <p:val>
                                            <p:strVal val="#ppt_y"/>
                                          </p:val>
                                        </p:tav>
                                      </p:tavLst>
                                    </p:anim>
                                  </p:childTnLst>
                                </p:cTn>
                              </p:par>
                            </p:childTnLst>
                          </p:cTn>
                        </p:par>
                      </p:childTnLst>
                    </p:cTn>
                  </p:par>
                  <p:par>
                    <p:cTn id="100" fill="hold">
                      <p:stCondLst>
                        <p:cond delay="indefinite"/>
                      </p:stCondLst>
                      <p:childTnLst>
                        <p:par>
                          <p:cTn id="101" fill="hold">
                            <p:stCondLst>
                              <p:cond delay="0"/>
                            </p:stCondLst>
                            <p:childTnLst>
                              <p:par>
                                <p:cTn id="102" presetID="10" presetClass="entr" presetSubtype="0" fill="hold" grpId="0" nodeType="clickEffect">
                                  <p:stCondLst>
                                    <p:cond delay="0"/>
                                  </p:stCondLst>
                                  <p:iterate type="wd">
                                    <p:tmPct val="10000"/>
                                  </p:iterate>
                                  <p:childTnLst>
                                    <p:set>
                                      <p:cBhvr>
                                        <p:cTn id="103" dur="1" fill="hold">
                                          <p:stCondLst>
                                            <p:cond delay="0"/>
                                          </p:stCondLst>
                                        </p:cTn>
                                        <p:tgtEl>
                                          <p:spTgt spid="65"/>
                                        </p:tgtEl>
                                        <p:attrNameLst>
                                          <p:attrName>style.visibility</p:attrName>
                                        </p:attrNameLst>
                                      </p:cBhvr>
                                      <p:to>
                                        <p:strVal val="visible"/>
                                      </p:to>
                                    </p:set>
                                    <p:animEffect transition="in" filter="fade">
                                      <p:cBhvr>
                                        <p:cTn id="104" dur="1000"/>
                                        <p:tgtEl>
                                          <p:spTgt spid="65"/>
                                        </p:tgtEl>
                                      </p:cBhvr>
                                    </p:animEffect>
                                  </p:childTnLst>
                                </p:cTn>
                              </p:par>
                              <p:par>
                                <p:cTn id="105" presetID="42" presetClass="entr" presetSubtype="0" fill="hold" nodeType="withEffect">
                                  <p:stCondLst>
                                    <p:cond delay="0"/>
                                  </p:stCondLst>
                                  <p:childTnLst>
                                    <p:set>
                                      <p:cBhvr>
                                        <p:cTn id="106" dur="1" fill="hold">
                                          <p:stCondLst>
                                            <p:cond delay="0"/>
                                          </p:stCondLst>
                                        </p:cTn>
                                        <p:tgtEl>
                                          <p:spTgt spid="92"/>
                                        </p:tgtEl>
                                        <p:attrNameLst>
                                          <p:attrName>style.visibility</p:attrName>
                                        </p:attrNameLst>
                                      </p:cBhvr>
                                      <p:to>
                                        <p:strVal val="visible"/>
                                      </p:to>
                                    </p:set>
                                    <p:animEffect transition="in" filter="fade">
                                      <p:cBhvr>
                                        <p:cTn id="107" dur="500"/>
                                        <p:tgtEl>
                                          <p:spTgt spid="92"/>
                                        </p:tgtEl>
                                      </p:cBhvr>
                                    </p:animEffect>
                                    <p:anim calcmode="lin" valueType="num">
                                      <p:cBhvr>
                                        <p:cTn id="108" dur="500" fill="hold"/>
                                        <p:tgtEl>
                                          <p:spTgt spid="92"/>
                                        </p:tgtEl>
                                        <p:attrNameLst>
                                          <p:attrName>ppt_x</p:attrName>
                                        </p:attrNameLst>
                                      </p:cBhvr>
                                      <p:tavLst>
                                        <p:tav tm="0">
                                          <p:val>
                                            <p:strVal val="#ppt_x"/>
                                          </p:val>
                                        </p:tav>
                                        <p:tav tm="100000">
                                          <p:val>
                                            <p:strVal val="#ppt_x"/>
                                          </p:val>
                                        </p:tav>
                                      </p:tavLst>
                                    </p:anim>
                                    <p:anim calcmode="lin" valueType="num">
                                      <p:cBhvr>
                                        <p:cTn id="109" dur="500" fill="hold"/>
                                        <p:tgtEl>
                                          <p:spTgt spid="92"/>
                                        </p:tgtEl>
                                        <p:attrNameLst>
                                          <p:attrName>ppt_y</p:attrName>
                                        </p:attrNameLst>
                                      </p:cBhvr>
                                      <p:tavLst>
                                        <p:tav tm="0">
                                          <p:val>
                                            <p:strVal val="#ppt_y+.1"/>
                                          </p:val>
                                        </p:tav>
                                        <p:tav tm="100000">
                                          <p:val>
                                            <p:strVal val="#ppt_y"/>
                                          </p:val>
                                        </p:tav>
                                      </p:tavLst>
                                    </p:anim>
                                  </p:childTnLst>
                                </p:cTn>
                              </p:par>
                            </p:childTnLst>
                          </p:cTn>
                        </p:par>
                      </p:childTnLst>
                    </p:cTn>
                  </p:par>
                  <p:par>
                    <p:cTn id="110" fill="hold">
                      <p:stCondLst>
                        <p:cond delay="indefinite"/>
                      </p:stCondLst>
                      <p:childTnLst>
                        <p:par>
                          <p:cTn id="111" fill="hold">
                            <p:stCondLst>
                              <p:cond delay="0"/>
                            </p:stCondLst>
                            <p:childTnLst>
                              <p:par>
                                <p:cTn id="112" presetID="42" presetClass="entr" presetSubtype="0" fill="hold" grpId="0" nodeType="clickEffect">
                                  <p:stCondLst>
                                    <p:cond delay="0"/>
                                  </p:stCondLst>
                                  <p:childTnLst>
                                    <p:set>
                                      <p:cBhvr>
                                        <p:cTn id="113" dur="1" fill="hold">
                                          <p:stCondLst>
                                            <p:cond delay="0"/>
                                          </p:stCondLst>
                                        </p:cTn>
                                        <p:tgtEl>
                                          <p:spTgt spid="59"/>
                                        </p:tgtEl>
                                        <p:attrNameLst>
                                          <p:attrName>style.visibility</p:attrName>
                                        </p:attrNameLst>
                                      </p:cBhvr>
                                      <p:to>
                                        <p:strVal val="visible"/>
                                      </p:to>
                                    </p:set>
                                    <p:animEffect transition="in" filter="fade">
                                      <p:cBhvr>
                                        <p:cTn id="114" dur="750"/>
                                        <p:tgtEl>
                                          <p:spTgt spid="59"/>
                                        </p:tgtEl>
                                      </p:cBhvr>
                                    </p:animEffect>
                                    <p:anim calcmode="lin" valueType="num">
                                      <p:cBhvr>
                                        <p:cTn id="115" dur="750" fill="hold"/>
                                        <p:tgtEl>
                                          <p:spTgt spid="59"/>
                                        </p:tgtEl>
                                        <p:attrNameLst>
                                          <p:attrName>ppt_x</p:attrName>
                                        </p:attrNameLst>
                                      </p:cBhvr>
                                      <p:tavLst>
                                        <p:tav tm="0">
                                          <p:val>
                                            <p:strVal val="#ppt_x"/>
                                          </p:val>
                                        </p:tav>
                                        <p:tav tm="100000">
                                          <p:val>
                                            <p:strVal val="#ppt_x"/>
                                          </p:val>
                                        </p:tav>
                                      </p:tavLst>
                                    </p:anim>
                                    <p:anim calcmode="lin" valueType="num">
                                      <p:cBhvr>
                                        <p:cTn id="116" dur="750" fill="hold"/>
                                        <p:tgtEl>
                                          <p:spTgt spid="59"/>
                                        </p:tgtEl>
                                        <p:attrNameLst>
                                          <p:attrName>ppt_y</p:attrName>
                                        </p:attrNameLst>
                                      </p:cBhvr>
                                      <p:tavLst>
                                        <p:tav tm="0">
                                          <p:val>
                                            <p:strVal val="#ppt_y+.1"/>
                                          </p:val>
                                        </p:tav>
                                        <p:tav tm="100000">
                                          <p:val>
                                            <p:strVal val="#ppt_y"/>
                                          </p:val>
                                        </p:tav>
                                      </p:tavLst>
                                    </p:anim>
                                  </p:childTnLst>
                                </p:cTn>
                              </p:par>
                            </p:childTnLst>
                          </p:cTn>
                        </p:par>
                      </p:childTnLst>
                    </p:cTn>
                  </p:par>
                  <p:par>
                    <p:cTn id="117" fill="hold">
                      <p:stCondLst>
                        <p:cond delay="indefinite"/>
                      </p:stCondLst>
                      <p:childTnLst>
                        <p:par>
                          <p:cTn id="118" fill="hold">
                            <p:stCondLst>
                              <p:cond delay="0"/>
                            </p:stCondLst>
                            <p:childTnLst>
                              <p:par>
                                <p:cTn id="119" presetID="10" presetClass="entr" presetSubtype="0" fill="hold" grpId="0" nodeType="clickEffect">
                                  <p:stCondLst>
                                    <p:cond delay="0"/>
                                  </p:stCondLst>
                                  <p:iterate type="wd">
                                    <p:tmPct val="10000"/>
                                  </p:iterate>
                                  <p:childTnLst>
                                    <p:set>
                                      <p:cBhvr>
                                        <p:cTn id="120" dur="1" fill="hold">
                                          <p:stCondLst>
                                            <p:cond delay="0"/>
                                          </p:stCondLst>
                                        </p:cTn>
                                        <p:tgtEl>
                                          <p:spTgt spid="66"/>
                                        </p:tgtEl>
                                        <p:attrNameLst>
                                          <p:attrName>style.visibility</p:attrName>
                                        </p:attrNameLst>
                                      </p:cBhvr>
                                      <p:to>
                                        <p:strVal val="visible"/>
                                      </p:to>
                                    </p:set>
                                    <p:animEffect transition="in" filter="fade">
                                      <p:cBhvr>
                                        <p:cTn id="121" dur="1000"/>
                                        <p:tgtEl>
                                          <p:spTgt spid="66"/>
                                        </p:tgtEl>
                                      </p:cBhvr>
                                    </p:animEffect>
                                  </p:childTnLst>
                                </p:cTn>
                              </p:par>
                            </p:childTnLst>
                          </p:cTn>
                        </p:par>
                        <p:par>
                          <p:cTn id="122" fill="hold">
                            <p:stCondLst>
                              <p:cond delay="1100"/>
                            </p:stCondLst>
                            <p:childTnLst>
                              <p:par>
                                <p:cTn id="123" presetID="47" presetClass="entr" presetSubtype="0" fill="hold" nodeType="afterEffect">
                                  <p:stCondLst>
                                    <p:cond delay="0"/>
                                  </p:stCondLst>
                                  <p:childTnLst>
                                    <p:set>
                                      <p:cBhvr>
                                        <p:cTn id="124" dur="1" fill="hold">
                                          <p:stCondLst>
                                            <p:cond delay="0"/>
                                          </p:stCondLst>
                                        </p:cTn>
                                        <p:tgtEl>
                                          <p:spTgt spid="97"/>
                                        </p:tgtEl>
                                        <p:attrNameLst>
                                          <p:attrName>style.visibility</p:attrName>
                                        </p:attrNameLst>
                                      </p:cBhvr>
                                      <p:to>
                                        <p:strVal val="visible"/>
                                      </p:to>
                                    </p:set>
                                    <p:animEffect transition="in" filter="fade">
                                      <p:cBhvr>
                                        <p:cTn id="125" dur="500"/>
                                        <p:tgtEl>
                                          <p:spTgt spid="97"/>
                                        </p:tgtEl>
                                      </p:cBhvr>
                                    </p:animEffect>
                                    <p:anim calcmode="lin" valueType="num">
                                      <p:cBhvr>
                                        <p:cTn id="126" dur="500" fill="hold"/>
                                        <p:tgtEl>
                                          <p:spTgt spid="97"/>
                                        </p:tgtEl>
                                        <p:attrNameLst>
                                          <p:attrName>ppt_x</p:attrName>
                                        </p:attrNameLst>
                                      </p:cBhvr>
                                      <p:tavLst>
                                        <p:tav tm="0">
                                          <p:val>
                                            <p:strVal val="#ppt_x"/>
                                          </p:val>
                                        </p:tav>
                                        <p:tav tm="100000">
                                          <p:val>
                                            <p:strVal val="#ppt_x"/>
                                          </p:val>
                                        </p:tav>
                                      </p:tavLst>
                                    </p:anim>
                                    <p:anim calcmode="lin" valueType="num">
                                      <p:cBhvr>
                                        <p:cTn id="127" dur="500" fill="hold"/>
                                        <p:tgtEl>
                                          <p:spTgt spid="97"/>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2" grpId="0" animBg="1"/>
      <p:bldP spid="53" grpId="0" animBg="1"/>
      <p:bldP spid="54" grpId="0" animBg="1"/>
      <p:bldP spid="55" grpId="0" animBg="1"/>
      <p:bldP spid="56" grpId="0" animBg="1"/>
      <p:bldP spid="57" grpId="0" animBg="1"/>
      <p:bldP spid="58" grpId="0" animBg="1"/>
      <p:bldP spid="59" grpId="0" animBg="1"/>
      <p:bldP spid="60" grpId="0"/>
      <p:bldP spid="61" grpId="0"/>
      <p:bldP spid="62" grpId="0"/>
      <p:bldP spid="63" grpId="0"/>
      <p:bldP spid="64" grpId="0"/>
      <p:bldP spid="65" grpId="0"/>
      <p:bldP spid="66" grpId="0"/>
    </p:bld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7" name="Shape 98"/>
          <p:cNvSpPr>
            <a:spLocks noChangeArrowheads="1"/>
          </p:cNvSpPr>
          <p:nvPr/>
        </p:nvSpPr>
        <p:spPr bwMode="auto">
          <a:xfrm>
            <a:off x="3125788" y="1125538"/>
            <a:ext cx="2892425" cy="28924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76200">
            <a:solidFill>
              <a:srgbClr val="FFFFFF"/>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18" name="Shape 99"/>
          <p:cNvSpPr>
            <a:spLocks noChangeArrowheads="1"/>
          </p:cNvSpPr>
          <p:nvPr/>
        </p:nvSpPr>
        <p:spPr bwMode="auto">
          <a:xfrm>
            <a:off x="2820988" y="820738"/>
            <a:ext cx="3502025" cy="35020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9525">
            <a:solidFill>
              <a:srgbClr val="FFFFFF">
                <a:alpha val="65097"/>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19" name="Shape 100"/>
          <p:cNvSpPr>
            <a:spLocks noChangeArrowheads="1"/>
          </p:cNvSpPr>
          <p:nvPr/>
        </p:nvSpPr>
        <p:spPr bwMode="auto">
          <a:xfrm>
            <a:off x="2001838" y="1588"/>
            <a:ext cx="5140325" cy="51403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6350">
            <a:solidFill>
              <a:srgbClr val="FFFFFF">
                <a:alpha val="32156"/>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20" name="Shape 101"/>
          <p:cNvSpPr>
            <a:spLocks noChangeArrowheads="1"/>
          </p:cNvSpPr>
          <p:nvPr/>
        </p:nvSpPr>
        <p:spPr bwMode="auto">
          <a:xfrm rot="18871351" flipH="1">
            <a:off x="7308850" y="688976"/>
            <a:ext cx="987425" cy="1905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21" name="Shape 102"/>
          <p:cNvSpPr>
            <a:spLocks noChangeArrowheads="1"/>
          </p:cNvSpPr>
          <p:nvPr/>
        </p:nvSpPr>
        <p:spPr bwMode="auto">
          <a:xfrm rot="18871351" flipH="1">
            <a:off x="7294563" y="1192213"/>
            <a:ext cx="647700" cy="1270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22" name="Shape 103"/>
          <p:cNvSpPr>
            <a:spLocks noChangeArrowheads="1"/>
          </p:cNvSpPr>
          <p:nvPr/>
        </p:nvSpPr>
        <p:spPr bwMode="auto">
          <a:xfrm rot="18871351" flipH="1">
            <a:off x="5456237" y="892176"/>
            <a:ext cx="625475" cy="1270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23" name="Shape 104"/>
          <p:cNvSpPr>
            <a:spLocks noChangeArrowheads="1"/>
          </p:cNvSpPr>
          <p:nvPr/>
        </p:nvSpPr>
        <p:spPr bwMode="auto">
          <a:xfrm rot="18871351" flipH="1">
            <a:off x="6677025" y="2354263"/>
            <a:ext cx="1065213" cy="20637"/>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grpSp>
        <p:nvGrpSpPr>
          <p:cNvPr id="24" name="组合 23"/>
          <p:cNvGrpSpPr>
            <a:grpSpLocks/>
          </p:cNvGrpSpPr>
          <p:nvPr/>
        </p:nvGrpSpPr>
        <p:grpSpPr bwMode="auto">
          <a:xfrm>
            <a:off x="3300413" y="1700213"/>
            <a:ext cx="2517775" cy="2152650"/>
            <a:chOff x="8799514" y="4532744"/>
            <a:chExt cx="6714162" cy="5741061"/>
          </a:xfrm>
        </p:grpSpPr>
        <p:grpSp>
          <p:nvGrpSpPr>
            <p:cNvPr id="20489" name="Group 107"/>
            <p:cNvGrpSpPr>
              <a:grpSpLocks/>
            </p:cNvGrpSpPr>
            <p:nvPr/>
          </p:nvGrpSpPr>
          <p:grpSpPr bwMode="auto">
            <a:xfrm>
              <a:off x="8985875" y="4532744"/>
              <a:ext cx="6527801" cy="5741061"/>
              <a:chOff x="0" y="955345"/>
              <a:chExt cx="6527800" cy="5741061"/>
            </a:xfrm>
          </p:grpSpPr>
          <p:sp>
            <p:nvSpPr>
              <p:cNvPr id="20490" name="Shape 105"/>
              <p:cNvSpPr>
                <a:spLocks noChangeArrowheads="1"/>
              </p:cNvSpPr>
              <p:nvPr/>
            </p:nvSpPr>
            <p:spPr bwMode="auto">
              <a:xfrm>
                <a:off x="101511" y="955345"/>
                <a:ext cx="6201918" cy="574106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wrap="none" lIns="19050" tIns="19050" rIns="19050" bIns="19050" anchor="ctr">
                <a:spAutoFit/>
              </a:bodyPr>
              <a:lstStyle/>
              <a:p>
                <a:pPr>
                  <a:lnSpc>
                    <a:spcPct val="80000"/>
                  </a:lnSpc>
                </a:pPr>
                <a:r>
                  <a:rPr lang="en-US" altLang="zh-CN" sz="17100" dirty="0">
                    <a:solidFill>
                      <a:srgbClr val="FFFFFF"/>
                    </a:solidFill>
                    <a:latin typeface="Impact" pitchFamily="34" charset="0"/>
                    <a:ea typeface="헤드라인A"/>
                    <a:cs typeface="헤드라인A"/>
                  </a:rPr>
                  <a:t>02</a:t>
                </a:r>
              </a:p>
            </p:txBody>
          </p:sp>
          <p:pic>
            <p:nvPicPr>
              <p:cNvPr id="20491" name="pasted-image.png"/>
              <p:cNvPicPr>
                <a:picLocks noChangeAspect="1" noChangeArrowheads="1"/>
              </p:cNvPicPr>
              <p:nvPr/>
            </p:nvPicPr>
            <p:blipFill>
              <a:blip r:embed="rId3" cstate="screen">
                <a:extLst>
                  <a:ext uri="{28A0092B-C50C-407E-A947-70E740481C1C}">
                    <a14:useLocalDpi xmlns:a14="http://schemas.microsoft.com/office/drawing/2010/main"/>
                  </a:ext>
                </a:extLst>
              </a:blip>
              <a:srcRect/>
              <a:stretch>
                <a:fillRect/>
              </a:stretch>
            </p:blipFill>
            <p:spPr bwMode="auto">
              <a:xfrm>
                <a:off x="0" y="2622543"/>
                <a:ext cx="6527800" cy="146051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pic>
        </p:grpSp>
        <p:sp>
          <p:nvSpPr>
            <p:cNvPr id="20492" name="Shape 108"/>
            <p:cNvSpPr>
              <a:spLocks noChangeArrowheads="1"/>
            </p:cNvSpPr>
            <p:nvPr/>
          </p:nvSpPr>
          <p:spPr bwMode="auto">
            <a:xfrm>
              <a:off x="8799514" y="6230003"/>
              <a:ext cx="6658231" cy="98488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wrap="none" lIns="17145" rIns="17145">
              <a:spAutoFit/>
            </a:bodyP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r>
                <a:rPr lang="zh-CN" altLang="zh-CN">
                  <a:solidFill>
                    <a:srgbClr val="FFFFFF"/>
                  </a:solidFill>
                  <a:latin typeface="Arial" pitchFamily="34" charset="0"/>
                  <a:cs typeface="Arial" pitchFamily="34" charset="0"/>
                  <a:sym typeface="Arial" pitchFamily="34" charset="0"/>
                </a:rPr>
                <a:t>Click To </a:t>
              </a:r>
              <a:r>
                <a:rPr lang="zh-CN" altLang="zh-CN" b="1">
                  <a:solidFill>
                    <a:srgbClr val="FFFFFF"/>
                  </a:solidFill>
                  <a:latin typeface="Arial" pitchFamily="34" charset="0"/>
                  <a:cs typeface="Arial" pitchFamily="34" charset="0"/>
                  <a:sym typeface="Arial" pitchFamily="34" charset="0"/>
                </a:rPr>
                <a:t>Add Title Here</a:t>
              </a:r>
            </a:p>
          </p:txBody>
        </p:sp>
        <p:sp>
          <p:nvSpPr>
            <p:cNvPr id="20493" name="Shape 109"/>
            <p:cNvSpPr>
              <a:spLocks noChangeArrowheads="1"/>
            </p:cNvSpPr>
            <p:nvPr/>
          </p:nvSpPr>
          <p:spPr bwMode="auto">
            <a:xfrm>
              <a:off x="9415634" y="6973230"/>
              <a:ext cx="5400333" cy="78791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lIns="17145" rIns="17145">
              <a:spAutoFit/>
            </a:bodyPr>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algn="ctr" defTabSz="914400" eaLnBrk="1" hangingPunct="1">
                <a:lnSpc>
                  <a:spcPct val="110000"/>
                </a:lnSpc>
              </a:pPr>
              <a:r>
                <a:rPr lang="zh-CN" altLang="zh-CN" sz="600">
                  <a:solidFill>
                    <a:schemeClr val="bg1"/>
                  </a:solidFill>
                  <a:latin typeface="Arial" pitchFamily="34" charset="0"/>
                  <a:cs typeface="Arial" pitchFamily="34" charset="0"/>
                  <a:sym typeface="Arial" pitchFamily="34" charset="0"/>
                </a:rPr>
                <a:t>this is a sample text. insert your desired text here. Again. this is a dummy text. enter your own text here.</a:t>
              </a:r>
            </a:p>
          </p:txBody>
        </p:sp>
      </p:grpSp>
      <p:sp>
        <p:nvSpPr>
          <p:cNvPr id="30" name="Shape 101"/>
          <p:cNvSpPr>
            <a:spLocks noChangeArrowheads="1"/>
          </p:cNvSpPr>
          <p:nvPr/>
        </p:nvSpPr>
        <p:spPr bwMode="auto">
          <a:xfrm rot="18871351" flipH="1">
            <a:off x="2300288" y="3560763"/>
            <a:ext cx="990600" cy="1905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31" name="Shape 102"/>
          <p:cNvSpPr>
            <a:spLocks noChangeArrowheads="1"/>
          </p:cNvSpPr>
          <p:nvPr/>
        </p:nvSpPr>
        <p:spPr bwMode="auto">
          <a:xfrm rot="18871351" flipH="1">
            <a:off x="2290763" y="4064000"/>
            <a:ext cx="647700" cy="1270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32" name="Shape 103"/>
          <p:cNvSpPr>
            <a:spLocks noChangeArrowheads="1"/>
          </p:cNvSpPr>
          <p:nvPr/>
        </p:nvSpPr>
        <p:spPr bwMode="auto">
          <a:xfrm rot="18871351" flipH="1">
            <a:off x="452437" y="3763963"/>
            <a:ext cx="625475" cy="1270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33" name="Shape 98"/>
          <p:cNvSpPr>
            <a:spLocks noChangeArrowheads="1"/>
          </p:cNvSpPr>
          <p:nvPr/>
        </p:nvSpPr>
        <p:spPr bwMode="auto">
          <a:xfrm>
            <a:off x="3127375" y="1123950"/>
            <a:ext cx="2894013" cy="2894013"/>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76200">
            <a:solidFill>
              <a:srgbClr val="FFFFFF"/>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34" name="Shape 99"/>
          <p:cNvSpPr>
            <a:spLocks noChangeArrowheads="1"/>
          </p:cNvSpPr>
          <p:nvPr/>
        </p:nvSpPr>
        <p:spPr bwMode="auto">
          <a:xfrm>
            <a:off x="2822575" y="819150"/>
            <a:ext cx="3503613" cy="35020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9525">
            <a:solidFill>
              <a:srgbClr val="FFFFFF">
                <a:alpha val="65097"/>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35" name="Shape 100"/>
          <p:cNvSpPr>
            <a:spLocks noChangeArrowheads="1"/>
          </p:cNvSpPr>
          <p:nvPr/>
        </p:nvSpPr>
        <p:spPr bwMode="auto">
          <a:xfrm>
            <a:off x="2003425" y="0"/>
            <a:ext cx="5141913" cy="5141913"/>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6350">
            <a:solidFill>
              <a:srgbClr val="FFFFFF">
                <a:alpha val="32156"/>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Click="0" advTm="1000">
        <p:random/>
      </p:transition>
    </mc:Choice>
    <mc:Fallback xmlns="">
      <p:transition spd="slow" advClick="0" advTm="1000">
        <p:random/>
      </p:transition>
    </mc:Fallback>
  </mc:AlternateContent>
  <p:timing>
    <p:tnLst>
      <p:par>
        <p:cTn id="1" dur="indefinite" restart="never" nodeType="tmRoot">
          <p:childTnLst>
            <p:seq concurrent="1" nextAc="seek">
              <p:cTn id="2" dur="indefinite" nodeType="mainSeq">
                <p:childTnLst>
                  <p:par>
                    <p:cTn id="3" fill="hold" nodeType="clickPar">
                      <p:stCondLst>
                        <p:cond delay="indefinite"/>
                        <p:cond evt="onBegin" delay="0">
                          <p:tn val="2"/>
                        </p:cond>
                      </p:stCondLst>
                      <p:childTnLst>
                        <p:par>
                          <p:cTn id="4" fill="hold" nodeType="withGroup">
                            <p:stCondLst>
                              <p:cond delay="0"/>
                            </p:stCondLst>
                            <p:childTnLst>
                              <p:par>
                                <p:cTn id="5" presetID="53" presetClass="entr" presetSubtype="16" fill="hold" nodeType="withEffect">
                                  <p:stCondLst>
                                    <p:cond delay="0"/>
                                  </p:stCondLst>
                                  <p:childTnLst>
                                    <p:set>
                                      <p:cBhvr>
                                        <p:cTn id="6" dur="1" fill="hold">
                                          <p:stCondLst>
                                            <p:cond delay="0"/>
                                          </p:stCondLst>
                                        </p:cTn>
                                        <p:tgtEl>
                                          <p:spTgt spid="17"/>
                                        </p:tgtEl>
                                        <p:attrNameLst>
                                          <p:attrName>style.visibility</p:attrName>
                                        </p:attrNameLst>
                                      </p:cBhvr>
                                      <p:to>
                                        <p:strVal val="visible"/>
                                      </p:to>
                                    </p:set>
                                    <p:anim calcmode="lin" valueType="num">
                                      <p:cBhvr>
                                        <p:cTn id="7" dur="1000" fill="hold"/>
                                        <p:tgtEl>
                                          <p:spTgt spid="17"/>
                                        </p:tgtEl>
                                        <p:attrNameLst>
                                          <p:attrName>ppt_w</p:attrName>
                                        </p:attrNameLst>
                                      </p:cBhvr>
                                      <p:tavLst>
                                        <p:tav tm="0">
                                          <p:val>
                                            <p:fltVal val="0"/>
                                          </p:val>
                                        </p:tav>
                                        <p:tav tm="100000">
                                          <p:val>
                                            <p:strVal val="#ppt_w"/>
                                          </p:val>
                                        </p:tav>
                                      </p:tavLst>
                                    </p:anim>
                                    <p:anim calcmode="lin" valueType="num">
                                      <p:cBhvr>
                                        <p:cTn id="8" dur="1000" fill="hold"/>
                                        <p:tgtEl>
                                          <p:spTgt spid="17"/>
                                        </p:tgtEl>
                                        <p:attrNameLst>
                                          <p:attrName>ppt_h</p:attrName>
                                        </p:attrNameLst>
                                      </p:cBhvr>
                                      <p:tavLst>
                                        <p:tav tm="0">
                                          <p:val>
                                            <p:fltVal val="0"/>
                                          </p:val>
                                        </p:tav>
                                        <p:tav tm="100000">
                                          <p:val>
                                            <p:strVal val="#ppt_h"/>
                                          </p:val>
                                        </p:tav>
                                      </p:tavLst>
                                    </p:anim>
                                    <p:animEffect transition="in" filter="fade">
                                      <p:cBhvr>
                                        <p:cTn id="9" dur="1000"/>
                                        <p:tgtEl>
                                          <p:spTgt spid="17"/>
                                        </p:tgtEl>
                                      </p:cBhvr>
                                    </p:animEffect>
                                  </p:childTnLst>
                                </p:cTn>
                              </p:par>
                              <p:par>
                                <p:cTn id="10" presetID="53" presetClass="entr" presetSubtype="16" fill="hold" nodeType="withEffect">
                                  <p:stCondLst>
                                    <p:cond delay="200"/>
                                  </p:stCondLst>
                                  <p:childTnLst>
                                    <p:set>
                                      <p:cBhvr>
                                        <p:cTn id="11" dur="1" fill="hold">
                                          <p:stCondLst>
                                            <p:cond delay="0"/>
                                          </p:stCondLst>
                                        </p:cTn>
                                        <p:tgtEl>
                                          <p:spTgt spid="18"/>
                                        </p:tgtEl>
                                        <p:attrNameLst>
                                          <p:attrName>style.visibility</p:attrName>
                                        </p:attrNameLst>
                                      </p:cBhvr>
                                      <p:to>
                                        <p:strVal val="visible"/>
                                      </p:to>
                                    </p:set>
                                    <p:anim calcmode="lin" valueType="num">
                                      <p:cBhvr>
                                        <p:cTn id="12" dur="1000" fill="hold"/>
                                        <p:tgtEl>
                                          <p:spTgt spid="18"/>
                                        </p:tgtEl>
                                        <p:attrNameLst>
                                          <p:attrName>ppt_w</p:attrName>
                                        </p:attrNameLst>
                                      </p:cBhvr>
                                      <p:tavLst>
                                        <p:tav tm="0">
                                          <p:val>
                                            <p:fltVal val="0"/>
                                          </p:val>
                                        </p:tav>
                                        <p:tav tm="100000">
                                          <p:val>
                                            <p:strVal val="#ppt_w"/>
                                          </p:val>
                                        </p:tav>
                                      </p:tavLst>
                                    </p:anim>
                                    <p:anim calcmode="lin" valueType="num">
                                      <p:cBhvr>
                                        <p:cTn id="13" dur="1000" fill="hold"/>
                                        <p:tgtEl>
                                          <p:spTgt spid="18"/>
                                        </p:tgtEl>
                                        <p:attrNameLst>
                                          <p:attrName>ppt_h</p:attrName>
                                        </p:attrNameLst>
                                      </p:cBhvr>
                                      <p:tavLst>
                                        <p:tav tm="0">
                                          <p:val>
                                            <p:fltVal val="0"/>
                                          </p:val>
                                        </p:tav>
                                        <p:tav tm="100000">
                                          <p:val>
                                            <p:strVal val="#ppt_h"/>
                                          </p:val>
                                        </p:tav>
                                      </p:tavLst>
                                    </p:anim>
                                    <p:animEffect transition="in" filter="fade">
                                      <p:cBhvr>
                                        <p:cTn id="14" dur="1000"/>
                                        <p:tgtEl>
                                          <p:spTgt spid="18"/>
                                        </p:tgtEl>
                                      </p:cBhvr>
                                    </p:animEffect>
                                  </p:childTnLst>
                                </p:cTn>
                              </p:par>
                              <p:par>
                                <p:cTn id="15" presetID="53" presetClass="entr" presetSubtype="16" fill="hold" nodeType="withEffect">
                                  <p:stCondLst>
                                    <p:cond delay="300"/>
                                  </p:stCondLst>
                                  <p:childTnLst>
                                    <p:set>
                                      <p:cBhvr>
                                        <p:cTn id="16" dur="1" fill="hold">
                                          <p:stCondLst>
                                            <p:cond delay="0"/>
                                          </p:stCondLst>
                                        </p:cTn>
                                        <p:tgtEl>
                                          <p:spTgt spid="19"/>
                                        </p:tgtEl>
                                        <p:attrNameLst>
                                          <p:attrName>style.visibility</p:attrName>
                                        </p:attrNameLst>
                                      </p:cBhvr>
                                      <p:to>
                                        <p:strVal val="visible"/>
                                      </p:to>
                                    </p:set>
                                    <p:anim calcmode="lin" valueType="num">
                                      <p:cBhvr>
                                        <p:cTn id="17" dur="1000" fill="hold"/>
                                        <p:tgtEl>
                                          <p:spTgt spid="19"/>
                                        </p:tgtEl>
                                        <p:attrNameLst>
                                          <p:attrName>ppt_w</p:attrName>
                                        </p:attrNameLst>
                                      </p:cBhvr>
                                      <p:tavLst>
                                        <p:tav tm="0">
                                          <p:val>
                                            <p:fltVal val="0"/>
                                          </p:val>
                                        </p:tav>
                                        <p:tav tm="100000">
                                          <p:val>
                                            <p:strVal val="#ppt_w"/>
                                          </p:val>
                                        </p:tav>
                                      </p:tavLst>
                                    </p:anim>
                                    <p:anim calcmode="lin" valueType="num">
                                      <p:cBhvr>
                                        <p:cTn id="18" dur="1000" fill="hold"/>
                                        <p:tgtEl>
                                          <p:spTgt spid="19"/>
                                        </p:tgtEl>
                                        <p:attrNameLst>
                                          <p:attrName>ppt_h</p:attrName>
                                        </p:attrNameLst>
                                      </p:cBhvr>
                                      <p:tavLst>
                                        <p:tav tm="0">
                                          <p:val>
                                            <p:fltVal val="0"/>
                                          </p:val>
                                        </p:tav>
                                        <p:tav tm="100000">
                                          <p:val>
                                            <p:strVal val="#ppt_h"/>
                                          </p:val>
                                        </p:tav>
                                      </p:tavLst>
                                    </p:anim>
                                    <p:animEffect transition="in" filter="fade">
                                      <p:cBhvr>
                                        <p:cTn id="19" dur="1000"/>
                                        <p:tgtEl>
                                          <p:spTgt spid="19"/>
                                        </p:tgtEl>
                                      </p:cBhvr>
                                    </p:animEffect>
                                  </p:childTnLst>
                                </p:cTn>
                              </p:par>
                              <p:par>
                                <p:cTn id="20" presetID="1" presetClass="entr" presetSubtype="0" fill="hold" nodeType="withEffect">
                                  <p:stCondLst>
                                    <p:cond delay="1500"/>
                                  </p:stCondLst>
                                  <p:childTnLst>
                                    <p:set>
                                      <p:cBhvr>
                                        <p:cTn id="21" dur="1" fill="hold">
                                          <p:stCondLst>
                                            <p:cond delay="0"/>
                                          </p:stCondLst>
                                        </p:cTn>
                                        <p:tgtEl>
                                          <p:spTgt spid="35"/>
                                        </p:tgtEl>
                                        <p:attrNameLst>
                                          <p:attrName>style.visibility</p:attrName>
                                        </p:attrNameLst>
                                      </p:cBhvr>
                                      <p:to>
                                        <p:strVal val="visible"/>
                                      </p:to>
                                    </p:set>
                                  </p:childTnLst>
                                </p:cTn>
                              </p:par>
                              <p:par>
                                <p:cTn id="22" presetID="1" presetClass="entr" presetSubtype="0" fill="hold" nodeType="withEffect">
                                  <p:stCondLst>
                                    <p:cond delay="1500"/>
                                  </p:stCondLst>
                                  <p:childTnLst>
                                    <p:set>
                                      <p:cBhvr>
                                        <p:cTn id="23" dur="1" fill="hold">
                                          <p:stCondLst>
                                            <p:cond delay="0"/>
                                          </p:stCondLst>
                                        </p:cTn>
                                        <p:tgtEl>
                                          <p:spTgt spid="34"/>
                                        </p:tgtEl>
                                        <p:attrNameLst>
                                          <p:attrName>style.visibility</p:attrName>
                                        </p:attrNameLst>
                                      </p:cBhvr>
                                      <p:to>
                                        <p:strVal val="visible"/>
                                      </p:to>
                                    </p:set>
                                  </p:childTnLst>
                                </p:cTn>
                              </p:par>
                              <p:par>
                                <p:cTn id="24" presetID="1" presetClass="entr" presetSubtype="0" fill="hold" nodeType="withEffect">
                                  <p:stCondLst>
                                    <p:cond delay="1500"/>
                                  </p:stCondLst>
                                  <p:childTnLst>
                                    <p:set>
                                      <p:cBhvr>
                                        <p:cTn id="25" dur="1" fill="hold">
                                          <p:stCondLst>
                                            <p:cond delay="0"/>
                                          </p:stCondLst>
                                        </p:cTn>
                                        <p:tgtEl>
                                          <p:spTgt spid="33"/>
                                        </p:tgtEl>
                                        <p:attrNameLst>
                                          <p:attrName>style.visibility</p:attrName>
                                        </p:attrNameLst>
                                      </p:cBhvr>
                                      <p:to>
                                        <p:strVal val="visible"/>
                                      </p:to>
                                    </p:set>
                                  </p:childTnLst>
                                </p:cTn>
                              </p:par>
                              <p:par>
                                <p:cTn id="26" presetID="23" presetClass="exit" presetSubtype="16" fill="hold" nodeType="withEffect">
                                  <p:stCondLst>
                                    <p:cond delay="1500"/>
                                  </p:stCondLst>
                                  <p:childTnLst>
                                    <p:anim calcmode="lin" valueType="num">
                                      <p:cBhvr>
                                        <p:cTn id="27" dur="1500"/>
                                        <p:tgtEl>
                                          <p:spTgt spid="35"/>
                                        </p:tgtEl>
                                        <p:attrNameLst>
                                          <p:attrName>ppt_w</p:attrName>
                                        </p:attrNameLst>
                                      </p:cBhvr>
                                      <p:tavLst>
                                        <p:tav tm="0">
                                          <p:val>
                                            <p:strVal val="ppt_w"/>
                                          </p:val>
                                        </p:tav>
                                        <p:tav tm="100000">
                                          <p:val>
                                            <p:strVal val="4*ppt_w"/>
                                          </p:val>
                                        </p:tav>
                                      </p:tavLst>
                                    </p:anim>
                                    <p:anim calcmode="lin" valueType="num">
                                      <p:cBhvr>
                                        <p:cTn id="28" dur="1500"/>
                                        <p:tgtEl>
                                          <p:spTgt spid="35"/>
                                        </p:tgtEl>
                                        <p:attrNameLst>
                                          <p:attrName>ppt_h</p:attrName>
                                        </p:attrNameLst>
                                      </p:cBhvr>
                                      <p:tavLst>
                                        <p:tav tm="0">
                                          <p:val>
                                            <p:strVal val="ppt_h"/>
                                          </p:val>
                                        </p:tav>
                                        <p:tav tm="100000">
                                          <p:val>
                                            <p:strVal val="4*ppt_h"/>
                                          </p:val>
                                        </p:tav>
                                      </p:tavLst>
                                    </p:anim>
                                    <p:set>
                                      <p:cBhvr>
                                        <p:cTn id="29" dur="1" fill="hold">
                                          <p:stCondLst>
                                            <p:cond delay="1499"/>
                                          </p:stCondLst>
                                        </p:cTn>
                                        <p:tgtEl>
                                          <p:spTgt spid="35"/>
                                        </p:tgtEl>
                                        <p:attrNameLst>
                                          <p:attrName>style.visibility</p:attrName>
                                        </p:attrNameLst>
                                      </p:cBhvr>
                                      <p:to>
                                        <p:strVal val="hidden"/>
                                      </p:to>
                                    </p:set>
                                  </p:childTnLst>
                                </p:cTn>
                              </p:par>
                              <p:par>
                                <p:cTn id="30" presetID="23" presetClass="exit" presetSubtype="16" fill="hold" nodeType="withEffect">
                                  <p:stCondLst>
                                    <p:cond delay="1500"/>
                                  </p:stCondLst>
                                  <p:childTnLst>
                                    <p:anim calcmode="lin" valueType="num">
                                      <p:cBhvr>
                                        <p:cTn id="31" dur="1500"/>
                                        <p:tgtEl>
                                          <p:spTgt spid="34"/>
                                        </p:tgtEl>
                                        <p:attrNameLst>
                                          <p:attrName>ppt_w</p:attrName>
                                        </p:attrNameLst>
                                      </p:cBhvr>
                                      <p:tavLst>
                                        <p:tav tm="0">
                                          <p:val>
                                            <p:strVal val="ppt_w"/>
                                          </p:val>
                                        </p:tav>
                                        <p:tav tm="100000">
                                          <p:val>
                                            <p:strVal val="4*ppt_w"/>
                                          </p:val>
                                        </p:tav>
                                      </p:tavLst>
                                    </p:anim>
                                    <p:anim calcmode="lin" valueType="num">
                                      <p:cBhvr>
                                        <p:cTn id="32" dur="1500"/>
                                        <p:tgtEl>
                                          <p:spTgt spid="34"/>
                                        </p:tgtEl>
                                        <p:attrNameLst>
                                          <p:attrName>ppt_h</p:attrName>
                                        </p:attrNameLst>
                                      </p:cBhvr>
                                      <p:tavLst>
                                        <p:tav tm="0">
                                          <p:val>
                                            <p:strVal val="ppt_h"/>
                                          </p:val>
                                        </p:tav>
                                        <p:tav tm="100000">
                                          <p:val>
                                            <p:strVal val="4*ppt_h"/>
                                          </p:val>
                                        </p:tav>
                                      </p:tavLst>
                                    </p:anim>
                                    <p:set>
                                      <p:cBhvr>
                                        <p:cTn id="33" dur="1" fill="hold">
                                          <p:stCondLst>
                                            <p:cond delay="1499"/>
                                          </p:stCondLst>
                                        </p:cTn>
                                        <p:tgtEl>
                                          <p:spTgt spid="34"/>
                                        </p:tgtEl>
                                        <p:attrNameLst>
                                          <p:attrName>style.visibility</p:attrName>
                                        </p:attrNameLst>
                                      </p:cBhvr>
                                      <p:to>
                                        <p:strVal val="hidden"/>
                                      </p:to>
                                    </p:set>
                                  </p:childTnLst>
                                </p:cTn>
                              </p:par>
                              <p:par>
                                <p:cTn id="34" presetID="23" presetClass="exit" presetSubtype="16" fill="hold" nodeType="withEffect">
                                  <p:stCondLst>
                                    <p:cond delay="1500"/>
                                  </p:stCondLst>
                                  <p:childTnLst>
                                    <p:anim calcmode="lin" valueType="num">
                                      <p:cBhvr>
                                        <p:cTn id="35" dur="1500"/>
                                        <p:tgtEl>
                                          <p:spTgt spid="33"/>
                                        </p:tgtEl>
                                        <p:attrNameLst>
                                          <p:attrName>ppt_w</p:attrName>
                                        </p:attrNameLst>
                                      </p:cBhvr>
                                      <p:tavLst>
                                        <p:tav tm="0">
                                          <p:val>
                                            <p:strVal val="ppt_w"/>
                                          </p:val>
                                        </p:tav>
                                        <p:tav tm="100000">
                                          <p:val>
                                            <p:strVal val="4*ppt_w"/>
                                          </p:val>
                                        </p:tav>
                                      </p:tavLst>
                                    </p:anim>
                                    <p:anim calcmode="lin" valueType="num">
                                      <p:cBhvr>
                                        <p:cTn id="36" dur="1500"/>
                                        <p:tgtEl>
                                          <p:spTgt spid="33"/>
                                        </p:tgtEl>
                                        <p:attrNameLst>
                                          <p:attrName>ppt_h</p:attrName>
                                        </p:attrNameLst>
                                      </p:cBhvr>
                                      <p:tavLst>
                                        <p:tav tm="0">
                                          <p:val>
                                            <p:strVal val="ppt_h"/>
                                          </p:val>
                                        </p:tav>
                                        <p:tav tm="100000">
                                          <p:val>
                                            <p:strVal val="4*ppt_h"/>
                                          </p:val>
                                        </p:tav>
                                      </p:tavLst>
                                    </p:anim>
                                    <p:set>
                                      <p:cBhvr>
                                        <p:cTn id="37" dur="1" fill="hold">
                                          <p:stCondLst>
                                            <p:cond delay="1499"/>
                                          </p:stCondLst>
                                        </p:cTn>
                                        <p:tgtEl>
                                          <p:spTgt spid="33"/>
                                        </p:tgtEl>
                                        <p:attrNameLst>
                                          <p:attrName>style.visibility</p:attrName>
                                        </p:attrNameLst>
                                      </p:cBhvr>
                                      <p:to>
                                        <p:strVal val="hidden"/>
                                      </p:to>
                                    </p:set>
                                  </p:childTnLst>
                                </p:cTn>
                              </p:par>
                              <p:par>
                                <p:cTn id="38" presetID="53" presetClass="entr" presetSubtype="16" fill="hold" nodeType="withEffect">
                                  <p:stCondLst>
                                    <p:cond delay="1500"/>
                                  </p:stCondLst>
                                  <p:childTnLst>
                                    <p:set>
                                      <p:cBhvr>
                                        <p:cTn id="39" dur="1" fill="hold">
                                          <p:stCondLst>
                                            <p:cond delay="0"/>
                                          </p:stCondLst>
                                        </p:cTn>
                                        <p:tgtEl>
                                          <p:spTgt spid="24"/>
                                        </p:tgtEl>
                                        <p:attrNameLst>
                                          <p:attrName>style.visibility</p:attrName>
                                        </p:attrNameLst>
                                      </p:cBhvr>
                                      <p:to>
                                        <p:strVal val="visible"/>
                                      </p:to>
                                    </p:set>
                                    <p:anim calcmode="lin" valueType="num">
                                      <p:cBhvr>
                                        <p:cTn id="40" dur="500" fill="hold"/>
                                        <p:tgtEl>
                                          <p:spTgt spid="24"/>
                                        </p:tgtEl>
                                        <p:attrNameLst>
                                          <p:attrName>ppt_w</p:attrName>
                                        </p:attrNameLst>
                                      </p:cBhvr>
                                      <p:tavLst>
                                        <p:tav tm="0">
                                          <p:val>
                                            <p:fltVal val="0"/>
                                          </p:val>
                                        </p:tav>
                                        <p:tav tm="100000">
                                          <p:val>
                                            <p:strVal val="#ppt_w"/>
                                          </p:val>
                                        </p:tav>
                                      </p:tavLst>
                                    </p:anim>
                                    <p:anim calcmode="lin" valueType="num">
                                      <p:cBhvr>
                                        <p:cTn id="41" dur="500" fill="hold"/>
                                        <p:tgtEl>
                                          <p:spTgt spid="24"/>
                                        </p:tgtEl>
                                        <p:attrNameLst>
                                          <p:attrName>ppt_h</p:attrName>
                                        </p:attrNameLst>
                                      </p:cBhvr>
                                      <p:tavLst>
                                        <p:tav tm="0">
                                          <p:val>
                                            <p:fltVal val="0"/>
                                          </p:val>
                                        </p:tav>
                                        <p:tav tm="100000">
                                          <p:val>
                                            <p:strVal val="#ppt_h"/>
                                          </p:val>
                                        </p:tav>
                                      </p:tavLst>
                                    </p:anim>
                                    <p:animEffect transition="in" filter="fade">
                                      <p:cBhvr>
                                        <p:cTn id="42" dur="500"/>
                                        <p:tgtEl>
                                          <p:spTgt spid="24"/>
                                        </p:tgtEl>
                                      </p:cBhvr>
                                    </p:animEffect>
                                  </p:childTnLst>
                                </p:cTn>
                              </p:par>
                              <p:par>
                                <p:cTn id="43" presetID="10" presetClass="entr" presetSubtype="0" fill="hold" grpId="0" nodeType="withEffect">
                                  <p:stCondLst>
                                    <p:cond delay="2300"/>
                                  </p:stCondLst>
                                  <p:childTnLst>
                                    <p:set>
                                      <p:cBhvr>
                                        <p:cTn id="44" dur="1" fill="hold">
                                          <p:stCondLst>
                                            <p:cond delay="0"/>
                                          </p:stCondLst>
                                        </p:cTn>
                                        <p:tgtEl>
                                          <p:spTgt spid="20"/>
                                        </p:tgtEl>
                                        <p:attrNameLst>
                                          <p:attrName>style.visibility</p:attrName>
                                        </p:attrNameLst>
                                      </p:cBhvr>
                                      <p:to>
                                        <p:strVal val="visible"/>
                                      </p:to>
                                    </p:set>
                                    <p:animEffect transition="in" filter="fade">
                                      <p:cBhvr>
                                        <p:cTn id="45" dur="750"/>
                                        <p:tgtEl>
                                          <p:spTgt spid="20"/>
                                        </p:tgtEl>
                                      </p:cBhvr>
                                    </p:animEffect>
                                  </p:childTnLst>
                                </p:cTn>
                              </p:par>
                              <p:par>
                                <p:cTn id="46" presetID="10" presetClass="entr" presetSubtype="0" fill="hold" grpId="0" nodeType="withEffect">
                                  <p:stCondLst>
                                    <p:cond delay="2600"/>
                                  </p:stCondLst>
                                  <p:childTnLst>
                                    <p:set>
                                      <p:cBhvr>
                                        <p:cTn id="47" dur="1" fill="hold">
                                          <p:stCondLst>
                                            <p:cond delay="0"/>
                                          </p:stCondLst>
                                        </p:cTn>
                                        <p:tgtEl>
                                          <p:spTgt spid="21"/>
                                        </p:tgtEl>
                                        <p:attrNameLst>
                                          <p:attrName>style.visibility</p:attrName>
                                        </p:attrNameLst>
                                      </p:cBhvr>
                                      <p:to>
                                        <p:strVal val="visible"/>
                                      </p:to>
                                    </p:set>
                                    <p:animEffect transition="in" filter="fade">
                                      <p:cBhvr>
                                        <p:cTn id="48" dur="750"/>
                                        <p:tgtEl>
                                          <p:spTgt spid="21"/>
                                        </p:tgtEl>
                                      </p:cBhvr>
                                    </p:animEffect>
                                  </p:childTnLst>
                                </p:cTn>
                              </p:par>
                              <p:par>
                                <p:cTn id="49" presetID="10" presetClass="entr" presetSubtype="0" fill="hold" grpId="0" nodeType="withEffect">
                                  <p:stCondLst>
                                    <p:cond delay="2600"/>
                                  </p:stCondLst>
                                  <p:childTnLst>
                                    <p:set>
                                      <p:cBhvr>
                                        <p:cTn id="50" dur="1" fill="hold">
                                          <p:stCondLst>
                                            <p:cond delay="0"/>
                                          </p:stCondLst>
                                        </p:cTn>
                                        <p:tgtEl>
                                          <p:spTgt spid="22"/>
                                        </p:tgtEl>
                                        <p:attrNameLst>
                                          <p:attrName>style.visibility</p:attrName>
                                        </p:attrNameLst>
                                      </p:cBhvr>
                                      <p:to>
                                        <p:strVal val="visible"/>
                                      </p:to>
                                    </p:set>
                                    <p:animEffect transition="in" filter="fade">
                                      <p:cBhvr>
                                        <p:cTn id="51" dur="750"/>
                                        <p:tgtEl>
                                          <p:spTgt spid="22"/>
                                        </p:tgtEl>
                                      </p:cBhvr>
                                    </p:animEffect>
                                  </p:childTnLst>
                                </p:cTn>
                              </p:par>
                              <p:par>
                                <p:cTn id="52" presetID="10" presetClass="entr" presetSubtype="0" fill="hold" grpId="0" nodeType="withEffect">
                                  <p:stCondLst>
                                    <p:cond delay="2500"/>
                                  </p:stCondLst>
                                  <p:childTnLst>
                                    <p:set>
                                      <p:cBhvr>
                                        <p:cTn id="53" dur="1" fill="hold">
                                          <p:stCondLst>
                                            <p:cond delay="0"/>
                                          </p:stCondLst>
                                        </p:cTn>
                                        <p:tgtEl>
                                          <p:spTgt spid="23"/>
                                        </p:tgtEl>
                                        <p:attrNameLst>
                                          <p:attrName>style.visibility</p:attrName>
                                        </p:attrNameLst>
                                      </p:cBhvr>
                                      <p:to>
                                        <p:strVal val="visible"/>
                                      </p:to>
                                    </p:set>
                                    <p:animEffect transition="in" filter="fade">
                                      <p:cBhvr>
                                        <p:cTn id="54" dur="750"/>
                                        <p:tgtEl>
                                          <p:spTgt spid="23"/>
                                        </p:tgtEl>
                                      </p:cBhvr>
                                    </p:animEffect>
                                  </p:childTnLst>
                                </p:cTn>
                              </p:par>
                              <p:par>
                                <p:cTn id="55" presetID="10" presetClass="entr" presetSubtype="0" fill="hold" grpId="0" nodeType="withEffect">
                                  <p:stCondLst>
                                    <p:cond delay="2800"/>
                                  </p:stCondLst>
                                  <p:childTnLst>
                                    <p:set>
                                      <p:cBhvr>
                                        <p:cTn id="56" dur="1" fill="hold">
                                          <p:stCondLst>
                                            <p:cond delay="0"/>
                                          </p:stCondLst>
                                        </p:cTn>
                                        <p:tgtEl>
                                          <p:spTgt spid="31"/>
                                        </p:tgtEl>
                                        <p:attrNameLst>
                                          <p:attrName>style.visibility</p:attrName>
                                        </p:attrNameLst>
                                      </p:cBhvr>
                                      <p:to>
                                        <p:strVal val="visible"/>
                                      </p:to>
                                    </p:set>
                                    <p:animEffect transition="in" filter="fade">
                                      <p:cBhvr>
                                        <p:cTn id="57" dur="750"/>
                                        <p:tgtEl>
                                          <p:spTgt spid="31"/>
                                        </p:tgtEl>
                                      </p:cBhvr>
                                    </p:animEffect>
                                  </p:childTnLst>
                                </p:cTn>
                              </p:par>
                              <p:par>
                                <p:cTn id="58" presetID="10" presetClass="entr" presetSubtype="0" fill="hold" grpId="0" nodeType="withEffect">
                                  <p:stCondLst>
                                    <p:cond delay="2700"/>
                                  </p:stCondLst>
                                  <p:childTnLst>
                                    <p:set>
                                      <p:cBhvr>
                                        <p:cTn id="59" dur="1" fill="hold">
                                          <p:stCondLst>
                                            <p:cond delay="0"/>
                                          </p:stCondLst>
                                        </p:cTn>
                                        <p:tgtEl>
                                          <p:spTgt spid="30"/>
                                        </p:tgtEl>
                                        <p:attrNameLst>
                                          <p:attrName>style.visibility</p:attrName>
                                        </p:attrNameLst>
                                      </p:cBhvr>
                                      <p:to>
                                        <p:strVal val="visible"/>
                                      </p:to>
                                    </p:set>
                                    <p:animEffect transition="in" filter="fade">
                                      <p:cBhvr>
                                        <p:cTn id="60" dur="750"/>
                                        <p:tgtEl>
                                          <p:spTgt spid="30"/>
                                        </p:tgtEl>
                                      </p:cBhvr>
                                    </p:animEffect>
                                  </p:childTnLst>
                                </p:cTn>
                              </p:par>
                              <p:par>
                                <p:cTn id="61" presetID="10" presetClass="entr" presetSubtype="0" fill="hold" grpId="0" nodeType="withEffect">
                                  <p:stCondLst>
                                    <p:cond delay="2800"/>
                                  </p:stCondLst>
                                  <p:childTnLst>
                                    <p:set>
                                      <p:cBhvr>
                                        <p:cTn id="62" dur="1" fill="hold">
                                          <p:stCondLst>
                                            <p:cond delay="0"/>
                                          </p:stCondLst>
                                        </p:cTn>
                                        <p:tgtEl>
                                          <p:spTgt spid="32"/>
                                        </p:tgtEl>
                                        <p:attrNameLst>
                                          <p:attrName>style.visibility</p:attrName>
                                        </p:attrNameLst>
                                      </p:cBhvr>
                                      <p:to>
                                        <p:strVal val="visible"/>
                                      </p:to>
                                    </p:set>
                                    <p:animEffect transition="in" filter="fade">
                                      <p:cBhvr>
                                        <p:cTn id="63" dur="750"/>
                                        <p:tgtEl>
                                          <p:spTgt spid="3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0" grpId="0" animBg="1"/>
      <p:bldP spid="21" grpId="0" animBg="1"/>
      <p:bldP spid="22" grpId="0" animBg="1"/>
      <p:bldP spid="23" grpId="0" animBg="1"/>
      <p:bldP spid="30" grpId="0" animBg="1"/>
      <p:bldP spid="31" grpId="0" animBg="1"/>
      <p:bldP spid="32" grpId="0" animBg="1"/>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45" name="Shape 245"/>
          <p:cNvSpPr>
            <a:spLocks noChangeArrowheads="1"/>
          </p:cNvSpPr>
          <p:nvPr/>
        </p:nvSpPr>
        <p:spPr bwMode="auto">
          <a:xfrm rot="10800000">
            <a:off x="4763" y="1301750"/>
            <a:ext cx="9134475" cy="1020763"/>
          </a:xfrm>
          <a:custGeom>
            <a:avLst/>
            <a:gdLst>
              <a:gd name="T0" fmla="*/ 0 w 21600"/>
              <a:gd name="T1" fmla="*/ 21437 h 21437"/>
              <a:gd name="T2" fmla="*/ 10926 w 21600"/>
              <a:gd name="T3" fmla="*/ 3 h 21437"/>
              <a:gd name="T4" fmla="*/ 21600 w 21600"/>
              <a:gd name="T5" fmla="*/ 21437 h 21437"/>
            </a:gdLst>
            <a:ahLst/>
            <a:cxnLst>
              <a:cxn ang="0">
                <a:pos x="T0" y="T1"/>
              </a:cxn>
              <a:cxn ang="0">
                <a:pos x="T2" y="T3"/>
              </a:cxn>
              <a:cxn ang="0">
                <a:pos x="T4" y="T5"/>
              </a:cxn>
            </a:cxnLst>
            <a:rect l="0" t="0" r="r" b="b"/>
            <a:pathLst>
              <a:path w="21600" h="21437">
                <a:moveTo>
                  <a:pt x="0" y="21437"/>
                </a:moveTo>
                <a:cubicBezTo>
                  <a:pt x="3444" y="7139"/>
                  <a:pt x="7166" y="-163"/>
                  <a:pt x="10926" y="3"/>
                </a:cubicBezTo>
                <a:cubicBezTo>
                  <a:pt x="14602" y="166"/>
                  <a:pt x="18235" y="7461"/>
                  <a:pt x="21600" y="21437"/>
                </a:cubicBezTo>
              </a:path>
            </a:pathLst>
          </a:custGeom>
          <a:noFill/>
          <a:ln w="3175">
            <a:solidFill>
              <a:srgbClr val="FFFFFF">
                <a:alpha val="38823"/>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246" name="Shape 246"/>
          <p:cNvSpPr>
            <a:spLocks noChangeArrowheads="1"/>
          </p:cNvSpPr>
          <p:nvPr/>
        </p:nvSpPr>
        <p:spPr bwMode="auto">
          <a:xfrm>
            <a:off x="3175" y="1084263"/>
            <a:ext cx="9140825" cy="1468437"/>
          </a:xfrm>
          <a:custGeom>
            <a:avLst/>
            <a:gdLst>
              <a:gd name="T0" fmla="*/ 0 w 21600"/>
              <a:gd name="T1" fmla="*/ 17039 h 20529"/>
              <a:gd name="T2" fmla="*/ 10977 w 21600"/>
              <a:gd name="T3" fmla="*/ 18753 h 20529"/>
              <a:gd name="T4" fmla="*/ 21600 w 21600"/>
              <a:gd name="T5" fmla="*/ 0 h 20529"/>
            </a:gdLst>
            <a:ahLst/>
            <a:cxnLst>
              <a:cxn ang="0">
                <a:pos x="T0" y="T1"/>
              </a:cxn>
              <a:cxn ang="0">
                <a:pos x="T2" y="T3"/>
              </a:cxn>
              <a:cxn ang="0">
                <a:pos x="T4" y="T5"/>
              </a:cxn>
            </a:cxnLst>
            <a:rect l="0" t="0" r="r" b="b"/>
            <a:pathLst>
              <a:path w="21600" h="20529">
                <a:moveTo>
                  <a:pt x="0" y="17039"/>
                </a:moveTo>
                <a:cubicBezTo>
                  <a:pt x="3621" y="21022"/>
                  <a:pt x="7325" y="21600"/>
                  <a:pt x="10977" y="18753"/>
                </a:cubicBezTo>
                <a:cubicBezTo>
                  <a:pt x="14664" y="15878"/>
                  <a:pt x="18250" y="9548"/>
                  <a:pt x="21600" y="0"/>
                </a:cubicBezTo>
              </a:path>
            </a:pathLst>
          </a:custGeom>
          <a:noFill/>
          <a:ln w="3175">
            <a:solidFill>
              <a:srgbClr val="FFFFFF">
                <a:alpha val="38823"/>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247" name="Shape 247"/>
          <p:cNvSpPr>
            <a:spLocks noChangeArrowheads="1"/>
          </p:cNvSpPr>
          <p:nvPr/>
        </p:nvSpPr>
        <p:spPr bwMode="auto">
          <a:xfrm rot="4005">
            <a:off x="0" y="1049338"/>
            <a:ext cx="9136063" cy="1492250"/>
          </a:xfrm>
          <a:custGeom>
            <a:avLst/>
            <a:gdLst>
              <a:gd name="T0" fmla="*/ 0 w 21600"/>
              <a:gd name="T1" fmla="*/ 0 h 20371"/>
              <a:gd name="T2" fmla="*/ 10967 w 21600"/>
              <a:gd name="T3" fmla="*/ 19502 h 20371"/>
              <a:gd name="T4" fmla="*/ 21600 w 21600"/>
              <a:gd name="T5" fmla="*/ 14461 h 20371"/>
            </a:gdLst>
            <a:ahLst/>
            <a:cxnLst>
              <a:cxn ang="0">
                <a:pos x="T0" y="T1"/>
              </a:cxn>
              <a:cxn ang="0">
                <a:pos x="T2" y="T3"/>
              </a:cxn>
              <a:cxn ang="0">
                <a:pos x="T4" y="T5"/>
              </a:cxn>
            </a:cxnLst>
            <a:rect l="0" t="0" r="r" b="b"/>
            <a:pathLst>
              <a:path w="21600" h="20371">
                <a:moveTo>
                  <a:pt x="0" y="0"/>
                </a:moveTo>
                <a:cubicBezTo>
                  <a:pt x="3397" y="10614"/>
                  <a:pt x="7124" y="17242"/>
                  <a:pt x="10967" y="19502"/>
                </a:cubicBezTo>
                <a:cubicBezTo>
                  <a:pt x="14535" y="21600"/>
                  <a:pt x="18139" y="19891"/>
                  <a:pt x="21600" y="14461"/>
                </a:cubicBezTo>
              </a:path>
            </a:pathLst>
          </a:custGeom>
          <a:noFill/>
          <a:ln w="3175">
            <a:solidFill>
              <a:srgbClr val="FFFFFF">
                <a:alpha val="38823"/>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pic>
        <p:nvPicPr>
          <p:cNvPr id="248" name="pasted-image.png"/>
          <p:cNvPicPr>
            <a:picLocks noChangeAspect="1" noChangeArrowheads="1"/>
          </p:cNvPicPr>
          <p:nvPr/>
        </p:nvPicPr>
        <p:blipFill>
          <a:blip r:embed="rId3" cstate="screen">
            <a:extLst>
              <a:ext uri="{28A0092B-C50C-407E-A947-70E740481C1C}">
                <a14:useLocalDpi xmlns:a14="http://schemas.microsoft.com/office/drawing/2010/main"/>
              </a:ext>
            </a:extLst>
          </a:blip>
          <a:srcRect/>
          <a:stretch>
            <a:fillRect/>
          </a:stretch>
        </p:blipFill>
        <p:spPr bwMode="auto">
          <a:xfrm>
            <a:off x="871538" y="1841500"/>
            <a:ext cx="1444625" cy="14446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pic>
      <p:pic>
        <p:nvPicPr>
          <p:cNvPr id="249" name="pasted-image.png"/>
          <p:cNvPicPr>
            <a:picLocks noChangeAspect="1" noChangeArrowheads="1"/>
          </p:cNvPicPr>
          <p:nvPr/>
        </p:nvPicPr>
        <p:blipFill>
          <a:blip r:embed="rId4" cstate="screen">
            <a:extLst>
              <a:ext uri="{28A0092B-C50C-407E-A947-70E740481C1C}">
                <a14:useLocalDpi xmlns:a14="http://schemas.microsoft.com/office/drawing/2010/main"/>
              </a:ext>
            </a:extLst>
          </a:blip>
          <a:srcRect/>
          <a:stretch>
            <a:fillRect/>
          </a:stretch>
        </p:blipFill>
        <p:spPr bwMode="auto">
          <a:xfrm>
            <a:off x="7531100" y="1371600"/>
            <a:ext cx="844550" cy="84455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pic>
      <p:sp>
        <p:nvSpPr>
          <p:cNvPr id="250" name="Shape 250"/>
          <p:cNvSpPr>
            <a:spLocks noChangeArrowheads="1"/>
          </p:cNvSpPr>
          <p:nvPr/>
        </p:nvSpPr>
        <p:spPr bwMode="auto">
          <a:xfrm>
            <a:off x="7097713" y="2436813"/>
            <a:ext cx="85725" cy="87312"/>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sp>
        <p:nvSpPr>
          <p:cNvPr id="251" name="Shape 251"/>
          <p:cNvSpPr>
            <a:spLocks noChangeArrowheads="1"/>
          </p:cNvSpPr>
          <p:nvPr/>
        </p:nvSpPr>
        <p:spPr bwMode="auto">
          <a:xfrm>
            <a:off x="700088" y="1373188"/>
            <a:ext cx="85725" cy="87312"/>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sp>
        <p:nvSpPr>
          <p:cNvPr id="267" name="Shape 267"/>
          <p:cNvSpPr/>
          <p:nvPr/>
        </p:nvSpPr>
        <p:spPr>
          <a:xfrm>
            <a:off x="3870325" y="3429000"/>
            <a:ext cx="1177925" cy="219075"/>
          </a:xfrm>
          <a:prstGeom prst="rect">
            <a:avLst/>
          </a:prstGeom>
          <a:ln w="12700">
            <a:miter lim="400000"/>
          </a:ln>
        </p:spPr>
        <p:txBody>
          <a:bodyPr wrap="none" lIns="17145" rIns="17145">
            <a:spAutoFit/>
          </a:bodyPr>
          <a:lstStyle>
            <a:lvl1pPr algn="l" defTabSz="914400">
              <a:defRPr sz="22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825" kern="0">
                <a:solidFill>
                  <a:schemeClr val="bg1"/>
                </a:solidFill>
              </a:rPr>
              <a:t>Please add the title here</a:t>
            </a:r>
          </a:p>
        </p:txBody>
      </p:sp>
      <p:sp>
        <p:nvSpPr>
          <p:cNvPr id="268" name="Shape 268"/>
          <p:cNvSpPr>
            <a:spLocks noChangeArrowheads="1"/>
          </p:cNvSpPr>
          <p:nvPr/>
        </p:nvSpPr>
        <p:spPr bwMode="auto">
          <a:xfrm>
            <a:off x="8599488" y="1303338"/>
            <a:ext cx="44450" cy="44450"/>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sp>
        <p:nvSpPr>
          <p:cNvPr id="244" name="Shape 244"/>
          <p:cNvSpPr/>
          <p:nvPr/>
        </p:nvSpPr>
        <p:spPr>
          <a:xfrm>
            <a:off x="3702050" y="1601788"/>
            <a:ext cx="1504950" cy="1757362"/>
          </a:xfrm>
          <a:custGeom>
            <a:avLst/>
            <a:gdLst/>
            <a:ahLst/>
            <a:cxnLst>
              <a:cxn ang="0">
                <a:pos x="wd2" y="hd2"/>
              </a:cxn>
              <a:cxn ang="5400000">
                <a:pos x="wd2" y="hd2"/>
              </a:cxn>
              <a:cxn ang="10800000">
                <a:pos x="wd2" y="hd2"/>
              </a:cxn>
              <a:cxn ang="16200000">
                <a:pos x="wd2" y="hd2"/>
              </a:cxn>
            </a:cxnLst>
            <a:rect l="0" t="0" r="r" b="b"/>
            <a:pathLst>
              <a:path w="21600" h="21600" extrusionOk="0">
                <a:moveTo>
                  <a:pt x="19299" y="0"/>
                </a:moveTo>
                <a:lnTo>
                  <a:pt x="2301" y="0"/>
                </a:lnTo>
                <a:cubicBezTo>
                  <a:pt x="1151" y="0"/>
                  <a:pt x="0" y="794"/>
                  <a:pt x="0" y="1969"/>
                </a:cubicBezTo>
                <a:lnTo>
                  <a:pt x="0" y="16295"/>
                </a:lnTo>
                <a:cubicBezTo>
                  <a:pt x="0" y="17471"/>
                  <a:pt x="1151" y="18455"/>
                  <a:pt x="2301" y="18455"/>
                </a:cubicBezTo>
                <a:lnTo>
                  <a:pt x="7126" y="18455"/>
                </a:lnTo>
                <a:lnTo>
                  <a:pt x="10800" y="21600"/>
                </a:lnTo>
                <a:lnTo>
                  <a:pt x="14474" y="18455"/>
                </a:lnTo>
                <a:lnTo>
                  <a:pt x="19299" y="18455"/>
                </a:lnTo>
                <a:cubicBezTo>
                  <a:pt x="20449" y="18455"/>
                  <a:pt x="21600" y="17471"/>
                  <a:pt x="21600" y="16295"/>
                </a:cubicBezTo>
                <a:lnTo>
                  <a:pt x="21600" y="1969"/>
                </a:lnTo>
                <a:cubicBezTo>
                  <a:pt x="21600" y="794"/>
                  <a:pt x="20449" y="0"/>
                  <a:pt x="19299" y="0"/>
                </a:cubicBezTo>
                <a:close/>
                <a:moveTo>
                  <a:pt x="11951" y="16295"/>
                </a:moveTo>
                <a:lnTo>
                  <a:pt x="9649" y="16295"/>
                </a:lnTo>
                <a:lnTo>
                  <a:pt x="9649" y="14326"/>
                </a:lnTo>
                <a:lnTo>
                  <a:pt x="11951" y="14326"/>
                </a:lnTo>
                <a:lnTo>
                  <a:pt x="11951" y="16295"/>
                </a:lnTo>
                <a:close/>
                <a:moveTo>
                  <a:pt x="14474" y="8449"/>
                </a:moveTo>
                <a:lnTo>
                  <a:pt x="13546" y="9434"/>
                </a:lnTo>
                <a:cubicBezTo>
                  <a:pt x="12396" y="10196"/>
                  <a:pt x="11951" y="10800"/>
                  <a:pt x="11951" y="12166"/>
                </a:cubicBezTo>
                <a:lnTo>
                  <a:pt x="9649" y="12166"/>
                </a:lnTo>
                <a:lnTo>
                  <a:pt x="9649" y="11785"/>
                </a:lnTo>
                <a:cubicBezTo>
                  <a:pt x="9649" y="10609"/>
                  <a:pt x="10095" y="9625"/>
                  <a:pt x="11023" y="8831"/>
                </a:cubicBezTo>
                <a:lnTo>
                  <a:pt x="12396" y="7465"/>
                </a:lnTo>
                <a:cubicBezTo>
                  <a:pt x="12878" y="7274"/>
                  <a:pt x="13101" y="6671"/>
                  <a:pt x="13101" y="6099"/>
                </a:cubicBezTo>
                <a:cubicBezTo>
                  <a:pt x="13101" y="4924"/>
                  <a:pt x="12173" y="4129"/>
                  <a:pt x="10800" y="4129"/>
                </a:cubicBezTo>
                <a:cubicBezTo>
                  <a:pt x="9427" y="4129"/>
                  <a:pt x="8499" y="4924"/>
                  <a:pt x="8499" y="6099"/>
                </a:cubicBezTo>
                <a:lnTo>
                  <a:pt x="5975" y="6099"/>
                </a:lnTo>
                <a:cubicBezTo>
                  <a:pt x="5975" y="3939"/>
                  <a:pt x="8165" y="1969"/>
                  <a:pt x="10800" y="1969"/>
                </a:cubicBezTo>
                <a:cubicBezTo>
                  <a:pt x="13435" y="1969"/>
                  <a:pt x="15625" y="3939"/>
                  <a:pt x="15625" y="6099"/>
                </a:cubicBezTo>
                <a:cubicBezTo>
                  <a:pt x="15625" y="7084"/>
                  <a:pt x="15142" y="7846"/>
                  <a:pt x="14474" y="8449"/>
                </a:cubicBezTo>
                <a:close/>
              </a:path>
            </a:pathLst>
          </a:custGeom>
          <a:solidFill>
            <a:srgbClr val="FFFFFF"/>
          </a:solidFill>
          <a:ln w="12700">
            <a:miter lim="400000"/>
          </a:ln>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chemeClr val="bg1"/>
              </a:solidFill>
              <a:latin typeface="Helvetica"/>
              <a:ea typeface="Helvetica"/>
              <a:cs typeface="Helvetica"/>
              <a:sym typeface="Helvetica"/>
            </a:endParaRPr>
          </a:p>
        </p:txBody>
      </p:sp>
      <p:grpSp>
        <p:nvGrpSpPr>
          <p:cNvPr id="27" name="Group 165"/>
          <p:cNvGrpSpPr>
            <a:grpSpLocks/>
          </p:cNvGrpSpPr>
          <p:nvPr/>
        </p:nvGrpSpPr>
        <p:grpSpPr bwMode="auto">
          <a:xfrm>
            <a:off x="800100" y="4071938"/>
            <a:ext cx="1825625" cy="473075"/>
            <a:chOff x="11473" y="0"/>
            <a:chExt cx="4870742" cy="1259248"/>
          </a:xfrm>
        </p:grpSpPr>
        <p:sp>
          <p:nvSpPr>
            <p:cNvPr id="21516" name="Shape 163"/>
            <p:cNvSpPr>
              <a:spLocks noChangeArrowheads="1"/>
            </p:cNvSpPr>
            <p:nvPr/>
          </p:nvSpPr>
          <p:spPr bwMode="auto">
            <a:xfrm>
              <a:off x="11473" y="646525"/>
              <a:ext cx="4870742" cy="61272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lIns="17145" tIns="17145" rIns="17145" bIns="17145">
              <a:spAutoFit/>
            </a:bodyPr>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defTabSz="914400" eaLnBrk="1" hangingPunct="1">
                <a:lnSpc>
                  <a:spcPct val="130000"/>
                </a:lnSpc>
              </a:pPr>
              <a:r>
                <a:rPr lang="en-US" altLang="zh-CN" sz="400">
                  <a:solidFill>
                    <a:schemeClr val="bg1"/>
                  </a:solidFill>
                  <a:latin typeface="Arial" pitchFamily="34" charset="0"/>
                  <a:cs typeface="Arial" pitchFamily="34" charset="0"/>
                  <a:sym typeface="Arial" pitchFamily="34" charset="0"/>
                </a:rPr>
                <a:t>this is a sample text. insert your desired text here. Again. this is a dummy text. enter your own text here. this is a sample text.</a:t>
              </a:r>
            </a:p>
          </p:txBody>
        </p:sp>
        <p:sp>
          <p:nvSpPr>
            <p:cNvPr id="29" name="Shape 164"/>
            <p:cNvSpPr/>
            <p:nvPr/>
          </p:nvSpPr>
          <p:spPr>
            <a:xfrm>
              <a:off x="15710" y="0"/>
              <a:ext cx="4235428" cy="553561"/>
            </a:xfrm>
            <a:prstGeom prst="rect">
              <a:avLst/>
            </a:prstGeom>
            <a:noFill/>
            <a:ln w="12700" cap="flat">
              <a:noFill/>
              <a:miter lim="400000"/>
            </a:ln>
            <a:effectLst/>
          </p:spPr>
          <p:txBody>
            <a:bodyPr wrap="none" lIns="17145" tIns="17145" rIns="17145" bIns="17145">
              <a:spAutoFit/>
            </a:bodyPr>
            <a:lstStyle>
              <a:lvl1pPr algn="l" defTabSz="914400">
                <a:defRPr sz="30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1125" kern="0">
                  <a:solidFill>
                    <a:schemeClr val="bg1"/>
                  </a:solidFill>
                </a:rPr>
                <a:t>Please add the title here</a:t>
              </a:r>
            </a:p>
          </p:txBody>
        </p:sp>
      </p:grpSp>
      <p:grpSp>
        <p:nvGrpSpPr>
          <p:cNvPr id="30" name="Group 168"/>
          <p:cNvGrpSpPr>
            <a:grpSpLocks/>
          </p:cNvGrpSpPr>
          <p:nvPr/>
        </p:nvGrpSpPr>
        <p:grpSpPr bwMode="auto">
          <a:xfrm>
            <a:off x="3762375" y="4071938"/>
            <a:ext cx="1827213" cy="473075"/>
            <a:chOff x="11473" y="0"/>
            <a:chExt cx="4870742" cy="1259248"/>
          </a:xfrm>
        </p:grpSpPr>
        <p:sp>
          <p:nvSpPr>
            <p:cNvPr id="31" name="Shape 166"/>
            <p:cNvSpPr/>
            <p:nvPr/>
          </p:nvSpPr>
          <p:spPr>
            <a:xfrm>
              <a:off x="11473" y="646525"/>
              <a:ext cx="4870742" cy="612723"/>
            </a:xfrm>
            <a:prstGeom prst="rect">
              <a:avLst/>
            </a:prstGeom>
            <a:noFill/>
            <a:ln w="12700" cap="flat">
              <a:noFill/>
              <a:miter lim="400000"/>
            </a:ln>
            <a:effectLst/>
          </p:spPr>
          <p:txBody>
            <a:bodyPr lIns="17145" tIns="17145" rIns="17145" bIns="17145">
              <a:spAutoFit/>
            </a:bodyPr>
            <a:lstStyle>
              <a:lvl1pPr algn="l"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Again. this is a dummy text. enter your own text here. this is a sample text.</a:t>
              </a:r>
            </a:p>
          </p:txBody>
        </p:sp>
        <p:sp>
          <p:nvSpPr>
            <p:cNvPr id="32" name="Shape 167"/>
            <p:cNvSpPr/>
            <p:nvPr/>
          </p:nvSpPr>
          <p:spPr>
            <a:xfrm>
              <a:off x="15706" y="0"/>
              <a:ext cx="4235977" cy="553561"/>
            </a:xfrm>
            <a:prstGeom prst="rect">
              <a:avLst/>
            </a:prstGeom>
            <a:noFill/>
            <a:ln w="12700" cap="flat">
              <a:noFill/>
              <a:miter lim="400000"/>
            </a:ln>
            <a:effectLst/>
          </p:spPr>
          <p:txBody>
            <a:bodyPr wrap="none" lIns="17145" tIns="17145" rIns="17145" bIns="17145">
              <a:spAutoFit/>
            </a:bodyPr>
            <a:lstStyle>
              <a:lvl1pPr algn="l" defTabSz="914400">
                <a:defRPr sz="30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1125" kern="0">
                  <a:solidFill>
                    <a:schemeClr val="bg1"/>
                  </a:solidFill>
                </a:rPr>
                <a:t>Please add the title here</a:t>
              </a:r>
            </a:p>
          </p:txBody>
        </p:sp>
      </p:grpSp>
      <p:grpSp>
        <p:nvGrpSpPr>
          <p:cNvPr id="33" name="Group 171"/>
          <p:cNvGrpSpPr>
            <a:grpSpLocks/>
          </p:cNvGrpSpPr>
          <p:nvPr/>
        </p:nvGrpSpPr>
        <p:grpSpPr bwMode="auto">
          <a:xfrm>
            <a:off x="6726238" y="4071938"/>
            <a:ext cx="1827212" cy="473075"/>
            <a:chOff x="11473" y="0"/>
            <a:chExt cx="4870742" cy="1259248"/>
          </a:xfrm>
        </p:grpSpPr>
        <p:sp>
          <p:nvSpPr>
            <p:cNvPr id="34" name="Shape 169"/>
            <p:cNvSpPr/>
            <p:nvPr/>
          </p:nvSpPr>
          <p:spPr>
            <a:xfrm>
              <a:off x="11473" y="646525"/>
              <a:ext cx="4870742" cy="612723"/>
            </a:xfrm>
            <a:prstGeom prst="rect">
              <a:avLst/>
            </a:prstGeom>
            <a:noFill/>
            <a:ln w="12700" cap="flat">
              <a:noFill/>
              <a:miter lim="400000"/>
            </a:ln>
            <a:effectLst/>
          </p:spPr>
          <p:txBody>
            <a:bodyPr lIns="17145" tIns="17145" rIns="17145" bIns="17145">
              <a:spAutoFit/>
            </a:bodyPr>
            <a:lstStyle>
              <a:lvl1pPr algn="l"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Again. this is a dummy text. enter your own text here. this is a sample text.</a:t>
              </a:r>
            </a:p>
          </p:txBody>
        </p:sp>
        <p:sp>
          <p:nvSpPr>
            <p:cNvPr id="35" name="Shape 170"/>
            <p:cNvSpPr/>
            <p:nvPr/>
          </p:nvSpPr>
          <p:spPr>
            <a:xfrm>
              <a:off x="15703" y="0"/>
              <a:ext cx="4235982" cy="553561"/>
            </a:xfrm>
            <a:prstGeom prst="rect">
              <a:avLst/>
            </a:prstGeom>
            <a:noFill/>
            <a:ln w="12700" cap="flat">
              <a:noFill/>
              <a:miter lim="400000"/>
            </a:ln>
            <a:effectLst/>
          </p:spPr>
          <p:txBody>
            <a:bodyPr wrap="none" lIns="17145" tIns="17145" rIns="17145" bIns="17145">
              <a:spAutoFit/>
            </a:bodyPr>
            <a:lstStyle>
              <a:lvl1pPr algn="l" defTabSz="914400">
                <a:defRPr sz="30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1125" kern="0">
                  <a:solidFill>
                    <a:schemeClr val="bg1"/>
                  </a:solidFill>
                </a:rPr>
                <a:t>Please add the title here</a:t>
              </a:r>
            </a:p>
          </p:txBody>
        </p:sp>
      </p:grpSp>
      <p:grpSp>
        <p:nvGrpSpPr>
          <p:cNvPr id="36" name="Group 174"/>
          <p:cNvGrpSpPr>
            <a:grpSpLocks/>
          </p:cNvGrpSpPr>
          <p:nvPr/>
        </p:nvGrpSpPr>
        <p:grpSpPr bwMode="auto">
          <a:xfrm>
            <a:off x="3113088" y="4222750"/>
            <a:ext cx="163512" cy="163513"/>
            <a:chOff x="0" y="0"/>
            <a:chExt cx="434699" cy="434699"/>
          </a:xfrm>
        </p:grpSpPr>
        <p:sp>
          <p:nvSpPr>
            <p:cNvPr id="21525" name="Shape 172"/>
            <p:cNvSpPr>
              <a:spLocks noChangeArrowheads="1"/>
            </p:cNvSpPr>
            <p:nvPr/>
          </p:nvSpPr>
          <p:spPr bwMode="auto">
            <a:xfrm>
              <a:off x="0" y="201224"/>
              <a:ext cx="434700" cy="32251"/>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endParaRPr lang="zh-CN" altLang="zh-CN" sz="1200">
                <a:solidFill>
                  <a:schemeClr val="bg1"/>
                </a:solidFill>
              </a:endParaRPr>
            </a:p>
          </p:txBody>
        </p:sp>
        <p:sp>
          <p:nvSpPr>
            <p:cNvPr id="21526" name="Shape 173"/>
            <p:cNvSpPr>
              <a:spLocks noChangeArrowheads="1"/>
            </p:cNvSpPr>
            <p:nvPr/>
          </p:nvSpPr>
          <p:spPr bwMode="auto">
            <a:xfrm rot="5400000">
              <a:off x="0" y="201223"/>
              <a:ext cx="434700" cy="32251"/>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endParaRPr lang="zh-CN" altLang="zh-CN" sz="1200">
                <a:solidFill>
                  <a:schemeClr val="bg1"/>
                </a:solidFill>
              </a:endParaRPr>
            </a:p>
          </p:txBody>
        </p:sp>
      </p:grpSp>
      <p:grpSp>
        <p:nvGrpSpPr>
          <p:cNvPr id="39" name="Group 177"/>
          <p:cNvGrpSpPr>
            <a:grpSpLocks/>
          </p:cNvGrpSpPr>
          <p:nvPr/>
        </p:nvGrpSpPr>
        <p:grpSpPr bwMode="auto">
          <a:xfrm>
            <a:off x="6076950" y="4222750"/>
            <a:ext cx="161925" cy="163513"/>
            <a:chOff x="0" y="0"/>
            <a:chExt cx="434699" cy="434699"/>
          </a:xfrm>
        </p:grpSpPr>
        <p:sp>
          <p:nvSpPr>
            <p:cNvPr id="21528" name="Shape 175"/>
            <p:cNvSpPr>
              <a:spLocks noChangeArrowheads="1"/>
            </p:cNvSpPr>
            <p:nvPr/>
          </p:nvSpPr>
          <p:spPr bwMode="auto">
            <a:xfrm>
              <a:off x="0" y="201224"/>
              <a:ext cx="434700" cy="32251"/>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endParaRPr lang="zh-CN" altLang="zh-CN" sz="1200">
                <a:solidFill>
                  <a:schemeClr val="bg1"/>
                </a:solidFill>
              </a:endParaRPr>
            </a:p>
          </p:txBody>
        </p:sp>
        <p:sp>
          <p:nvSpPr>
            <p:cNvPr id="21529" name="Shape 176"/>
            <p:cNvSpPr>
              <a:spLocks noChangeArrowheads="1"/>
            </p:cNvSpPr>
            <p:nvPr/>
          </p:nvSpPr>
          <p:spPr bwMode="auto">
            <a:xfrm rot="5400000">
              <a:off x="0" y="201223"/>
              <a:ext cx="434700" cy="32251"/>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endParaRPr lang="zh-CN" altLang="zh-CN" sz="1200">
                <a:solidFill>
                  <a:schemeClr val="bg1"/>
                </a:solidFill>
              </a:endParaRPr>
            </a:p>
          </p:txBody>
        </p:sp>
      </p:grpSp>
    </p:spTree>
  </p:cSld>
  <p:clrMapOvr>
    <a:masterClrMapping/>
  </p:clrMapOvr>
  <mc:AlternateContent xmlns:mc="http://schemas.openxmlformats.org/markup-compatibility/2006" xmlns:p14="http://schemas.microsoft.com/office/powerpoint/2010/main">
    <mc:Choice Requires="p14">
      <p:transition spd="slow" p14:dur="1500" advClick="0" advTm="1000">
        <p:random/>
      </p:transition>
    </mc:Choice>
    <mc:Fallback xmlns="">
      <p:transition spd="slow" advClick="0" advTm="1000">
        <p:random/>
      </p:transition>
    </mc:Fallback>
  </mc:AlternateContent>
  <p:timing>
    <p:tnLst>
      <p:par>
        <p:cTn id="1" dur="indefinite" restart="never" nodeType="tmRoot">
          <p:childTnLst>
            <p:seq concurrent="1" nextAc="seek">
              <p:cTn id="2" dur="indefinite" nodeType="mainSeq">
                <p:childTnLst>
                  <p:par>
                    <p:cTn id="3" fill="hold" nodeType="clickPar">
                      <p:stCondLst>
                        <p:cond delay="indefinite"/>
                        <p:cond evt="onBegin" delay="0">
                          <p:tn val="2"/>
                        </p:cond>
                      </p:stCondLst>
                      <p:childTnLst>
                        <p:par>
                          <p:cTn id="4" fill="hold" nodeType="withGroup">
                            <p:stCondLst>
                              <p:cond delay="0"/>
                            </p:stCondLst>
                            <p:childTnLst>
                              <p:par>
                                <p:cTn id="5" presetID="22" presetClass="entr" presetSubtype="8" fill="hold" nodeType="withEffect">
                                  <p:stCondLst>
                                    <p:cond delay="0"/>
                                  </p:stCondLst>
                                  <p:childTnLst>
                                    <p:set>
                                      <p:cBhvr>
                                        <p:cTn id="6" dur="1" fill="hold">
                                          <p:stCondLst>
                                            <p:cond delay="0"/>
                                          </p:stCondLst>
                                        </p:cTn>
                                        <p:tgtEl>
                                          <p:spTgt spid="247"/>
                                        </p:tgtEl>
                                        <p:attrNameLst>
                                          <p:attrName>style.visibility</p:attrName>
                                        </p:attrNameLst>
                                      </p:cBhvr>
                                      <p:to>
                                        <p:strVal val="visible"/>
                                      </p:to>
                                    </p:set>
                                    <p:animEffect transition="in" filter="wipe(left)">
                                      <p:cBhvr>
                                        <p:cTn id="7" dur="750"/>
                                        <p:tgtEl>
                                          <p:spTgt spid="247"/>
                                        </p:tgtEl>
                                      </p:cBhvr>
                                    </p:animEffect>
                                  </p:childTnLst>
                                </p:cTn>
                              </p:par>
                              <p:par>
                                <p:cTn id="8" presetID="22" presetClass="entr" presetSubtype="2" fill="hold" nodeType="withEffect">
                                  <p:stCondLst>
                                    <p:cond delay="0"/>
                                  </p:stCondLst>
                                  <p:childTnLst>
                                    <p:set>
                                      <p:cBhvr>
                                        <p:cTn id="9" dur="1" fill="hold">
                                          <p:stCondLst>
                                            <p:cond delay="0"/>
                                          </p:stCondLst>
                                        </p:cTn>
                                        <p:tgtEl>
                                          <p:spTgt spid="245"/>
                                        </p:tgtEl>
                                        <p:attrNameLst>
                                          <p:attrName>style.visibility</p:attrName>
                                        </p:attrNameLst>
                                      </p:cBhvr>
                                      <p:to>
                                        <p:strVal val="visible"/>
                                      </p:to>
                                    </p:set>
                                    <p:animEffect transition="in" filter="wipe(right)">
                                      <p:cBhvr>
                                        <p:cTn id="10" dur="750"/>
                                        <p:tgtEl>
                                          <p:spTgt spid="245"/>
                                        </p:tgtEl>
                                      </p:cBhvr>
                                    </p:animEffect>
                                  </p:childTnLst>
                                </p:cTn>
                              </p:par>
                              <p:par>
                                <p:cTn id="11" presetID="22" presetClass="entr" presetSubtype="8" fill="hold" nodeType="withEffect">
                                  <p:stCondLst>
                                    <p:cond delay="0"/>
                                  </p:stCondLst>
                                  <p:childTnLst>
                                    <p:set>
                                      <p:cBhvr>
                                        <p:cTn id="12" dur="1" fill="hold">
                                          <p:stCondLst>
                                            <p:cond delay="0"/>
                                          </p:stCondLst>
                                        </p:cTn>
                                        <p:tgtEl>
                                          <p:spTgt spid="246"/>
                                        </p:tgtEl>
                                        <p:attrNameLst>
                                          <p:attrName>style.visibility</p:attrName>
                                        </p:attrNameLst>
                                      </p:cBhvr>
                                      <p:to>
                                        <p:strVal val="visible"/>
                                      </p:to>
                                    </p:set>
                                    <p:animEffect transition="in" filter="wipe(left)">
                                      <p:cBhvr>
                                        <p:cTn id="13" dur="750"/>
                                        <p:tgtEl>
                                          <p:spTgt spid="246"/>
                                        </p:tgtEl>
                                      </p:cBhvr>
                                    </p:animEffect>
                                  </p:childTnLst>
                                </p:cTn>
                              </p:par>
                              <p:par>
                                <p:cTn id="14" presetID="52" presetClass="entr" presetSubtype="0" fill="hold" nodeType="withEffect">
                                  <p:stCondLst>
                                    <p:cond delay="300"/>
                                  </p:stCondLst>
                                  <p:childTnLst>
                                    <p:set>
                                      <p:cBhvr>
                                        <p:cTn id="15" dur="1" fill="hold">
                                          <p:stCondLst>
                                            <p:cond delay="0"/>
                                          </p:stCondLst>
                                        </p:cTn>
                                        <p:tgtEl>
                                          <p:spTgt spid="251"/>
                                        </p:tgtEl>
                                        <p:attrNameLst>
                                          <p:attrName>style.visibility</p:attrName>
                                        </p:attrNameLst>
                                      </p:cBhvr>
                                      <p:to>
                                        <p:strVal val="visible"/>
                                      </p:to>
                                    </p:set>
                                    <p:animScale>
                                      <p:cBhvr>
                                        <p:cTn id="16" dur="750" decel="50000" fill="hold">
                                          <p:stCondLst>
                                            <p:cond delay="0"/>
                                          </p:stCondLst>
                                        </p:cTn>
                                        <p:tgtEl>
                                          <p:spTgt spid="251"/>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rAng="0" ptsTypes="">
                                      <p:cBhvr>
                                        <p:cTn id="17" dur="750" decel="50000" fill="hold">
                                          <p:stCondLst>
                                            <p:cond delay="0"/>
                                          </p:stCondLst>
                                        </p:cTn>
                                        <p:tgtEl>
                                          <p:spTgt spid="251"/>
                                        </p:tgtEl>
                                        <p:attrNameLst>
                                          <p:attrName>ppt_x,ppt_y</p:attrName>
                                        </p:attrNameLst>
                                      </p:cBhvr>
                                      <p:rCtr x="0" y="0"/>
                                    </p:animMotion>
                                    <p:animEffect transition="in" filter="fade">
                                      <p:cBhvr>
                                        <p:cTn id="18" dur="750"/>
                                        <p:tgtEl>
                                          <p:spTgt spid="251"/>
                                        </p:tgtEl>
                                      </p:cBhvr>
                                    </p:animEffect>
                                  </p:childTnLst>
                                </p:cTn>
                              </p:par>
                              <p:par>
                                <p:cTn id="19" presetID="52" presetClass="entr" presetSubtype="0" fill="hold" nodeType="withEffect">
                                  <p:stCondLst>
                                    <p:cond delay="200"/>
                                  </p:stCondLst>
                                  <p:childTnLst>
                                    <p:set>
                                      <p:cBhvr>
                                        <p:cTn id="20" dur="1" fill="hold">
                                          <p:stCondLst>
                                            <p:cond delay="0"/>
                                          </p:stCondLst>
                                        </p:cTn>
                                        <p:tgtEl>
                                          <p:spTgt spid="250"/>
                                        </p:tgtEl>
                                        <p:attrNameLst>
                                          <p:attrName>style.visibility</p:attrName>
                                        </p:attrNameLst>
                                      </p:cBhvr>
                                      <p:to>
                                        <p:strVal val="visible"/>
                                      </p:to>
                                    </p:set>
                                    <p:animScale>
                                      <p:cBhvr>
                                        <p:cTn id="21" dur="750" decel="50000" fill="hold">
                                          <p:stCondLst>
                                            <p:cond delay="0"/>
                                          </p:stCondLst>
                                        </p:cTn>
                                        <p:tgtEl>
                                          <p:spTgt spid="250"/>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rAng="0" ptsTypes="">
                                      <p:cBhvr>
                                        <p:cTn id="22" dur="750" decel="50000" fill="hold">
                                          <p:stCondLst>
                                            <p:cond delay="0"/>
                                          </p:stCondLst>
                                        </p:cTn>
                                        <p:tgtEl>
                                          <p:spTgt spid="250"/>
                                        </p:tgtEl>
                                        <p:attrNameLst>
                                          <p:attrName>ppt_x,ppt_y</p:attrName>
                                        </p:attrNameLst>
                                      </p:cBhvr>
                                      <p:rCtr x="0" y="0"/>
                                    </p:animMotion>
                                    <p:animEffect transition="in" filter="fade">
                                      <p:cBhvr>
                                        <p:cTn id="23" dur="750"/>
                                        <p:tgtEl>
                                          <p:spTgt spid="250"/>
                                        </p:tgtEl>
                                      </p:cBhvr>
                                    </p:animEffect>
                                  </p:childTnLst>
                                </p:cTn>
                              </p:par>
                              <p:par>
                                <p:cTn id="24" presetID="52" presetClass="entr" presetSubtype="0" fill="hold" nodeType="withEffect">
                                  <p:stCondLst>
                                    <p:cond delay="500"/>
                                  </p:stCondLst>
                                  <p:childTnLst>
                                    <p:set>
                                      <p:cBhvr>
                                        <p:cTn id="25" dur="1" fill="hold">
                                          <p:stCondLst>
                                            <p:cond delay="0"/>
                                          </p:stCondLst>
                                        </p:cTn>
                                        <p:tgtEl>
                                          <p:spTgt spid="268"/>
                                        </p:tgtEl>
                                        <p:attrNameLst>
                                          <p:attrName>style.visibility</p:attrName>
                                        </p:attrNameLst>
                                      </p:cBhvr>
                                      <p:to>
                                        <p:strVal val="visible"/>
                                      </p:to>
                                    </p:set>
                                    <p:animScale>
                                      <p:cBhvr>
                                        <p:cTn id="26" dur="750" decel="50000" fill="hold">
                                          <p:stCondLst>
                                            <p:cond delay="0"/>
                                          </p:stCondLst>
                                        </p:cTn>
                                        <p:tgtEl>
                                          <p:spTgt spid="268"/>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rAng="0" ptsTypes="">
                                      <p:cBhvr>
                                        <p:cTn id="27" dur="750" decel="50000" fill="hold">
                                          <p:stCondLst>
                                            <p:cond delay="0"/>
                                          </p:stCondLst>
                                        </p:cTn>
                                        <p:tgtEl>
                                          <p:spTgt spid="268"/>
                                        </p:tgtEl>
                                        <p:attrNameLst>
                                          <p:attrName>ppt_x,ppt_y</p:attrName>
                                        </p:attrNameLst>
                                      </p:cBhvr>
                                      <p:rCtr x="0" y="0"/>
                                    </p:animMotion>
                                    <p:animEffect transition="in" filter="fade">
                                      <p:cBhvr>
                                        <p:cTn id="28" dur="750"/>
                                        <p:tgtEl>
                                          <p:spTgt spid="268"/>
                                        </p:tgtEl>
                                      </p:cBhvr>
                                    </p:animEffect>
                                  </p:childTnLst>
                                </p:cTn>
                              </p:par>
                              <p:par>
                                <p:cTn id="29" presetID="53" presetClass="entr" presetSubtype="16" fill="hold" nodeType="withEffect">
                                  <p:stCondLst>
                                    <p:cond delay="700"/>
                                  </p:stCondLst>
                                  <p:childTnLst>
                                    <p:set>
                                      <p:cBhvr>
                                        <p:cTn id="30" dur="1" fill="hold">
                                          <p:stCondLst>
                                            <p:cond delay="0"/>
                                          </p:stCondLst>
                                        </p:cTn>
                                        <p:tgtEl>
                                          <p:spTgt spid="244"/>
                                        </p:tgtEl>
                                        <p:attrNameLst>
                                          <p:attrName>style.visibility</p:attrName>
                                        </p:attrNameLst>
                                      </p:cBhvr>
                                      <p:to>
                                        <p:strVal val="visible"/>
                                      </p:to>
                                    </p:set>
                                    <p:anim calcmode="lin" valueType="num">
                                      <p:cBhvr>
                                        <p:cTn id="31" dur="750" fill="hold"/>
                                        <p:tgtEl>
                                          <p:spTgt spid="244"/>
                                        </p:tgtEl>
                                        <p:attrNameLst>
                                          <p:attrName>ppt_w</p:attrName>
                                        </p:attrNameLst>
                                      </p:cBhvr>
                                      <p:tavLst>
                                        <p:tav tm="0">
                                          <p:val>
                                            <p:fltVal val="0"/>
                                          </p:val>
                                        </p:tav>
                                        <p:tav tm="100000">
                                          <p:val>
                                            <p:strVal val="#ppt_w"/>
                                          </p:val>
                                        </p:tav>
                                      </p:tavLst>
                                    </p:anim>
                                    <p:anim calcmode="lin" valueType="num">
                                      <p:cBhvr>
                                        <p:cTn id="32" dur="750" fill="hold"/>
                                        <p:tgtEl>
                                          <p:spTgt spid="244"/>
                                        </p:tgtEl>
                                        <p:attrNameLst>
                                          <p:attrName>ppt_h</p:attrName>
                                        </p:attrNameLst>
                                      </p:cBhvr>
                                      <p:tavLst>
                                        <p:tav tm="0">
                                          <p:val>
                                            <p:fltVal val="0"/>
                                          </p:val>
                                        </p:tav>
                                        <p:tav tm="100000">
                                          <p:val>
                                            <p:strVal val="#ppt_h"/>
                                          </p:val>
                                        </p:tav>
                                      </p:tavLst>
                                    </p:anim>
                                    <p:animEffect transition="in" filter="fade">
                                      <p:cBhvr>
                                        <p:cTn id="33" dur="750"/>
                                        <p:tgtEl>
                                          <p:spTgt spid="244"/>
                                        </p:tgtEl>
                                      </p:cBhvr>
                                    </p:animEffect>
                                  </p:childTnLst>
                                </p:cTn>
                              </p:par>
                              <p:par>
                                <p:cTn id="34" presetID="1" presetClass="entr" presetSubtype="0" fill="hold" nodeType="withEffect">
                                  <p:stCondLst>
                                    <p:cond delay="1400"/>
                                  </p:stCondLst>
                                  <p:childTnLst>
                                    <p:set>
                                      <p:cBhvr>
                                        <p:cTn id="35" dur="1" fill="hold">
                                          <p:stCondLst>
                                            <p:cond delay="0"/>
                                          </p:stCondLst>
                                        </p:cTn>
                                        <p:tgtEl>
                                          <p:spTgt spid="248"/>
                                        </p:tgtEl>
                                        <p:attrNameLst>
                                          <p:attrName>style.visibility</p:attrName>
                                        </p:attrNameLst>
                                      </p:cBhvr>
                                      <p:to>
                                        <p:strVal val="visible"/>
                                      </p:to>
                                    </p:set>
                                  </p:childTnLst>
                                </p:cTn>
                              </p:par>
                              <p:par>
                                <p:cTn id="36" presetID="0" presetClass="path" presetSubtype="0" decel="100000" fill="hold" nodeType="withEffect">
                                  <p:stCondLst>
                                    <p:cond delay="1400"/>
                                  </p:stCondLst>
                                  <p:childTnLst>
                                    <p:animMotion origin="layout" path="M 0.36319 -0.02223 C 0.32916 -0.01266 0.27343 -0.00216 0.17066 0.00833 C 0.09184 0.02068 0.0184 0.0037 4.44444E-6 -0.00062 " pathEditMode="relative" rAng="0" ptsTypes="AAA">
                                      <p:cBhvr>
                                        <p:cTn id="37" dur="1500" fill="hold"/>
                                        <p:tgtEl>
                                          <p:spTgt spid="248"/>
                                        </p:tgtEl>
                                        <p:attrNameLst>
                                          <p:attrName>ppt_x,ppt_y</p:attrName>
                                        </p:attrNameLst>
                                      </p:cBhvr>
                                      <p:rCtr x="-18200" y="1800"/>
                                    </p:animMotion>
                                  </p:childTnLst>
                                </p:cTn>
                              </p:par>
                              <p:par>
                                <p:cTn id="38" presetID="1" presetClass="entr" presetSubtype="0" fill="hold" nodeType="withEffect">
                                  <p:stCondLst>
                                    <p:cond delay="1800"/>
                                  </p:stCondLst>
                                  <p:childTnLst>
                                    <p:set>
                                      <p:cBhvr>
                                        <p:cTn id="39" dur="1" fill="hold">
                                          <p:stCondLst>
                                            <p:cond delay="0"/>
                                          </p:stCondLst>
                                        </p:cTn>
                                        <p:tgtEl>
                                          <p:spTgt spid="249"/>
                                        </p:tgtEl>
                                        <p:attrNameLst>
                                          <p:attrName>style.visibility</p:attrName>
                                        </p:attrNameLst>
                                      </p:cBhvr>
                                      <p:to>
                                        <p:strVal val="visible"/>
                                      </p:to>
                                    </p:set>
                                  </p:childTnLst>
                                </p:cTn>
                              </p:par>
                              <p:par>
                                <p:cTn id="40" presetID="0" presetClass="path" presetSubtype="0" accel="50000" decel="50000" fill="hold" nodeType="withEffect">
                                  <p:stCondLst>
                                    <p:cond delay="1800"/>
                                  </p:stCondLst>
                                  <p:childTnLst>
                                    <p:animMotion origin="layout" path="M -0.38055 0.1429 C -0.30399 0.12716 -0.22656 0.10154 -0.13385 0.06327 C -0.06562 0.03703 -0.04184 0.02098 -1.66667E-6 4.5679E-6 " pathEditMode="relative" rAng="0" ptsTypes="AAA">
                                      <p:cBhvr>
                                        <p:cTn id="41" dur="1500" fill="hold"/>
                                        <p:tgtEl>
                                          <p:spTgt spid="249"/>
                                        </p:tgtEl>
                                        <p:attrNameLst>
                                          <p:attrName>ppt_x,ppt_y</p:attrName>
                                        </p:attrNameLst>
                                      </p:cBhvr>
                                      <p:rCtr x="19000" y="-7200"/>
                                    </p:animMotion>
                                  </p:childTnLst>
                                </p:cTn>
                              </p:par>
                              <p:par>
                                <p:cTn id="42" presetID="47" presetClass="entr" presetSubtype="0" fill="hold" grpId="0" nodeType="withEffect">
                                  <p:stCondLst>
                                    <p:cond delay="1800"/>
                                  </p:stCondLst>
                                  <p:childTnLst>
                                    <p:set>
                                      <p:cBhvr>
                                        <p:cTn id="43" dur="1" fill="hold">
                                          <p:stCondLst>
                                            <p:cond delay="0"/>
                                          </p:stCondLst>
                                        </p:cTn>
                                        <p:tgtEl>
                                          <p:spTgt spid="267"/>
                                        </p:tgtEl>
                                        <p:attrNameLst>
                                          <p:attrName>style.visibility</p:attrName>
                                        </p:attrNameLst>
                                      </p:cBhvr>
                                      <p:to>
                                        <p:strVal val="visible"/>
                                      </p:to>
                                    </p:set>
                                    <p:animEffect transition="in" filter="fade">
                                      <p:cBhvr>
                                        <p:cTn id="44" dur="1000"/>
                                        <p:tgtEl>
                                          <p:spTgt spid="267"/>
                                        </p:tgtEl>
                                      </p:cBhvr>
                                    </p:animEffect>
                                    <p:anim calcmode="lin" valueType="num">
                                      <p:cBhvr>
                                        <p:cTn id="45" dur="1000" fill="hold"/>
                                        <p:tgtEl>
                                          <p:spTgt spid="267"/>
                                        </p:tgtEl>
                                        <p:attrNameLst>
                                          <p:attrName>ppt_x</p:attrName>
                                        </p:attrNameLst>
                                      </p:cBhvr>
                                      <p:tavLst>
                                        <p:tav tm="0">
                                          <p:val>
                                            <p:strVal val="#ppt_x"/>
                                          </p:val>
                                        </p:tav>
                                        <p:tav tm="100000">
                                          <p:val>
                                            <p:strVal val="#ppt_x"/>
                                          </p:val>
                                        </p:tav>
                                      </p:tavLst>
                                    </p:anim>
                                    <p:anim calcmode="lin" valueType="num">
                                      <p:cBhvr>
                                        <p:cTn id="46" dur="1000" fill="hold"/>
                                        <p:tgtEl>
                                          <p:spTgt spid="267"/>
                                        </p:tgtEl>
                                        <p:attrNameLst>
                                          <p:attrName>ppt_y</p:attrName>
                                        </p:attrNameLst>
                                      </p:cBhvr>
                                      <p:tavLst>
                                        <p:tav tm="0">
                                          <p:val>
                                            <p:strVal val="#ppt_y-.1"/>
                                          </p:val>
                                        </p:tav>
                                        <p:tav tm="100000">
                                          <p:val>
                                            <p:strVal val="#ppt_y"/>
                                          </p:val>
                                        </p:tav>
                                      </p:tavLst>
                                    </p:anim>
                                  </p:childTnLst>
                                </p:cTn>
                              </p:par>
                              <p:par>
                                <p:cTn id="47" presetID="53" presetClass="entr" presetSubtype="16" fill="hold" nodeType="withEffect">
                                  <p:stCondLst>
                                    <p:cond delay="2000"/>
                                  </p:stCondLst>
                                  <p:childTnLst>
                                    <p:set>
                                      <p:cBhvr>
                                        <p:cTn id="48" dur="1" fill="hold">
                                          <p:stCondLst>
                                            <p:cond delay="0"/>
                                          </p:stCondLst>
                                        </p:cTn>
                                        <p:tgtEl>
                                          <p:spTgt spid="27"/>
                                        </p:tgtEl>
                                        <p:attrNameLst>
                                          <p:attrName>style.visibility</p:attrName>
                                        </p:attrNameLst>
                                      </p:cBhvr>
                                      <p:to>
                                        <p:strVal val="visible"/>
                                      </p:to>
                                    </p:set>
                                    <p:anim calcmode="lin" valueType="num">
                                      <p:cBhvr>
                                        <p:cTn id="49" dur="750" fill="hold"/>
                                        <p:tgtEl>
                                          <p:spTgt spid="27"/>
                                        </p:tgtEl>
                                        <p:attrNameLst>
                                          <p:attrName>ppt_w</p:attrName>
                                        </p:attrNameLst>
                                      </p:cBhvr>
                                      <p:tavLst>
                                        <p:tav tm="0">
                                          <p:val>
                                            <p:fltVal val="0"/>
                                          </p:val>
                                        </p:tav>
                                        <p:tav tm="100000">
                                          <p:val>
                                            <p:strVal val="#ppt_w"/>
                                          </p:val>
                                        </p:tav>
                                      </p:tavLst>
                                    </p:anim>
                                    <p:anim calcmode="lin" valueType="num">
                                      <p:cBhvr>
                                        <p:cTn id="50" dur="750" fill="hold"/>
                                        <p:tgtEl>
                                          <p:spTgt spid="27"/>
                                        </p:tgtEl>
                                        <p:attrNameLst>
                                          <p:attrName>ppt_h</p:attrName>
                                        </p:attrNameLst>
                                      </p:cBhvr>
                                      <p:tavLst>
                                        <p:tav tm="0">
                                          <p:val>
                                            <p:fltVal val="0"/>
                                          </p:val>
                                        </p:tav>
                                        <p:tav tm="100000">
                                          <p:val>
                                            <p:strVal val="#ppt_h"/>
                                          </p:val>
                                        </p:tav>
                                      </p:tavLst>
                                    </p:anim>
                                    <p:animEffect transition="in" filter="fade">
                                      <p:cBhvr>
                                        <p:cTn id="51" dur="750"/>
                                        <p:tgtEl>
                                          <p:spTgt spid="27"/>
                                        </p:tgtEl>
                                      </p:cBhvr>
                                    </p:animEffect>
                                  </p:childTnLst>
                                </p:cTn>
                              </p:par>
                              <p:par>
                                <p:cTn id="52" presetID="53" presetClass="entr" presetSubtype="16" fill="hold" nodeType="withEffect">
                                  <p:stCondLst>
                                    <p:cond delay="2200"/>
                                  </p:stCondLst>
                                  <p:childTnLst>
                                    <p:set>
                                      <p:cBhvr>
                                        <p:cTn id="53" dur="1" fill="hold">
                                          <p:stCondLst>
                                            <p:cond delay="0"/>
                                          </p:stCondLst>
                                        </p:cTn>
                                        <p:tgtEl>
                                          <p:spTgt spid="30"/>
                                        </p:tgtEl>
                                        <p:attrNameLst>
                                          <p:attrName>style.visibility</p:attrName>
                                        </p:attrNameLst>
                                      </p:cBhvr>
                                      <p:to>
                                        <p:strVal val="visible"/>
                                      </p:to>
                                    </p:set>
                                    <p:anim calcmode="lin" valueType="num">
                                      <p:cBhvr>
                                        <p:cTn id="54" dur="750" fill="hold"/>
                                        <p:tgtEl>
                                          <p:spTgt spid="30"/>
                                        </p:tgtEl>
                                        <p:attrNameLst>
                                          <p:attrName>ppt_w</p:attrName>
                                        </p:attrNameLst>
                                      </p:cBhvr>
                                      <p:tavLst>
                                        <p:tav tm="0">
                                          <p:val>
                                            <p:fltVal val="0"/>
                                          </p:val>
                                        </p:tav>
                                        <p:tav tm="100000">
                                          <p:val>
                                            <p:strVal val="#ppt_w"/>
                                          </p:val>
                                        </p:tav>
                                      </p:tavLst>
                                    </p:anim>
                                    <p:anim calcmode="lin" valueType="num">
                                      <p:cBhvr>
                                        <p:cTn id="55" dur="750" fill="hold"/>
                                        <p:tgtEl>
                                          <p:spTgt spid="30"/>
                                        </p:tgtEl>
                                        <p:attrNameLst>
                                          <p:attrName>ppt_h</p:attrName>
                                        </p:attrNameLst>
                                      </p:cBhvr>
                                      <p:tavLst>
                                        <p:tav tm="0">
                                          <p:val>
                                            <p:fltVal val="0"/>
                                          </p:val>
                                        </p:tav>
                                        <p:tav tm="100000">
                                          <p:val>
                                            <p:strVal val="#ppt_h"/>
                                          </p:val>
                                        </p:tav>
                                      </p:tavLst>
                                    </p:anim>
                                    <p:animEffect transition="in" filter="fade">
                                      <p:cBhvr>
                                        <p:cTn id="56" dur="750"/>
                                        <p:tgtEl>
                                          <p:spTgt spid="30"/>
                                        </p:tgtEl>
                                      </p:cBhvr>
                                    </p:animEffect>
                                  </p:childTnLst>
                                </p:cTn>
                              </p:par>
                              <p:par>
                                <p:cTn id="57" presetID="53" presetClass="entr" presetSubtype="16" fill="hold" nodeType="withEffect">
                                  <p:stCondLst>
                                    <p:cond delay="2400"/>
                                  </p:stCondLst>
                                  <p:childTnLst>
                                    <p:set>
                                      <p:cBhvr>
                                        <p:cTn id="58" dur="1" fill="hold">
                                          <p:stCondLst>
                                            <p:cond delay="0"/>
                                          </p:stCondLst>
                                        </p:cTn>
                                        <p:tgtEl>
                                          <p:spTgt spid="33"/>
                                        </p:tgtEl>
                                        <p:attrNameLst>
                                          <p:attrName>style.visibility</p:attrName>
                                        </p:attrNameLst>
                                      </p:cBhvr>
                                      <p:to>
                                        <p:strVal val="visible"/>
                                      </p:to>
                                    </p:set>
                                    <p:anim calcmode="lin" valueType="num">
                                      <p:cBhvr>
                                        <p:cTn id="59" dur="750" fill="hold"/>
                                        <p:tgtEl>
                                          <p:spTgt spid="33"/>
                                        </p:tgtEl>
                                        <p:attrNameLst>
                                          <p:attrName>ppt_w</p:attrName>
                                        </p:attrNameLst>
                                      </p:cBhvr>
                                      <p:tavLst>
                                        <p:tav tm="0">
                                          <p:val>
                                            <p:fltVal val="0"/>
                                          </p:val>
                                        </p:tav>
                                        <p:tav tm="100000">
                                          <p:val>
                                            <p:strVal val="#ppt_w"/>
                                          </p:val>
                                        </p:tav>
                                      </p:tavLst>
                                    </p:anim>
                                    <p:anim calcmode="lin" valueType="num">
                                      <p:cBhvr>
                                        <p:cTn id="60" dur="750" fill="hold"/>
                                        <p:tgtEl>
                                          <p:spTgt spid="33"/>
                                        </p:tgtEl>
                                        <p:attrNameLst>
                                          <p:attrName>ppt_h</p:attrName>
                                        </p:attrNameLst>
                                      </p:cBhvr>
                                      <p:tavLst>
                                        <p:tav tm="0">
                                          <p:val>
                                            <p:fltVal val="0"/>
                                          </p:val>
                                        </p:tav>
                                        <p:tav tm="100000">
                                          <p:val>
                                            <p:strVal val="#ppt_h"/>
                                          </p:val>
                                        </p:tav>
                                      </p:tavLst>
                                    </p:anim>
                                    <p:animEffect transition="in" filter="fade">
                                      <p:cBhvr>
                                        <p:cTn id="61" dur="750"/>
                                        <p:tgtEl>
                                          <p:spTgt spid="33"/>
                                        </p:tgtEl>
                                      </p:cBhvr>
                                    </p:animEffect>
                                  </p:childTnLst>
                                </p:cTn>
                              </p:par>
                              <p:par>
                                <p:cTn id="62" presetID="53" presetClass="entr" presetSubtype="16" fill="hold" nodeType="withEffect">
                                  <p:stCondLst>
                                    <p:cond delay="2500"/>
                                  </p:stCondLst>
                                  <p:childTnLst>
                                    <p:set>
                                      <p:cBhvr>
                                        <p:cTn id="63" dur="1" fill="hold">
                                          <p:stCondLst>
                                            <p:cond delay="0"/>
                                          </p:stCondLst>
                                        </p:cTn>
                                        <p:tgtEl>
                                          <p:spTgt spid="36"/>
                                        </p:tgtEl>
                                        <p:attrNameLst>
                                          <p:attrName>style.visibility</p:attrName>
                                        </p:attrNameLst>
                                      </p:cBhvr>
                                      <p:to>
                                        <p:strVal val="visible"/>
                                      </p:to>
                                    </p:set>
                                    <p:anim calcmode="lin" valueType="num">
                                      <p:cBhvr>
                                        <p:cTn id="64" dur="750" fill="hold"/>
                                        <p:tgtEl>
                                          <p:spTgt spid="36"/>
                                        </p:tgtEl>
                                        <p:attrNameLst>
                                          <p:attrName>ppt_w</p:attrName>
                                        </p:attrNameLst>
                                      </p:cBhvr>
                                      <p:tavLst>
                                        <p:tav tm="0">
                                          <p:val>
                                            <p:fltVal val="0"/>
                                          </p:val>
                                        </p:tav>
                                        <p:tav tm="100000">
                                          <p:val>
                                            <p:strVal val="#ppt_w"/>
                                          </p:val>
                                        </p:tav>
                                      </p:tavLst>
                                    </p:anim>
                                    <p:anim calcmode="lin" valueType="num">
                                      <p:cBhvr>
                                        <p:cTn id="65" dur="750" fill="hold"/>
                                        <p:tgtEl>
                                          <p:spTgt spid="36"/>
                                        </p:tgtEl>
                                        <p:attrNameLst>
                                          <p:attrName>ppt_h</p:attrName>
                                        </p:attrNameLst>
                                      </p:cBhvr>
                                      <p:tavLst>
                                        <p:tav tm="0">
                                          <p:val>
                                            <p:fltVal val="0"/>
                                          </p:val>
                                        </p:tav>
                                        <p:tav tm="100000">
                                          <p:val>
                                            <p:strVal val="#ppt_h"/>
                                          </p:val>
                                        </p:tav>
                                      </p:tavLst>
                                    </p:anim>
                                    <p:animEffect transition="in" filter="fade">
                                      <p:cBhvr>
                                        <p:cTn id="66" dur="750"/>
                                        <p:tgtEl>
                                          <p:spTgt spid="36"/>
                                        </p:tgtEl>
                                      </p:cBhvr>
                                    </p:animEffect>
                                  </p:childTnLst>
                                </p:cTn>
                              </p:par>
                              <p:par>
                                <p:cTn id="67" presetID="53" presetClass="entr" presetSubtype="16" fill="hold" nodeType="withEffect">
                                  <p:stCondLst>
                                    <p:cond delay="2800"/>
                                  </p:stCondLst>
                                  <p:childTnLst>
                                    <p:set>
                                      <p:cBhvr>
                                        <p:cTn id="68" dur="1" fill="hold">
                                          <p:stCondLst>
                                            <p:cond delay="0"/>
                                          </p:stCondLst>
                                        </p:cTn>
                                        <p:tgtEl>
                                          <p:spTgt spid="39"/>
                                        </p:tgtEl>
                                        <p:attrNameLst>
                                          <p:attrName>style.visibility</p:attrName>
                                        </p:attrNameLst>
                                      </p:cBhvr>
                                      <p:to>
                                        <p:strVal val="visible"/>
                                      </p:to>
                                    </p:set>
                                    <p:anim calcmode="lin" valueType="num">
                                      <p:cBhvr>
                                        <p:cTn id="69" dur="750" fill="hold"/>
                                        <p:tgtEl>
                                          <p:spTgt spid="39"/>
                                        </p:tgtEl>
                                        <p:attrNameLst>
                                          <p:attrName>ppt_w</p:attrName>
                                        </p:attrNameLst>
                                      </p:cBhvr>
                                      <p:tavLst>
                                        <p:tav tm="0">
                                          <p:val>
                                            <p:fltVal val="0"/>
                                          </p:val>
                                        </p:tav>
                                        <p:tav tm="100000">
                                          <p:val>
                                            <p:strVal val="#ppt_w"/>
                                          </p:val>
                                        </p:tav>
                                      </p:tavLst>
                                    </p:anim>
                                    <p:anim calcmode="lin" valueType="num">
                                      <p:cBhvr>
                                        <p:cTn id="70" dur="750" fill="hold"/>
                                        <p:tgtEl>
                                          <p:spTgt spid="39"/>
                                        </p:tgtEl>
                                        <p:attrNameLst>
                                          <p:attrName>ppt_h</p:attrName>
                                        </p:attrNameLst>
                                      </p:cBhvr>
                                      <p:tavLst>
                                        <p:tav tm="0">
                                          <p:val>
                                            <p:fltVal val="0"/>
                                          </p:val>
                                        </p:tav>
                                        <p:tav tm="100000">
                                          <p:val>
                                            <p:strVal val="#ppt_h"/>
                                          </p:val>
                                        </p:tav>
                                      </p:tavLst>
                                    </p:anim>
                                    <p:animEffect transition="in" filter="fade">
                                      <p:cBhvr>
                                        <p:cTn id="71" dur="750"/>
                                        <p:tgtEl>
                                          <p:spTgt spid="3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67" grpId="0" animBg="1"/>
    </p:bld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reeform 5"/>
          <p:cNvSpPr>
            <a:spLocks/>
          </p:cNvSpPr>
          <p:nvPr/>
        </p:nvSpPr>
        <p:spPr bwMode="auto">
          <a:xfrm>
            <a:off x="673650" y="2427469"/>
            <a:ext cx="1479797" cy="1334201"/>
          </a:xfrm>
          <a:custGeom>
            <a:avLst/>
            <a:gdLst>
              <a:gd name="T0" fmla="*/ 2151 w 2740"/>
              <a:gd name="T1" fmla="*/ 2315 h 2446"/>
              <a:gd name="T2" fmla="*/ 2055 w 2740"/>
              <a:gd name="T3" fmla="*/ 2410 h 2446"/>
              <a:gd name="T4" fmla="*/ 1918 w 2740"/>
              <a:gd name="T5" fmla="*/ 2445 h 2446"/>
              <a:gd name="T6" fmla="*/ 816 w 2740"/>
              <a:gd name="T7" fmla="*/ 2445 h 2446"/>
              <a:gd name="T8" fmla="*/ 685 w 2740"/>
              <a:gd name="T9" fmla="*/ 2410 h 2446"/>
              <a:gd name="T10" fmla="*/ 589 w 2740"/>
              <a:gd name="T11" fmla="*/ 2314 h 2446"/>
              <a:gd name="T12" fmla="*/ 36 w 2740"/>
              <a:gd name="T13" fmla="*/ 1356 h 2446"/>
              <a:gd name="T14" fmla="*/ 0 w 2740"/>
              <a:gd name="T15" fmla="*/ 1223 h 2446"/>
              <a:gd name="T16" fmla="*/ 36 w 2740"/>
              <a:gd name="T17" fmla="*/ 1089 h 2446"/>
              <a:gd name="T18" fmla="*/ 587 w 2740"/>
              <a:gd name="T19" fmla="*/ 135 h 2446"/>
              <a:gd name="T20" fmla="*/ 685 w 2740"/>
              <a:gd name="T21" fmla="*/ 37 h 2446"/>
              <a:gd name="T22" fmla="*/ 810 w 2740"/>
              <a:gd name="T23" fmla="*/ 1 h 2446"/>
              <a:gd name="T24" fmla="*/ 1916 w 2740"/>
              <a:gd name="T25" fmla="*/ 1 h 2446"/>
              <a:gd name="T26" fmla="*/ 2055 w 2740"/>
              <a:gd name="T27" fmla="*/ 37 h 2446"/>
              <a:gd name="T28" fmla="*/ 2151 w 2740"/>
              <a:gd name="T29" fmla="*/ 132 h 2446"/>
              <a:gd name="T30" fmla="*/ 2702 w 2740"/>
              <a:gd name="T31" fmla="*/ 1086 h 2446"/>
              <a:gd name="T32" fmla="*/ 2740 w 2740"/>
              <a:gd name="T33" fmla="*/ 1223 h 2446"/>
              <a:gd name="T34" fmla="*/ 2701 w 2740"/>
              <a:gd name="T35" fmla="*/ 1361 h 2446"/>
              <a:gd name="T36" fmla="*/ 2151 w 2740"/>
              <a:gd name="T37" fmla="*/ 2315 h 2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740" h="2446">
                <a:moveTo>
                  <a:pt x="2151" y="2315"/>
                </a:moveTo>
                <a:cubicBezTo>
                  <a:pt x="2128" y="2353"/>
                  <a:pt x="2096" y="2386"/>
                  <a:pt x="2055" y="2410"/>
                </a:cubicBezTo>
                <a:cubicBezTo>
                  <a:pt x="2012" y="2435"/>
                  <a:pt x="1965" y="2446"/>
                  <a:pt x="1918" y="2445"/>
                </a:cubicBezTo>
                <a:lnTo>
                  <a:pt x="816" y="2445"/>
                </a:lnTo>
                <a:cubicBezTo>
                  <a:pt x="772" y="2445"/>
                  <a:pt x="726" y="2434"/>
                  <a:pt x="685" y="2410"/>
                </a:cubicBezTo>
                <a:cubicBezTo>
                  <a:pt x="644" y="2386"/>
                  <a:pt x="611" y="2353"/>
                  <a:pt x="589" y="2314"/>
                </a:cubicBezTo>
                <a:lnTo>
                  <a:pt x="36" y="1356"/>
                </a:lnTo>
                <a:cubicBezTo>
                  <a:pt x="13" y="1317"/>
                  <a:pt x="0" y="1272"/>
                  <a:pt x="0" y="1223"/>
                </a:cubicBezTo>
                <a:cubicBezTo>
                  <a:pt x="0" y="1174"/>
                  <a:pt x="13" y="1129"/>
                  <a:pt x="36" y="1089"/>
                </a:cubicBezTo>
                <a:lnTo>
                  <a:pt x="587" y="135"/>
                </a:lnTo>
                <a:cubicBezTo>
                  <a:pt x="610" y="96"/>
                  <a:pt x="643" y="61"/>
                  <a:pt x="685" y="37"/>
                </a:cubicBezTo>
                <a:cubicBezTo>
                  <a:pt x="724" y="14"/>
                  <a:pt x="767" y="2"/>
                  <a:pt x="810" y="1"/>
                </a:cubicBezTo>
                <a:lnTo>
                  <a:pt x="1916" y="1"/>
                </a:lnTo>
                <a:cubicBezTo>
                  <a:pt x="1963" y="0"/>
                  <a:pt x="2011" y="11"/>
                  <a:pt x="2055" y="37"/>
                </a:cubicBezTo>
                <a:cubicBezTo>
                  <a:pt x="2096" y="60"/>
                  <a:pt x="2129" y="93"/>
                  <a:pt x="2151" y="132"/>
                </a:cubicBezTo>
                <a:lnTo>
                  <a:pt x="2702" y="1086"/>
                </a:lnTo>
                <a:cubicBezTo>
                  <a:pt x="2726" y="1126"/>
                  <a:pt x="2740" y="1173"/>
                  <a:pt x="2740" y="1223"/>
                </a:cubicBezTo>
                <a:cubicBezTo>
                  <a:pt x="2740" y="1274"/>
                  <a:pt x="2726" y="1321"/>
                  <a:pt x="2701" y="1361"/>
                </a:cubicBezTo>
                <a:lnTo>
                  <a:pt x="2151" y="2315"/>
                </a:lnTo>
                <a:close/>
              </a:path>
            </a:pathLst>
          </a:custGeom>
          <a:noFill/>
          <a:ln w="9525" cap="flat">
            <a:solidFill>
              <a:schemeClr val="bg1"/>
            </a:solidFill>
            <a:prstDash val="solid"/>
            <a:miter lim="800000"/>
            <a:headEnd/>
            <a:tailEnd/>
          </a:ln>
          <a:effectLst>
            <a:glow>
              <a:srgbClr val="00B0F0"/>
            </a:glow>
          </a:effectLst>
          <a:extLst/>
        </p:spPr>
        <p:txBody>
          <a:bodyPr vert="horz" wrap="square" lIns="91440" tIns="45720" rIns="91440" bIns="45720" numCol="1" anchor="t" anchorCtr="0" compatLnSpc="1">
            <a:prstTxWarp prst="textNoShape">
              <a:avLst/>
            </a:prstTxWarp>
          </a:bodyPr>
          <a:lstStyle/>
          <a:p>
            <a:endParaRPr lang="zh-CN" altLang="en-US"/>
          </a:p>
        </p:txBody>
      </p:sp>
      <p:sp>
        <p:nvSpPr>
          <p:cNvPr id="3" name="TextBox 2"/>
          <p:cNvSpPr txBox="1"/>
          <p:nvPr/>
        </p:nvSpPr>
        <p:spPr>
          <a:xfrm>
            <a:off x="959205" y="2663681"/>
            <a:ext cx="908686" cy="861774"/>
          </a:xfrm>
          <a:prstGeom prst="rect">
            <a:avLst/>
          </a:prstGeom>
          <a:noFill/>
        </p:spPr>
        <p:txBody>
          <a:bodyPr wrap="square" lIns="0" tIns="0" rIns="0" bIns="0" rtlCol="0">
            <a:spAutoFit/>
          </a:bodyPr>
          <a:lstStyle>
            <a:defPPr>
              <a:defRPr lang="zh-CN"/>
            </a:defPPr>
            <a:lvl1pPr>
              <a:defRPr sz="2200">
                <a:solidFill>
                  <a:schemeClr val="bg1"/>
                </a:solidFill>
                <a:latin typeface="微软雅黑" pitchFamily="34" charset="-122"/>
                <a:ea typeface="微软雅黑" pitchFamily="34" charset="-122"/>
              </a:defRPr>
            </a:lvl1pPr>
          </a:lstStyle>
          <a:p>
            <a:pPr algn="ctr"/>
            <a:r>
              <a:rPr lang="zh-CN" altLang="en-US" sz="2800" b="1" dirty="0"/>
              <a:t>添加标题</a:t>
            </a:r>
          </a:p>
        </p:txBody>
      </p:sp>
      <p:sp>
        <p:nvSpPr>
          <p:cNvPr id="4" name="圆角矩形 3"/>
          <p:cNvSpPr/>
          <p:nvPr/>
        </p:nvSpPr>
        <p:spPr>
          <a:xfrm>
            <a:off x="3058542" y="1470581"/>
            <a:ext cx="4479052" cy="451685"/>
          </a:xfrm>
          <a:prstGeom prst="roundRect">
            <a:avLst>
              <a:gd name="adj" fmla="val 20638"/>
            </a:avLst>
          </a:prstGeom>
          <a:noFill/>
          <a:ln>
            <a:solidFill>
              <a:schemeClr val="bg1"/>
            </a:solidFill>
          </a:ln>
          <a:effectLst>
            <a:glow>
              <a:srgbClr val="00B0F0"/>
            </a:glo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lumMod val="75000"/>
                  <a:lumOff val="25000"/>
                </a:schemeClr>
              </a:solidFill>
            </a:endParaRPr>
          </a:p>
        </p:txBody>
      </p:sp>
      <p:sp>
        <p:nvSpPr>
          <p:cNvPr id="5" name="Freeform 5"/>
          <p:cNvSpPr>
            <a:spLocks/>
          </p:cNvSpPr>
          <p:nvPr/>
        </p:nvSpPr>
        <p:spPr bwMode="auto">
          <a:xfrm>
            <a:off x="2353017" y="1551437"/>
            <a:ext cx="547516" cy="3108279"/>
          </a:xfrm>
          <a:custGeom>
            <a:avLst/>
            <a:gdLst>
              <a:gd name="T0" fmla="*/ 1999 w 3544"/>
              <a:gd name="T1" fmla="*/ 9150 h 14563"/>
              <a:gd name="T2" fmla="*/ 1999 w 3544"/>
              <a:gd name="T3" fmla="*/ 12306 h 14563"/>
              <a:gd name="T4" fmla="*/ 2353 w 3544"/>
              <a:gd name="T5" fmla="*/ 13628 h 14563"/>
              <a:gd name="T6" fmla="*/ 3544 w 3544"/>
              <a:gd name="T7" fmla="*/ 14112 h 14563"/>
              <a:gd name="T8" fmla="*/ 3544 w 3544"/>
              <a:gd name="T9" fmla="*/ 14563 h 14563"/>
              <a:gd name="T10" fmla="*/ 1933 w 3544"/>
              <a:gd name="T11" fmla="*/ 14016 h 14563"/>
              <a:gd name="T12" fmla="*/ 1419 w 3544"/>
              <a:gd name="T13" fmla="*/ 12050 h 14563"/>
              <a:gd name="T14" fmla="*/ 1419 w 3544"/>
              <a:gd name="T15" fmla="*/ 9279 h 14563"/>
              <a:gd name="T16" fmla="*/ 1160 w 3544"/>
              <a:gd name="T17" fmla="*/ 8022 h 14563"/>
              <a:gd name="T18" fmla="*/ 0 w 3544"/>
              <a:gd name="T19" fmla="*/ 7475 h 14563"/>
              <a:gd name="T20" fmla="*/ 0 w 3544"/>
              <a:gd name="T21" fmla="*/ 7088 h 14563"/>
              <a:gd name="T22" fmla="*/ 1127 w 3544"/>
              <a:gd name="T23" fmla="*/ 6571 h 14563"/>
              <a:gd name="T24" fmla="*/ 1419 w 3544"/>
              <a:gd name="T25" fmla="*/ 5284 h 14563"/>
              <a:gd name="T26" fmla="*/ 1419 w 3544"/>
              <a:gd name="T27" fmla="*/ 2513 h 14563"/>
              <a:gd name="T28" fmla="*/ 1933 w 3544"/>
              <a:gd name="T29" fmla="*/ 547 h 14563"/>
              <a:gd name="T30" fmla="*/ 3544 w 3544"/>
              <a:gd name="T31" fmla="*/ 0 h 14563"/>
              <a:gd name="T32" fmla="*/ 3544 w 3544"/>
              <a:gd name="T33" fmla="*/ 451 h 14563"/>
              <a:gd name="T34" fmla="*/ 2353 w 3544"/>
              <a:gd name="T35" fmla="*/ 902 h 14563"/>
              <a:gd name="T36" fmla="*/ 1999 w 3544"/>
              <a:gd name="T37" fmla="*/ 2254 h 14563"/>
              <a:gd name="T38" fmla="*/ 1999 w 3544"/>
              <a:gd name="T39" fmla="*/ 5413 h 14563"/>
              <a:gd name="T40" fmla="*/ 580 w 3544"/>
              <a:gd name="T41" fmla="*/ 7275 h 14563"/>
              <a:gd name="T42" fmla="*/ 580 w 3544"/>
              <a:gd name="T43" fmla="*/ 7304 h 14563"/>
              <a:gd name="T44" fmla="*/ 1999 w 3544"/>
              <a:gd name="T45" fmla="*/ 9150 h 145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3544" h="14563">
                <a:moveTo>
                  <a:pt x="1999" y="9150"/>
                </a:moveTo>
                <a:lnTo>
                  <a:pt x="1999" y="12306"/>
                </a:lnTo>
                <a:cubicBezTo>
                  <a:pt x="1999" y="12867"/>
                  <a:pt x="2117" y="13306"/>
                  <a:pt x="2353" y="13628"/>
                </a:cubicBezTo>
                <a:cubicBezTo>
                  <a:pt x="2590" y="13950"/>
                  <a:pt x="2986" y="14112"/>
                  <a:pt x="3544" y="14112"/>
                </a:cubicBezTo>
                <a:lnTo>
                  <a:pt x="3544" y="14563"/>
                </a:lnTo>
                <a:cubicBezTo>
                  <a:pt x="2815" y="14563"/>
                  <a:pt x="2276" y="14379"/>
                  <a:pt x="1933" y="14016"/>
                </a:cubicBezTo>
                <a:cubicBezTo>
                  <a:pt x="1589" y="13650"/>
                  <a:pt x="1419" y="12993"/>
                  <a:pt x="1419" y="12050"/>
                </a:cubicBezTo>
                <a:lnTo>
                  <a:pt x="1419" y="9279"/>
                </a:lnTo>
                <a:cubicBezTo>
                  <a:pt x="1419" y="8762"/>
                  <a:pt x="1333" y="8344"/>
                  <a:pt x="1160" y="8022"/>
                </a:cubicBezTo>
                <a:cubicBezTo>
                  <a:pt x="990" y="7701"/>
                  <a:pt x="602" y="7516"/>
                  <a:pt x="0" y="7475"/>
                </a:cubicBezTo>
                <a:lnTo>
                  <a:pt x="0" y="7088"/>
                </a:lnTo>
                <a:cubicBezTo>
                  <a:pt x="558" y="7002"/>
                  <a:pt x="935" y="6829"/>
                  <a:pt x="1127" y="6571"/>
                </a:cubicBezTo>
                <a:cubicBezTo>
                  <a:pt x="1322" y="6315"/>
                  <a:pt x="1419" y="5883"/>
                  <a:pt x="1419" y="5284"/>
                </a:cubicBezTo>
                <a:lnTo>
                  <a:pt x="1419" y="2513"/>
                </a:lnTo>
                <a:cubicBezTo>
                  <a:pt x="1419" y="1567"/>
                  <a:pt x="1589" y="913"/>
                  <a:pt x="1933" y="547"/>
                </a:cubicBezTo>
                <a:cubicBezTo>
                  <a:pt x="2276" y="181"/>
                  <a:pt x="2815" y="0"/>
                  <a:pt x="3544" y="0"/>
                </a:cubicBezTo>
                <a:lnTo>
                  <a:pt x="3544" y="451"/>
                </a:lnTo>
                <a:cubicBezTo>
                  <a:pt x="2986" y="451"/>
                  <a:pt x="2590" y="602"/>
                  <a:pt x="2353" y="902"/>
                </a:cubicBezTo>
                <a:cubicBezTo>
                  <a:pt x="2117" y="1201"/>
                  <a:pt x="1999" y="1652"/>
                  <a:pt x="1999" y="2254"/>
                </a:cubicBezTo>
                <a:lnTo>
                  <a:pt x="1999" y="5413"/>
                </a:lnTo>
                <a:cubicBezTo>
                  <a:pt x="1999" y="6265"/>
                  <a:pt x="1592" y="7275"/>
                  <a:pt x="580" y="7275"/>
                </a:cubicBezTo>
                <a:lnTo>
                  <a:pt x="580" y="7304"/>
                </a:lnTo>
                <a:cubicBezTo>
                  <a:pt x="1565" y="7304"/>
                  <a:pt x="1999" y="8309"/>
                  <a:pt x="1999" y="9150"/>
                </a:cubicBezTo>
                <a:close/>
              </a:path>
            </a:pathLst>
          </a:custGeom>
          <a:noFill/>
          <a:ln>
            <a:solidFill>
              <a:schemeClr val="bg1"/>
            </a:solidFill>
          </a:ln>
          <a:effectLst>
            <a:glow>
              <a:srgbClr val="00B0F0"/>
            </a:glow>
          </a:effectLst>
        </p:spPr>
        <p:txBody>
          <a:bodyPr vert="horz" wrap="square" lIns="91440" tIns="45720" rIns="91440" bIns="45720" numCol="1" anchor="t" anchorCtr="0" compatLnSpc="1">
            <a:prstTxWarp prst="textNoShape">
              <a:avLst/>
            </a:prstTxWarp>
          </a:bodyPr>
          <a:lstStyle/>
          <a:p>
            <a:endParaRPr lang="zh-CN" altLang="en-US"/>
          </a:p>
        </p:txBody>
      </p:sp>
      <p:sp>
        <p:nvSpPr>
          <p:cNvPr id="6" name="圆角矩形 5"/>
          <p:cNvSpPr/>
          <p:nvPr/>
        </p:nvSpPr>
        <p:spPr>
          <a:xfrm>
            <a:off x="3058542" y="2152604"/>
            <a:ext cx="4479052" cy="451685"/>
          </a:xfrm>
          <a:prstGeom prst="roundRect">
            <a:avLst>
              <a:gd name="adj" fmla="val 25274"/>
            </a:avLst>
          </a:prstGeom>
          <a:noFill/>
          <a:ln>
            <a:solidFill>
              <a:schemeClr val="bg1"/>
            </a:solidFill>
          </a:ln>
          <a:effectLst>
            <a:glow>
              <a:srgbClr val="00B0F0"/>
            </a:glo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lumMod val="75000"/>
                  <a:lumOff val="25000"/>
                </a:schemeClr>
              </a:solidFill>
            </a:endParaRPr>
          </a:p>
        </p:txBody>
      </p:sp>
      <p:sp>
        <p:nvSpPr>
          <p:cNvPr id="7" name="圆角矩形 6"/>
          <p:cNvSpPr/>
          <p:nvPr/>
        </p:nvSpPr>
        <p:spPr>
          <a:xfrm>
            <a:off x="3058542" y="2858370"/>
            <a:ext cx="4479052" cy="451685"/>
          </a:xfrm>
          <a:prstGeom prst="roundRect">
            <a:avLst>
              <a:gd name="adj" fmla="val 25274"/>
            </a:avLst>
          </a:prstGeom>
          <a:noFill/>
          <a:ln>
            <a:solidFill>
              <a:schemeClr val="bg1"/>
            </a:solidFill>
          </a:ln>
          <a:effectLst>
            <a:glow>
              <a:srgbClr val="00B0F0"/>
            </a:glo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lumMod val="75000"/>
                  <a:lumOff val="25000"/>
                </a:schemeClr>
              </a:solidFill>
            </a:endParaRPr>
          </a:p>
        </p:txBody>
      </p:sp>
      <p:sp>
        <p:nvSpPr>
          <p:cNvPr id="8" name="圆角矩形 7"/>
          <p:cNvSpPr/>
          <p:nvPr/>
        </p:nvSpPr>
        <p:spPr>
          <a:xfrm>
            <a:off x="3058542" y="3571470"/>
            <a:ext cx="4479052" cy="451685"/>
          </a:xfrm>
          <a:prstGeom prst="roundRect">
            <a:avLst>
              <a:gd name="adj" fmla="val 26820"/>
            </a:avLst>
          </a:prstGeom>
          <a:noFill/>
          <a:ln>
            <a:solidFill>
              <a:schemeClr val="bg1"/>
            </a:solidFill>
          </a:ln>
          <a:effectLst>
            <a:glow>
              <a:srgbClr val="00B0F0"/>
            </a:glo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lumMod val="75000"/>
                  <a:lumOff val="25000"/>
                </a:schemeClr>
              </a:solidFill>
            </a:endParaRPr>
          </a:p>
        </p:txBody>
      </p:sp>
      <p:sp>
        <p:nvSpPr>
          <p:cNvPr id="9" name="TextBox 8"/>
          <p:cNvSpPr txBox="1"/>
          <p:nvPr/>
        </p:nvSpPr>
        <p:spPr>
          <a:xfrm>
            <a:off x="3377053" y="1590725"/>
            <a:ext cx="3758504" cy="202812"/>
          </a:xfrm>
          <a:prstGeom prst="rect">
            <a:avLst/>
          </a:prstGeom>
          <a:noFill/>
        </p:spPr>
        <p:txBody>
          <a:bodyPr wrap="square" lIns="0" tIns="0" rIns="0" bIns="0" rtlCol="0">
            <a:spAutoFit/>
          </a:bodyPr>
          <a:lstStyle>
            <a:defPPr>
              <a:defRPr lang="zh-CN"/>
            </a:defPPr>
            <a:lvl1pPr algn="just">
              <a:lnSpc>
                <a:spcPts val="1300"/>
              </a:lnSpc>
              <a:defRPr sz="1000">
                <a:solidFill>
                  <a:schemeClr val="tx1">
                    <a:lumMod val="65000"/>
                    <a:lumOff val="35000"/>
                  </a:schemeClr>
                </a:solidFill>
                <a:latin typeface="微软雅黑" pitchFamily="34" charset="-122"/>
                <a:ea typeface="微软雅黑" pitchFamily="34" charset="-122"/>
              </a:defRPr>
            </a:lvl1pPr>
          </a:lstStyle>
          <a:p>
            <a:pPr>
              <a:lnSpc>
                <a:spcPct val="120000"/>
              </a:lnSpc>
            </a:pPr>
            <a:r>
              <a:rPr lang="zh-CN" altLang="en-US" sz="1200" dirty="0">
                <a:solidFill>
                  <a:schemeClr val="bg1"/>
                </a:solidFill>
              </a:rPr>
              <a:t>点击输入本栏的具体文字，简明扼要的说明分项内容。</a:t>
            </a:r>
            <a:endParaRPr lang="en-US" altLang="zh-CN" sz="1200" dirty="0">
              <a:solidFill>
                <a:schemeClr val="bg1"/>
              </a:solidFill>
            </a:endParaRPr>
          </a:p>
        </p:txBody>
      </p:sp>
      <p:sp>
        <p:nvSpPr>
          <p:cNvPr id="10" name="TextBox 9"/>
          <p:cNvSpPr txBox="1"/>
          <p:nvPr/>
        </p:nvSpPr>
        <p:spPr>
          <a:xfrm>
            <a:off x="3377053" y="2267170"/>
            <a:ext cx="3758504" cy="202812"/>
          </a:xfrm>
          <a:prstGeom prst="rect">
            <a:avLst/>
          </a:prstGeom>
          <a:noFill/>
        </p:spPr>
        <p:txBody>
          <a:bodyPr wrap="square" lIns="0" tIns="0" rIns="0" bIns="0" rtlCol="0">
            <a:spAutoFit/>
          </a:bodyPr>
          <a:lstStyle>
            <a:defPPr>
              <a:defRPr lang="zh-CN"/>
            </a:defPPr>
            <a:lvl1pPr algn="just">
              <a:lnSpc>
                <a:spcPts val="1300"/>
              </a:lnSpc>
              <a:defRPr sz="1000">
                <a:solidFill>
                  <a:schemeClr val="tx1">
                    <a:lumMod val="65000"/>
                    <a:lumOff val="35000"/>
                  </a:schemeClr>
                </a:solidFill>
                <a:latin typeface="微软雅黑" pitchFamily="34" charset="-122"/>
                <a:ea typeface="微软雅黑" pitchFamily="34" charset="-122"/>
              </a:defRPr>
            </a:lvl1pPr>
          </a:lstStyle>
          <a:p>
            <a:pPr>
              <a:lnSpc>
                <a:spcPct val="120000"/>
              </a:lnSpc>
            </a:pPr>
            <a:r>
              <a:rPr lang="zh-CN" altLang="en-US" sz="1200" dirty="0">
                <a:solidFill>
                  <a:schemeClr val="bg1"/>
                </a:solidFill>
              </a:rPr>
              <a:t>点击输入本栏的具体文字，简明扼要的说明分项内容。</a:t>
            </a:r>
            <a:endParaRPr lang="en-US" altLang="zh-CN" sz="1200" dirty="0">
              <a:solidFill>
                <a:schemeClr val="bg1"/>
              </a:solidFill>
            </a:endParaRPr>
          </a:p>
        </p:txBody>
      </p:sp>
      <p:sp>
        <p:nvSpPr>
          <p:cNvPr id="11" name="TextBox 10"/>
          <p:cNvSpPr txBox="1"/>
          <p:nvPr/>
        </p:nvSpPr>
        <p:spPr>
          <a:xfrm>
            <a:off x="3377053" y="2972936"/>
            <a:ext cx="3758504" cy="202812"/>
          </a:xfrm>
          <a:prstGeom prst="rect">
            <a:avLst/>
          </a:prstGeom>
          <a:noFill/>
        </p:spPr>
        <p:txBody>
          <a:bodyPr wrap="square" lIns="0" tIns="0" rIns="0" bIns="0" rtlCol="0">
            <a:spAutoFit/>
          </a:bodyPr>
          <a:lstStyle>
            <a:defPPr>
              <a:defRPr lang="zh-CN"/>
            </a:defPPr>
            <a:lvl1pPr algn="just">
              <a:lnSpc>
                <a:spcPts val="1300"/>
              </a:lnSpc>
              <a:defRPr sz="1000">
                <a:solidFill>
                  <a:schemeClr val="tx1">
                    <a:lumMod val="65000"/>
                    <a:lumOff val="35000"/>
                  </a:schemeClr>
                </a:solidFill>
                <a:latin typeface="微软雅黑" pitchFamily="34" charset="-122"/>
                <a:ea typeface="微软雅黑" pitchFamily="34" charset="-122"/>
              </a:defRPr>
            </a:lvl1pPr>
          </a:lstStyle>
          <a:p>
            <a:pPr>
              <a:lnSpc>
                <a:spcPct val="120000"/>
              </a:lnSpc>
            </a:pPr>
            <a:r>
              <a:rPr lang="zh-CN" altLang="en-US" sz="1200" dirty="0">
                <a:solidFill>
                  <a:schemeClr val="bg1"/>
                </a:solidFill>
              </a:rPr>
              <a:t>点击输入本栏的具体文字，简明扼要的说明分项内容。</a:t>
            </a:r>
            <a:endParaRPr lang="en-US" altLang="zh-CN" sz="1200" dirty="0">
              <a:solidFill>
                <a:schemeClr val="bg1"/>
              </a:solidFill>
            </a:endParaRPr>
          </a:p>
        </p:txBody>
      </p:sp>
      <p:sp>
        <p:nvSpPr>
          <p:cNvPr id="12" name="TextBox 11"/>
          <p:cNvSpPr txBox="1"/>
          <p:nvPr/>
        </p:nvSpPr>
        <p:spPr>
          <a:xfrm>
            <a:off x="3377053" y="3686036"/>
            <a:ext cx="3758504" cy="202812"/>
          </a:xfrm>
          <a:prstGeom prst="rect">
            <a:avLst/>
          </a:prstGeom>
          <a:noFill/>
        </p:spPr>
        <p:txBody>
          <a:bodyPr wrap="square" lIns="0" tIns="0" rIns="0" bIns="0" rtlCol="0">
            <a:spAutoFit/>
          </a:bodyPr>
          <a:lstStyle>
            <a:defPPr>
              <a:defRPr lang="zh-CN"/>
            </a:defPPr>
            <a:lvl1pPr algn="just">
              <a:lnSpc>
                <a:spcPts val="1300"/>
              </a:lnSpc>
              <a:defRPr sz="1000">
                <a:solidFill>
                  <a:schemeClr val="tx1">
                    <a:lumMod val="65000"/>
                    <a:lumOff val="35000"/>
                  </a:schemeClr>
                </a:solidFill>
                <a:latin typeface="微软雅黑" pitchFamily="34" charset="-122"/>
                <a:ea typeface="微软雅黑" pitchFamily="34" charset="-122"/>
              </a:defRPr>
            </a:lvl1pPr>
          </a:lstStyle>
          <a:p>
            <a:pPr>
              <a:lnSpc>
                <a:spcPct val="120000"/>
              </a:lnSpc>
            </a:pPr>
            <a:r>
              <a:rPr lang="zh-CN" altLang="en-US" sz="1200" dirty="0">
                <a:solidFill>
                  <a:schemeClr val="bg1"/>
                </a:solidFill>
              </a:rPr>
              <a:t>点击输入本栏的具体文字，简明扼要的说明分项内容。</a:t>
            </a:r>
            <a:endParaRPr lang="en-US" altLang="zh-CN" sz="1200" dirty="0">
              <a:solidFill>
                <a:schemeClr val="bg1"/>
              </a:solidFill>
            </a:endParaRPr>
          </a:p>
        </p:txBody>
      </p:sp>
      <p:sp>
        <p:nvSpPr>
          <p:cNvPr id="13" name="圆角矩形 12"/>
          <p:cNvSpPr/>
          <p:nvPr/>
        </p:nvSpPr>
        <p:spPr>
          <a:xfrm>
            <a:off x="3070031" y="4280040"/>
            <a:ext cx="4479052" cy="451685"/>
          </a:xfrm>
          <a:prstGeom prst="roundRect">
            <a:avLst>
              <a:gd name="adj" fmla="val 26820"/>
            </a:avLst>
          </a:prstGeom>
          <a:noFill/>
          <a:ln>
            <a:solidFill>
              <a:schemeClr val="bg1"/>
            </a:solidFill>
          </a:ln>
          <a:effectLst>
            <a:glow>
              <a:srgbClr val="00B0F0"/>
            </a:glo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lumMod val="75000"/>
                  <a:lumOff val="25000"/>
                </a:schemeClr>
              </a:solidFill>
            </a:endParaRPr>
          </a:p>
        </p:txBody>
      </p:sp>
      <p:sp>
        <p:nvSpPr>
          <p:cNvPr id="14" name="TextBox 13"/>
          <p:cNvSpPr txBox="1"/>
          <p:nvPr/>
        </p:nvSpPr>
        <p:spPr>
          <a:xfrm>
            <a:off x="3388543" y="4394606"/>
            <a:ext cx="3758504" cy="202812"/>
          </a:xfrm>
          <a:prstGeom prst="rect">
            <a:avLst/>
          </a:prstGeom>
          <a:noFill/>
        </p:spPr>
        <p:txBody>
          <a:bodyPr wrap="square" lIns="0" tIns="0" rIns="0" bIns="0" rtlCol="0">
            <a:spAutoFit/>
          </a:bodyPr>
          <a:lstStyle>
            <a:defPPr>
              <a:defRPr lang="zh-CN"/>
            </a:defPPr>
            <a:lvl1pPr algn="just">
              <a:lnSpc>
                <a:spcPts val="1300"/>
              </a:lnSpc>
              <a:defRPr sz="1000">
                <a:solidFill>
                  <a:schemeClr val="tx1">
                    <a:lumMod val="65000"/>
                    <a:lumOff val="35000"/>
                  </a:schemeClr>
                </a:solidFill>
                <a:latin typeface="微软雅黑" pitchFamily="34" charset="-122"/>
                <a:ea typeface="微软雅黑" pitchFamily="34" charset="-122"/>
              </a:defRPr>
            </a:lvl1pPr>
          </a:lstStyle>
          <a:p>
            <a:pPr>
              <a:lnSpc>
                <a:spcPct val="120000"/>
              </a:lnSpc>
            </a:pPr>
            <a:r>
              <a:rPr lang="zh-CN" altLang="en-US" sz="1200" dirty="0">
                <a:solidFill>
                  <a:schemeClr val="bg1"/>
                </a:solidFill>
              </a:rPr>
              <a:t>点击输入本栏的具体文字，简明扼要的说明分项内容。</a:t>
            </a:r>
            <a:endParaRPr lang="en-US" altLang="zh-CN" sz="1200" dirty="0">
              <a:solidFill>
                <a:schemeClr val="bg1"/>
              </a:solidFill>
            </a:endParaRPr>
          </a:p>
        </p:txBody>
      </p:sp>
    </p:spTree>
    <p:extLst>
      <p:ext uri="{BB962C8B-B14F-4D97-AF65-F5344CB8AC3E}">
        <p14:creationId xmlns:p14="http://schemas.microsoft.com/office/powerpoint/2010/main" val="1695884847"/>
      </p:ext>
    </p:extLst>
  </p:cSld>
  <p:clrMapOvr>
    <a:masterClrMapping/>
  </p:clrMapOvr>
  <mc:AlternateContent xmlns:mc="http://schemas.openxmlformats.org/markup-compatibility/2006" xmlns:p14="http://schemas.microsoft.com/office/powerpoint/2010/main">
    <mc:Choice Requires="p14">
      <p:transition spd="slow" p14:dur="1500" advTm="1000">
        <p:random/>
      </p:transition>
    </mc:Choice>
    <mc:Fallback xmlns="">
      <p:transition spd="slow" advTm="1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5" presetClass="entr" presetSubtype="0" fill="hold" grpId="0" nodeType="after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2000"/>
                                        <p:tgtEl>
                                          <p:spTgt spid="3"/>
                                        </p:tgtEl>
                                      </p:cBhvr>
                                    </p:animEffect>
                                    <p:anim calcmode="lin" valueType="num">
                                      <p:cBhvr>
                                        <p:cTn id="8" dur="2000" fill="hold"/>
                                        <p:tgtEl>
                                          <p:spTgt spid="3"/>
                                        </p:tgtEl>
                                        <p:attrNameLst>
                                          <p:attrName>ppt_w</p:attrName>
                                        </p:attrNameLst>
                                      </p:cBhvr>
                                      <p:tavLst>
                                        <p:tav tm="0" fmla="#ppt_w*sin(2.5*pi*$)">
                                          <p:val>
                                            <p:fltVal val="0"/>
                                          </p:val>
                                        </p:tav>
                                        <p:tav tm="100000">
                                          <p:val>
                                            <p:fltVal val="1"/>
                                          </p:val>
                                        </p:tav>
                                      </p:tavLst>
                                    </p:anim>
                                    <p:anim calcmode="lin" valueType="num">
                                      <p:cBhvr>
                                        <p:cTn id="9" dur="2000" fill="hold"/>
                                        <p:tgtEl>
                                          <p:spTgt spid="3"/>
                                        </p:tgtEl>
                                        <p:attrNameLst>
                                          <p:attrName>ppt_h</p:attrName>
                                        </p:attrNameLst>
                                      </p:cBhvr>
                                      <p:tavLst>
                                        <p:tav tm="0">
                                          <p:val>
                                            <p:strVal val="#ppt_h"/>
                                          </p:val>
                                        </p:tav>
                                        <p:tav tm="100000">
                                          <p:val>
                                            <p:strVal val="#ppt_h"/>
                                          </p:val>
                                        </p:tav>
                                      </p:tavLst>
                                    </p:anim>
                                  </p:childTnLst>
                                </p:cTn>
                              </p:par>
                              <p:par>
                                <p:cTn id="10" presetID="45" presetClass="entr" presetSubtype="0" fill="hold" grpId="0" nodeType="withEffect">
                                  <p:stCondLst>
                                    <p:cond delay="0"/>
                                  </p:stCondLst>
                                  <p:childTnLst>
                                    <p:set>
                                      <p:cBhvr>
                                        <p:cTn id="11" dur="1" fill="hold">
                                          <p:stCondLst>
                                            <p:cond delay="0"/>
                                          </p:stCondLst>
                                        </p:cTn>
                                        <p:tgtEl>
                                          <p:spTgt spid="2"/>
                                        </p:tgtEl>
                                        <p:attrNameLst>
                                          <p:attrName>style.visibility</p:attrName>
                                        </p:attrNameLst>
                                      </p:cBhvr>
                                      <p:to>
                                        <p:strVal val="visible"/>
                                      </p:to>
                                    </p:set>
                                    <p:animEffect transition="in" filter="fade">
                                      <p:cBhvr>
                                        <p:cTn id="12" dur="2000"/>
                                        <p:tgtEl>
                                          <p:spTgt spid="2"/>
                                        </p:tgtEl>
                                      </p:cBhvr>
                                    </p:animEffect>
                                    <p:anim calcmode="lin" valueType="num">
                                      <p:cBhvr>
                                        <p:cTn id="13" dur="2000" fill="hold"/>
                                        <p:tgtEl>
                                          <p:spTgt spid="2"/>
                                        </p:tgtEl>
                                        <p:attrNameLst>
                                          <p:attrName>ppt_w</p:attrName>
                                        </p:attrNameLst>
                                      </p:cBhvr>
                                      <p:tavLst>
                                        <p:tav tm="0" fmla="#ppt_w*sin(2.5*pi*$)">
                                          <p:val>
                                            <p:fltVal val="0"/>
                                          </p:val>
                                        </p:tav>
                                        <p:tav tm="100000">
                                          <p:val>
                                            <p:fltVal val="1"/>
                                          </p:val>
                                        </p:tav>
                                      </p:tavLst>
                                    </p:anim>
                                    <p:anim calcmode="lin" valueType="num">
                                      <p:cBhvr>
                                        <p:cTn id="14" dur="2000" fill="hold"/>
                                        <p:tgtEl>
                                          <p:spTgt spid="2"/>
                                        </p:tgtEl>
                                        <p:attrNameLst>
                                          <p:attrName>ppt_h</p:attrName>
                                        </p:attrNameLst>
                                      </p:cBhvr>
                                      <p:tavLst>
                                        <p:tav tm="0">
                                          <p:val>
                                            <p:strVal val="#ppt_h"/>
                                          </p:val>
                                        </p:tav>
                                        <p:tav tm="100000">
                                          <p:val>
                                            <p:strVal val="#ppt_h"/>
                                          </p:val>
                                        </p:tav>
                                      </p:tavLst>
                                    </p:anim>
                                  </p:childTnLst>
                                </p:cTn>
                              </p:par>
                            </p:childTnLst>
                          </p:cTn>
                        </p:par>
                        <p:par>
                          <p:cTn id="15" fill="hold">
                            <p:stCondLst>
                              <p:cond delay="2000"/>
                            </p:stCondLst>
                            <p:childTnLst>
                              <p:par>
                                <p:cTn id="16" presetID="16" presetClass="entr" presetSubtype="42" fill="hold" grpId="0" nodeType="afterEffect">
                                  <p:stCondLst>
                                    <p:cond delay="0"/>
                                  </p:stCondLst>
                                  <p:childTnLst>
                                    <p:set>
                                      <p:cBhvr>
                                        <p:cTn id="17" dur="1" fill="hold">
                                          <p:stCondLst>
                                            <p:cond delay="0"/>
                                          </p:stCondLst>
                                        </p:cTn>
                                        <p:tgtEl>
                                          <p:spTgt spid="5"/>
                                        </p:tgtEl>
                                        <p:attrNameLst>
                                          <p:attrName>style.visibility</p:attrName>
                                        </p:attrNameLst>
                                      </p:cBhvr>
                                      <p:to>
                                        <p:strVal val="visible"/>
                                      </p:to>
                                    </p:set>
                                    <p:animEffect transition="in" filter="barn(outHorizontal)">
                                      <p:cBhvr>
                                        <p:cTn id="18" dur="500"/>
                                        <p:tgtEl>
                                          <p:spTgt spid="5"/>
                                        </p:tgtEl>
                                      </p:cBhvr>
                                    </p:animEffect>
                                  </p:childTnLst>
                                </p:cTn>
                              </p:par>
                            </p:childTnLst>
                          </p:cTn>
                        </p:par>
                        <p:par>
                          <p:cTn id="19" fill="hold">
                            <p:stCondLst>
                              <p:cond delay="2500"/>
                            </p:stCondLst>
                            <p:childTnLst>
                              <p:par>
                                <p:cTn id="20" presetID="22" presetClass="entr" presetSubtype="8" fill="hold" grpId="0" nodeType="afterEffect">
                                  <p:stCondLst>
                                    <p:cond delay="0"/>
                                  </p:stCondLst>
                                  <p:childTnLst>
                                    <p:set>
                                      <p:cBhvr>
                                        <p:cTn id="21" dur="1" fill="hold">
                                          <p:stCondLst>
                                            <p:cond delay="0"/>
                                          </p:stCondLst>
                                        </p:cTn>
                                        <p:tgtEl>
                                          <p:spTgt spid="9"/>
                                        </p:tgtEl>
                                        <p:attrNameLst>
                                          <p:attrName>style.visibility</p:attrName>
                                        </p:attrNameLst>
                                      </p:cBhvr>
                                      <p:to>
                                        <p:strVal val="visible"/>
                                      </p:to>
                                    </p:set>
                                    <p:animEffect transition="in" filter="wipe(left)">
                                      <p:cBhvr>
                                        <p:cTn id="22" dur="500"/>
                                        <p:tgtEl>
                                          <p:spTgt spid="9"/>
                                        </p:tgtEl>
                                      </p:cBhvr>
                                    </p:animEffect>
                                  </p:childTnLst>
                                </p:cTn>
                              </p:par>
                              <p:par>
                                <p:cTn id="23" presetID="22" presetClass="entr" presetSubtype="8" fill="hold" grpId="0" nodeType="withEffect">
                                  <p:stCondLst>
                                    <p:cond delay="0"/>
                                  </p:stCondLst>
                                  <p:childTnLst>
                                    <p:set>
                                      <p:cBhvr>
                                        <p:cTn id="24" dur="1" fill="hold">
                                          <p:stCondLst>
                                            <p:cond delay="0"/>
                                          </p:stCondLst>
                                        </p:cTn>
                                        <p:tgtEl>
                                          <p:spTgt spid="4"/>
                                        </p:tgtEl>
                                        <p:attrNameLst>
                                          <p:attrName>style.visibility</p:attrName>
                                        </p:attrNameLst>
                                      </p:cBhvr>
                                      <p:to>
                                        <p:strVal val="visible"/>
                                      </p:to>
                                    </p:set>
                                    <p:animEffect transition="in" filter="wipe(left)">
                                      <p:cBhvr>
                                        <p:cTn id="25" dur="500"/>
                                        <p:tgtEl>
                                          <p:spTgt spid="4"/>
                                        </p:tgtEl>
                                      </p:cBhvr>
                                    </p:animEffect>
                                  </p:childTnLst>
                                </p:cTn>
                              </p:par>
                            </p:childTnLst>
                          </p:cTn>
                        </p:par>
                        <p:par>
                          <p:cTn id="26" fill="hold">
                            <p:stCondLst>
                              <p:cond delay="3000"/>
                            </p:stCondLst>
                            <p:childTnLst>
                              <p:par>
                                <p:cTn id="27" presetID="22" presetClass="entr" presetSubtype="8" fill="hold" grpId="0" nodeType="afterEffect">
                                  <p:stCondLst>
                                    <p:cond delay="0"/>
                                  </p:stCondLst>
                                  <p:childTnLst>
                                    <p:set>
                                      <p:cBhvr>
                                        <p:cTn id="28" dur="1" fill="hold">
                                          <p:stCondLst>
                                            <p:cond delay="0"/>
                                          </p:stCondLst>
                                        </p:cTn>
                                        <p:tgtEl>
                                          <p:spTgt spid="6"/>
                                        </p:tgtEl>
                                        <p:attrNameLst>
                                          <p:attrName>style.visibility</p:attrName>
                                        </p:attrNameLst>
                                      </p:cBhvr>
                                      <p:to>
                                        <p:strVal val="visible"/>
                                      </p:to>
                                    </p:set>
                                    <p:animEffect transition="in" filter="wipe(left)">
                                      <p:cBhvr>
                                        <p:cTn id="29" dur="500"/>
                                        <p:tgtEl>
                                          <p:spTgt spid="6"/>
                                        </p:tgtEl>
                                      </p:cBhvr>
                                    </p:animEffect>
                                  </p:childTnLst>
                                </p:cTn>
                              </p:par>
                              <p:par>
                                <p:cTn id="30" presetID="22" presetClass="entr" presetSubtype="8" fill="hold" grpId="0" nodeType="withEffect">
                                  <p:stCondLst>
                                    <p:cond delay="0"/>
                                  </p:stCondLst>
                                  <p:childTnLst>
                                    <p:set>
                                      <p:cBhvr>
                                        <p:cTn id="31" dur="1" fill="hold">
                                          <p:stCondLst>
                                            <p:cond delay="0"/>
                                          </p:stCondLst>
                                        </p:cTn>
                                        <p:tgtEl>
                                          <p:spTgt spid="10"/>
                                        </p:tgtEl>
                                        <p:attrNameLst>
                                          <p:attrName>style.visibility</p:attrName>
                                        </p:attrNameLst>
                                      </p:cBhvr>
                                      <p:to>
                                        <p:strVal val="visible"/>
                                      </p:to>
                                    </p:set>
                                    <p:animEffect transition="in" filter="wipe(left)">
                                      <p:cBhvr>
                                        <p:cTn id="32" dur="500"/>
                                        <p:tgtEl>
                                          <p:spTgt spid="10"/>
                                        </p:tgtEl>
                                      </p:cBhvr>
                                    </p:animEffect>
                                  </p:childTnLst>
                                </p:cTn>
                              </p:par>
                            </p:childTnLst>
                          </p:cTn>
                        </p:par>
                        <p:par>
                          <p:cTn id="33" fill="hold">
                            <p:stCondLst>
                              <p:cond delay="3500"/>
                            </p:stCondLst>
                            <p:childTnLst>
                              <p:par>
                                <p:cTn id="34" presetID="22" presetClass="entr" presetSubtype="8" fill="hold" grpId="0" nodeType="afterEffect">
                                  <p:stCondLst>
                                    <p:cond delay="0"/>
                                  </p:stCondLst>
                                  <p:childTnLst>
                                    <p:set>
                                      <p:cBhvr>
                                        <p:cTn id="35" dur="1" fill="hold">
                                          <p:stCondLst>
                                            <p:cond delay="0"/>
                                          </p:stCondLst>
                                        </p:cTn>
                                        <p:tgtEl>
                                          <p:spTgt spid="7"/>
                                        </p:tgtEl>
                                        <p:attrNameLst>
                                          <p:attrName>style.visibility</p:attrName>
                                        </p:attrNameLst>
                                      </p:cBhvr>
                                      <p:to>
                                        <p:strVal val="visible"/>
                                      </p:to>
                                    </p:set>
                                    <p:animEffect transition="in" filter="wipe(left)">
                                      <p:cBhvr>
                                        <p:cTn id="36" dur="500"/>
                                        <p:tgtEl>
                                          <p:spTgt spid="7"/>
                                        </p:tgtEl>
                                      </p:cBhvr>
                                    </p:animEffect>
                                  </p:childTnLst>
                                </p:cTn>
                              </p:par>
                              <p:par>
                                <p:cTn id="37" presetID="22" presetClass="entr" presetSubtype="8" fill="hold" grpId="0" nodeType="withEffect">
                                  <p:stCondLst>
                                    <p:cond delay="0"/>
                                  </p:stCondLst>
                                  <p:childTnLst>
                                    <p:set>
                                      <p:cBhvr>
                                        <p:cTn id="38" dur="1" fill="hold">
                                          <p:stCondLst>
                                            <p:cond delay="0"/>
                                          </p:stCondLst>
                                        </p:cTn>
                                        <p:tgtEl>
                                          <p:spTgt spid="11"/>
                                        </p:tgtEl>
                                        <p:attrNameLst>
                                          <p:attrName>style.visibility</p:attrName>
                                        </p:attrNameLst>
                                      </p:cBhvr>
                                      <p:to>
                                        <p:strVal val="visible"/>
                                      </p:to>
                                    </p:set>
                                    <p:animEffect transition="in" filter="wipe(left)">
                                      <p:cBhvr>
                                        <p:cTn id="39" dur="500"/>
                                        <p:tgtEl>
                                          <p:spTgt spid="11"/>
                                        </p:tgtEl>
                                      </p:cBhvr>
                                    </p:animEffect>
                                  </p:childTnLst>
                                </p:cTn>
                              </p:par>
                            </p:childTnLst>
                          </p:cTn>
                        </p:par>
                        <p:par>
                          <p:cTn id="40" fill="hold">
                            <p:stCondLst>
                              <p:cond delay="4000"/>
                            </p:stCondLst>
                            <p:childTnLst>
                              <p:par>
                                <p:cTn id="41" presetID="22" presetClass="entr" presetSubtype="8" fill="hold" grpId="0" nodeType="afterEffect">
                                  <p:stCondLst>
                                    <p:cond delay="0"/>
                                  </p:stCondLst>
                                  <p:childTnLst>
                                    <p:set>
                                      <p:cBhvr>
                                        <p:cTn id="42" dur="1" fill="hold">
                                          <p:stCondLst>
                                            <p:cond delay="0"/>
                                          </p:stCondLst>
                                        </p:cTn>
                                        <p:tgtEl>
                                          <p:spTgt spid="8"/>
                                        </p:tgtEl>
                                        <p:attrNameLst>
                                          <p:attrName>style.visibility</p:attrName>
                                        </p:attrNameLst>
                                      </p:cBhvr>
                                      <p:to>
                                        <p:strVal val="visible"/>
                                      </p:to>
                                    </p:set>
                                    <p:animEffect transition="in" filter="wipe(left)">
                                      <p:cBhvr>
                                        <p:cTn id="43" dur="500"/>
                                        <p:tgtEl>
                                          <p:spTgt spid="8"/>
                                        </p:tgtEl>
                                      </p:cBhvr>
                                    </p:animEffect>
                                  </p:childTnLst>
                                </p:cTn>
                              </p:par>
                              <p:par>
                                <p:cTn id="44" presetID="22" presetClass="entr" presetSubtype="8" fill="hold" grpId="0" nodeType="withEffect">
                                  <p:stCondLst>
                                    <p:cond delay="0"/>
                                  </p:stCondLst>
                                  <p:childTnLst>
                                    <p:set>
                                      <p:cBhvr>
                                        <p:cTn id="45" dur="1" fill="hold">
                                          <p:stCondLst>
                                            <p:cond delay="0"/>
                                          </p:stCondLst>
                                        </p:cTn>
                                        <p:tgtEl>
                                          <p:spTgt spid="12"/>
                                        </p:tgtEl>
                                        <p:attrNameLst>
                                          <p:attrName>style.visibility</p:attrName>
                                        </p:attrNameLst>
                                      </p:cBhvr>
                                      <p:to>
                                        <p:strVal val="visible"/>
                                      </p:to>
                                    </p:set>
                                    <p:animEffect transition="in" filter="wipe(left)">
                                      <p:cBhvr>
                                        <p:cTn id="46" dur="500"/>
                                        <p:tgtEl>
                                          <p:spTgt spid="12"/>
                                        </p:tgtEl>
                                      </p:cBhvr>
                                    </p:animEffect>
                                  </p:childTnLst>
                                </p:cTn>
                              </p:par>
                            </p:childTnLst>
                          </p:cTn>
                        </p:par>
                        <p:par>
                          <p:cTn id="47" fill="hold">
                            <p:stCondLst>
                              <p:cond delay="4500"/>
                            </p:stCondLst>
                            <p:childTnLst>
                              <p:par>
                                <p:cTn id="48" presetID="22" presetClass="entr" presetSubtype="8" fill="hold" grpId="0" nodeType="afterEffect">
                                  <p:stCondLst>
                                    <p:cond delay="0"/>
                                  </p:stCondLst>
                                  <p:childTnLst>
                                    <p:set>
                                      <p:cBhvr>
                                        <p:cTn id="49" dur="1" fill="hold">
                                          <p:stCondLst>
                                            <p:cond delay="0"/>
                                          </p:stCondLst>
                                        </p:cTn>
                                        <p:tgtEl>
                                          <p:spTgt spid="13"/>
                                        </p:tgtEl>
                                        <p:attrNameLst>
                                          <p:attrName>style.visibility</p:attrName>
                                        </p:attrNameLst>
                                      </p:cBhvr>
                                      <p:to>
                                        <p:strVal val="visible"/>
                                      </p:to>
                                    </p:set>
                                    <p:animEffect transition="in" filter="wipe(left)">
                                      <p:cBhvr>
                                        <p:cTn id="50" dur="500"/>
                                        <p:tgtEl>
                                          <p:spTgt spid="13"/>
                                        </p:tgtEl>
                                      </p:cBhvr>
                                    </p:animEffect>
                                  </p:childTnLst>
                                </p:cTn>
                              </p:par>
                              <p:par>
                                <p:cTn id="51" presetID="22" presetClass="entr" presetSubtype="8" fill="hold" grpId="0" nodeType="withEffect">
                                  <p:stCondLst>
                                    <p:cond delay="0"/>
                                  </p:stCondLst>
                                  <p:childTnLst>
                                    <p:set>
                                      <p:cBhvr>
                                        <p:cTn id="52" dur="1" fill="hold">
                                          <p:stCondLst>
                                            <p:cond delay="0"/>
                                          </p:stCondLst>
                                        </p:cTn>
                                        <p:tgtEl>
                                          <p:spTgt spid="14"/>
                                        </p:tgtEl>
                                        <p:attrNameLst>
                                          <p:attrName>style.visibility</p:attrName>
                                        </p:attrNameLst>
                                      </p:cBhvr>
                                      <p:to>
                                        <p:strVal val="visible"/>
                                      </p:to>
                                    </p:set>
                                    <p:animEffect transition="in" filter="wipe(left)">
                                      <p:cBhvr>
                                        <p:cTn id="53" dur="500"/>
                                        <p:tgtEl>
                                          <p:spTgt spid="1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3" grpId="0"/>
      <p:bldP spid="4" grpId="0" animBg="1"/>
      <p:bldP spid="5" grpId="0" animBg="1"/>
      <p:bldP spid="6" grpId="0" animBg="1"/>
      <p:bldP spid="7" grpId="0" animBg="1"/>
      <p:bldP spid="8" grpId="0" animBg="1"/>
      <p:bldP spid="9" grpId="0"/>
      <p:bldP spid="10" grpId="0"/>
      <p:bldP spid="11" grpId="0"/>
      <p:bldP spid="12" grpId="0"/>
      <p:bldP spid="13" grpId="0" animBg="1"/>
      <p:bldP spid="14" grpId="0"/>
    </p:bld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Box 30"/>
          <p:cNvSpPr txBox="1"/>
          <p:nvPr/>
        </p:nvSpPr>
        <p:spPr>
          <a:xfrm>
            <a:off x="820474" y="3840723"/>
            <a:ext cx="842415" cy="469323"/>
          </a:xfrm>
          <a:prstGeom prst="rect">
            <a:avLst/>
          </a:prstGeom>
          <a:noFill/>
        </p:spPr>
        <p:txBody>
          <a:bodyPr wrap="square" lIns="68543" tIns="34272" rIns="68543" bIns="34272" rtlCol="0" anchor="ctr">
            <a:spAutoFit/>
          </a:bodyPr>
          <a:lstStyle>
            <a:defPPr>
              <a:defRPr lang="zh-CN"/>
            </a:defPPr>
            <a:lvl1pPr algn="ctr">
              <a:defRPr>
                <a:gradFill>
                  <a:gsLst>
                    <a:gs pos="0">
                      <a:schemeClr val="bg1">
                        <a:shade val="30000"/>
                        <a:satMod val="115000"/>
                      </a:schemeClr>
                    </a:gs>
                    <a:gs pos="50000">
                      <a:schemeClr val="bg1">
                        <a:shade val="67500"/>
                        <a:satMod val="115000"/>
                      </a:schemeClr>
                    </a:gs>
                    <a:gs pos="100000">
                      <a:schemeClr val="bg1">
                        <a:shade val="100000"/>
                        <a:satMod val="115000"/>
                      </a:schemeClr>
                    </a:gs>
                  </a:gsLst>
                  <a:lin ang="16200000" scaled="1"/>
                </a:gradFill>
                <a:latin typeface="微软雅黑" pitchFamily="34" charset="-122"/>
                <a:ea typeface="微软雅黑" pitchFamily="34" charset="-122"/>
              </a:defRPr>
            </a:lvl1pPr>
          </a:lstStyle>
          <a:p>
            <a:r>
              <a:rPr lang="zh-CN" altLang="en-US" sz="1300" dirty="0">
                <a:solidFill>
                  <a:schemeClr val="bg1"/>
                </a:solidFill>
              </a:rPr>
              <a:t>点击添加</a:t>
            </a:r>
            <a:endParaRPr lang="en-US" altLang="zh-CN" sz="1300" dirty="0">
              <a:solidFill>
                <a:schemeClr val="bg1"/>
              </a:solidFill>
            </a:endParaRPr>
          </a:p>
          <a:p>
            <a:r>
              <a:rPr lang="zh-CN" altLang="en-US" sz="1300" dirty="0">
                <a:solidFill>
                  <a:schemeClr val="bg1"/>
                </a:solidFill>
              </a:rPr>
              <a:t>文字</a:t>
            </a:r>
          </a:p>
        </p:txBody>
      </p:sp>
      <p:sp>
        <p:nvSpPr>
          <p:cNvPr id="3" name="TextBox 31"/>
          <p:cNvSpPr txBox="1"/>
          <p:nvPr/>
        </p:nvSpPr>
        <p:spPr>
          <a:xfrm>
            <a:off x="1918266" y="2729092"/>
            <a:ext cx="1193420" cy="669378"/>
          </a:xfrm>
          <a:prstGeom prst="rect">
            <a:avLst/>
          </a:prstGeom>
          <a:noFill/>
        </p:spPr>
        <p:txBody>
          <a:bodyPr wrap="square" lIns="68543" tIns="34272" rIns="68543" bIns="34272" rtlCol="0" anchor="ctr">
            <a:spAutoFit/>
          </a:bodyPr>
          <a:lstStyle/>
          <a:p>
            <a:pPr algn="ctr"/>
            <a:r>
              <a:rPr lang="zh-CN" altLang="en-US" sz="1300" dirty="0">
                <a:solidFill>
                  <a:schemeClr val="bg1"/>
                </a:solidFill>
                <a:latin typeface="微软雅黑" pitchFamily="34" charset="-122"/>
                <a:ea typeface="微软雅黑" pitchFamily="34" charset="-122"/>
              </a:rPr>
              <a:t>点击添加</a:t>
            </a:r>
            <a:endParaRPr lang="en-US" altLang="zh-CN" sz="1300" dirty="0">
              <a:solidFill>
                <a:schemeClr val="bg1"/>
              </a:solidFill>
              <a:latin typeface="微软雅黑" pitchFamily="34" charset="-122"/>
              <a:ea typeface="微软雅黑" pitchFamily="34" charset="-122"/>
            </a:endParaRPr>
          </a:p>
          <a:p>
            <a:pPr algn="ctr"/>
            <a:r>
              <a:rPr lang="zh-CN" altLang="en-US" sz="1300" dirty="0">
                <a:solidFill>
                  <a:schemeClr val="bg1"/>
                </a:solidFill>
                <a:latin typeface="微软雅黑" pitchFamily="34" charset="-122"/>
                <a:ea typeface="微软雅黑" pitchFamily="34" charset="-122"/>
              </a:rPr>
              <a:t>文字点击添加</a:t>
            </a:r>
            <a:endParaRPr lang="en-US" altLang="zh-CN" sz="1300" dirty="0">
              <a:solidFill>
                <a:schemeClr val="bg1"/>
              </a:solidFill>
              <a:latin typeface="微软雅黑" pitchFamily="34" charset="-122"/>
              <a:ea typeface="微软雅黑" pitchFamily="34" charset="-122"/>
            </a:endParaRPr>
          </a:p>
          <a:p>
            <a:pPr algn="ctr"/>
            <a:r>
              <a:rPr lang="zh-CN" altLang="en-US" sz="1300" dirty="0">
                <a:solidFill>
                  <a:schemeClr val="bg1"/>
                </a:solidFill>
                <a:latin typeface="微软雅黑" pitchFamily="34" charset="-122"/>
                <a:ea typeface="微软雅黑" pitchFamily="34" charset="-122"/>
              </a:rPr>
              <a:t>文字</a:t>
            </a:r>
          </a:p>
        </p:txBody>
      </p:sp>
      <p:sp>
        <p:nvSpPr>
          <p:cNvPr id="4" name="TextBox 33"/>
          <p:cNvSpPr txBox="1"/>
          <p:nvPr/>
        </p:nvSpPr>
        <p:spPr>
          <a:xfrm>
            <a:off x="3402430" y="3665348"/>
            <a:ext cx="842415" cy="469323"/>
          </a:xfrm>
          <a:prstGeom prst="rect">
            <a:avLst/>
          </a:prstGeom>
          <a:noFill/>
        </p:spPr>
        <p:txBody>
          <a:bodyPr wrap="square" lIns="68543" tIns="34272" rIns="68543" bIns="34272" rtlCol="0" anchor="ctr">
            <a:spAutoFit/>
          </a:bodyPr>
          <a:lstStyle>
            <a:defPPr>
              <a:defRPr lang="zh-CN"/>
            </a:defPPr>
            <a:lvl1pPr algn="ctr">
              <a:defRPr sz="1600">
                <a:gradFill>
                  <a:gsLst>
                    <a:gs pos="0">
                      <a:schemeClr val="bg1">
                        <a:shade val="30000"/>
                        <a:satMod val="115000"/>
                      </a:schemeClr>
                    </a:gs>
                    <a:gs pos="50000">
                      <a:schemeClr val="bg1">
                        <a:shade val="67500"/>
                        <a:satMod val="115000"/>
                      </a:schemeClr>
                    </a:gs>
                    <a:gs pos="100000">
                      <a:schemeClr val="bg1">
                        <a:shade val="100000"/>
                        <a:satMod val="115000"/>
                      </a:schemeClr>
                    </a:gs>
                  </a:gsLst>
                  <a:lin ang="16200000" scaled="1"/>
                </a:gradFill>
                <a:latin typeface="微软雅黑" pitchFamily="34" charset="-122"/>
                <a:ea typeface="微软雅黑" pitchFamily="34" charset="-122"/>
              </a:defRPr>
            </a:lvl1pPr>
          </a:lstStyle>
          <a:p>
            <a:r>
              <a:rPr lang="zh-CN" altLang="en-US" sz="1300" dirty="0">
                <a:solidFill>
                  <a:schemeClr val="bg1"/>
                </a:solidFill>
              </a:rPr>
              <a:t>点击添加</a:t>
            </a:r>
            <a:endParaRPr lang="en-US" altLang="zh-CN" sz="1300" dirty="0">
              <a:solidFill>
                <a:schemeClr val="bg1"/>
              </a:solidFill>
            </a:endParaRPr>
          </a:p>
          <a:p>
            <a:r>
              <a:rPr lang="zh-CN" altLang="en-US" sz="1300" dirty="0">
                <a:solidFill>
                  <a:schemeClr val="bg1"/>
                </a:solidFill>
              </a:rPr>
              <a:t>文字</a:t>
            </a:r>
          </a:p>
        </p:txBody>
      </p:sp>
      <p:sp>
        <p:nvSpPr>
          <p:cNvPr id="5" name="TextBox 34"/>
          <p:cNvSpPr txBox="1"/>
          <p:nvPr/>
        </p:nvSpPr>
        <p:spPr>
          <a:xfrm>
            <a:off x="4483947" y="2854420"/>
            <a:ext cx="1193420" cy="469323"/>
          </a:xfrm>
          <a:prstGeom prst="rect">
            <a:avLst/>
          </a:prstGeom>
          <a:noFill/>
        </p:spPr>
        <p:txBody>
          <a:bodyPr wrap="square" lIns="68543" tIns="34272" rIns="68543" bIns="34272" rtlCol="0" anchor="ctr">
            <a:spAutoFit/>
          </a:bodyPr>
          <a:lstStyle/>
          <a:p>
            <a:pPr algn="ctr"/>
            <a:r>
              <a:rPr lang="zh-CN" altLang="en-US" sz="1300" dirty="0">
                <a:solidFill>
                  <a:schemeClr val="bg1"/>
                </a:solidFill>
                <a:latin typeface="微软雅黑" pitchFamily="34" charset="-122"/>
                <a:ea typeface="微软雅黑" pitchFamily="34" charset="-122"/>
              </a:rPr>
              <a:t>点击添加</a:t>
            </a:r>
            <a:endParaRPr lang="en-US" altLang="zh-CN" sz="1300" dirty="0">
              <a:solidFill>
                <a:schemeClr val="bg1"/>
              </a:solidFill>
              <a:latin typeface="微软雅黑" pitchFamily="34" charset="-122"/>
              <a:ea typeface="微软雅黑" pitchFamily="34" charset="-122"/>
            </a:endParaRPr>
          </a:p>
          <a:p>
            <a:pPr algn="ctr"/>
            <a:r>
              <a:rPr lang="zh-CN" altLang="en-US" sz="1300" dirty="0">
                <a:solidFill>
                  <a:schemeClr val="bg1"/>
                </a:solidFill>
                <a:latin typeface="微软雅黑" pitchFamily="34" charset="-122"/>
                <a:ea typeface="微软雅黑" pitchFamily="34" charset="-122"/>
              </a:rPr>
              <a:t>文字点击</a:t>
            </a:r>
          </a:p>
        </p:txBody>
      </p:sp>
      <p:sp>
        <p:nvSpPr>
          <p:cNvPr id="6" name="矩形 5"/>
          <p:cNvSpPr/>
          <p:nvPr/>
        </p:nvSpPr>
        <p:spPr>
          <a:xfrm>
            <a:off x="6248745" y="2162280"/>
            <a:ext cx="1943204" cy="2631453"/>
          </a:xfrm>
          <a:prstGeom prst="rect">
            <a:avLst/>
          </a:prstGeom>
        </p:spPr>
        <p:txBody>
          <a:bodyPr wrap="square" lIns="68543" tIns="34272" rIns="68543" bIns="34272">
            <a:spAutoFit/>
          </a:bodyPr>
          <a:lstStyle/>
          <a:p>
            <a:pPr>
              <a:lnSpc>
                <a:spcPct val="150000"/>
              </a:lnSpc>
            </a:pPr>
            <a:r>
              <a:rPr lang="zh-CN" altLang="en-US" sz="1500" b="1" dirty="0">
                <a:solidFill>
                  <a:schemeClr val="bg1"/>
                </a:solidFill>
                <a:latin typeface="微软雅黑" pitchFamily="34" charset="-122"/>
                <a:ea typeface="微软雅黑" pitchFamily="34" charset="-122"/>
              </a:rPr>
              <a:t>点击添加小标题</a:t>
            </a:r>
            <a:endParaRPr lang="en-US" altLang="zh-CN" sz="1500" b="1" dirty="0">
              <a:solidFill>
                <a:schemeClr val="bg1"/>
              </a:solidFill>
              <a:latin typeface="微软雅黑" pitchFamily="34" charset="-122"/>
              <a:ea typeface="微软雅黑" pitchFamily="34" charset="-122"/>
            </a:endParaRPr>
          </a:p>
          <a:p>
            <a:pPr>
              <a:lnSpc>
                <a:spcPct val="150000"/>
              </a:lnSpc>
            </a:pPr>
            <a:r>
              <a:rPr lang="zh-CN" altLang="en-US" sz="1200" dirty="0">
                <a:solidFill>
                  <a:schemeClr val="bg1"/>
                </a:solidFill>
                <a:latin typeface="微软雅黑" pitchFamily="34" charset="-122"/>
                <a:ea typeface="微软雅黑" pitchFamily="34" charset="-122"/>
              </a:rPr>
              <a:t>您的内容打在这里，或者通过复制您的文本后，在此框中选择粘贴，并选择只保留文字。</a:t>
            </a:r>
            <a:endParaRPr lang="en-US" altLang="zh-CN" sz="1200" dirty="0">
              <a:solidFill>
                <a:schemeClr val="bg1"/>
              </a:solidFill>
              <a:latin typeface="微软雅黑" pitchFamily="34" charset="-122"/>
              <a:ea typeface="微软雅黑" pitchFamily="34" charset="-122"/>
            </a:endParaRPr>
          </a:p>
          <a:p>
            <a:pPr>
              <a:lnSpc>
                <a:spcPct val="150000"/>
              </a:lnSpc>
            </a:pPr>
            <a:r>
              <a:rPr lang="zh-CN" altLang="en-US" sz="1200" dirty="0">
                <a:solidFill>
                  <a:schemeClr val="bg1"/>
                </a:solidFill>
                <a:latin typeface="微软雅黑" pitchFamily="34" charset="-122"/>
                <a:ea typeface="微软雅黑" pitchFamily="34" charset="-122"/>
              </a:rPr>
              <a:t>您的内容打在这里，或者通过复制您的文本后，在此框中选择粘贴，并选择只保留文字。</a:t>
            </a:r>
            <a:endParaRPr lang="en-US" altLang="zh-CN" sz="1200" dirty="0">
              <a:solidFill>
                <a:schemeClr val="bg1"/>
              </a:solidFill>
              <a:latin typeface="微软雅黑" pitchFamily="34" charset="-122"/>
              <a:ea typeface="微软雅黑" pitchFamily="34" charset="-122"/>
              <a:cs typeface="华文黑体" pitchFamily="2" charset="-122"/>
            </a:endParaRPr>
          </a:p>
        </p:txBody>
      </p:sp>
      <p:sp>
        <p:nvSpPr>
          <p:cNvPr id="7" name="Freeform 4"/>
          <p:cNvSpPr>
            <a:spLocks/>
          </p:cNvSpPr>
          <p:nvPr/>
        </p:nvSpPr>
        <p:spPr bwMode="auto">
          <a:xfrm>
            <a:off x="1633113" y="2198560"/>
            <a:ext cx="1746805" cy="1747374"/>
          </a:xfrm>
          <a:custGeom>
            <a:avLst/>
            <a:gdLst/>
            <a:ahLst/>
            <a:cxnLst/>
            <a:rect l="l" t="t" r="r" b="b"/>
            <a:pathLst>
              <a:path w="2628619" h="2628031">
                <a:moveTo>
                  <a:pt x="1316980" y="400615"/>
                </a:moveTo>
                <a:cubicBezTo>
                  <a:pt x="813885" y="400615"/>
                  <a:pt x="406046" y="809559"/>
                  <a:pt x="406046" y="1314016"/>
                </a:cubicBezTo>
                <a:cubicBezTo>
                  <a:pt x="406046" y="1818473"/>
                  <a:pt x="813885" y="2227417"/>
                  <a:pt x="1316980" y="2227417"/>
                </a:cubicBezTo>
                <a:cubicBezTo>
                  <a:pt x="1820075" y="2227417"/>
                  <a:pt x="2227914" y="1818473"/>
                  <a:pt x="2227914" y="1314016"/>
                </a:cubicBezTo>
                <a:cubicBezTo>
                  <a:pt x="2227914" y="809559"/>
                  <a:pt x="1820075" y="400615"/>
                  <a:pt x="1316980" y="400615"/>
                </a:cubicBezTo>
                <a:close/>
                <a:moveTo>
                  <a:pt x="1151586" y="0"/>
                </a:moveTo>
                <a:lnTo>
                  <a:pt x="1254227" y="145306"/>
                </a:lnTo>
                <a:lnTo>
                  <a:pt x="1316813" y="142801"/>
                </a:lnTo>
                <a:lnTo>
                  <a:pt x="1379399" y="145306"/>
                </a:lnTo>
                <a:lnTo>
                  <a:pt x="1482041" y="0"/>
                </a:lnTo>
                <a:lnTo>
                  <a:pt x="1522096" y="5011"/>
                </a:lnTo>
                <a:lnTo>
                  <a:pt x="1564654" y="12526"/>
                </a:lnTo>
                <a:lnTo>
                  <a:pt x="1617227" y="182885"/>
                </a:lnTo>
                <a:lnTo>
                  <a:pt x="1679813" y="200422"/>
                </a:lnTo>
                <a:lnTo>
                  <a:pt x="1707351" y="210443"/>
                </a:lnTo>
                <a:lnTo>
                  <a:pt x="1737392" y="220464"/>
                </a:lnTo>
                <a:lnTo>
                  <a:pt x="1880089" y="115243"/>
                </a:lnTo>
                <a:lnTo>
                  <a:pt x="1917640" y="132780"/>
                </a:lnTo>
                <a:lnTo>
                  <a:pt x="1955192" y="152822"/>
                </a:lnTo>
                <a:lnTo>
                  <a:pt x="1952689" y="333201"/>
                </a:lnTo>
                <a:lnTo>
                  <a:pt x="2002758" y="368275"/>
                </a:lnTo>
                <a:lnTo>
                  <a:pt x="2027792" y="388317"/>
                </a:lnTo>
                <a:lnTo>
                  <a:pt x="2052827" y="405854"/>
                </a:lnTo>
                <a:lnTo>
                  <a:pt x="2223061" y="348233"/>
                </a:lnTo>
                <a:lnTo>
                  <a:pt x="2253102" y="378296"/>
                </a:lnTo>
                <a:lnTo>
                  <a:pt x="2283144" y="408360"/>
                </a:lnTo>
                <a:lnTo>
                  <a:pt x="2225564" y="578718"/>
                </a:lnTo>
                <a:lnTo>
                  <a:pt x="2263116" y="626318"/>
                </a:lnTo>
                <a:lnTo>
                  <a:pt x="2298164" y="678929"/>
                </a:lnTo>
                <a:lnTo>
                  <a:pt x="2475909" y="676424"/>
                </a:lnTo>
                <a:lnTo>
                  <a:pt x="2495937" y="711498"/>
                </a:lnTo>
                <a:lnTo>
                  <a:pt x="2515964" y="749077"/>
                </a:lnTo>
                <a:lnTo>
                  <a:pt x="2408316" y="891877"/>
                </a:lnTo>
                <a:lnTo>
                  <a:pt x="2428343" y="952004"/>
                </a:lnTo>
                <a:lnTo>
                  <a:pt x="2438357" y="984572"/>
                </a:lnTo>
                <a:lnTo>
                  <a:pt x="2445868" y="1014636"/>
                </a:lnTo>
                <a:lnTo>
                  <a:pt x="2616102" y="1067246"/>
                </a:lnTo>
                <a:lnTo>
                  <a:pt x="2628619" y="1149920"/>
                </a:lnTo>
                <a:lnTo>
                  <a:pt x="2483419" y="1252637"/>
                </a:lnTo>
                <a:lnTo>
                  <a:pt x="2485923" y="1312763"/>
                </a:lnTo>
                <a:lnTo>
                  <a:pt x="2483419" y="1375395"/>
                </a:lnTo>
                <a:lnTo>
                  <a:pt x="2628619" y="1478111"/>
                </a:lnTo>
                <a:lnTo>
                  <a:pt x="2623612" y="1520701"/>
                </a:lnTo>
                <a:lnTo>
                  <a:pt x="2616102" y="1560785"/>
                </a:lnTo>
                <a:lnTo>
                  <a:pt x="2445868" y="1615901"/>
                </a:lnTo>
                <a:lnTo>
                  <a:pt x="2428343" y="1676028"/>
                </a:lnTo>
                <a:lnTo>
                  <a:pt x="2418330" y="1706091"/>
                </a:lnTo>
                <a:lnTo>
                  <a:pt x="2408316" y="1736154"/>
                </a:lnTo>
                <a:lnTo>
                  <a:pt x="2515964" y="1878955"/>
                </a:lnTo>
                <a:lnTo>
                  <a:pt x="2495937" y="1916534"/>
                </a:lnTo>
                <a:lnTo>
                  <a:pt x="2475909" y="1951608"/>
                </a:lnTo>
                <a:lnTo>
                  <a:pt x="2298164" y="1949102"/>
                </a:lnTo>
                <a:lnTo>
                  <a:pt x="2263116" y="2001713"/>
                </a:lnTo>
                <a:lnTo>
                  <a:pt x="2245592" y="2026766"/>
                </a:lnTo>
                <a:lnTo>
                  <a:pt x="2225564" y="2049313"/>
                </a:lnTo>
                <a:lnTo>
                  <a:pt x="2283144" y="2219672"/>
                </a:lnTo>
                <a:lnTo>
                  <a:pt x="2253102" y="2252240"/>
                </a:lnTo>
                <a:lnTo>
                  <a:pt x="2223061" y="2282304"/>
                </a:lnTo>
                <a:lnTo>
                  <a:pt x="2052827" y="2224682"/>
                </a:lnTo>
                <a:lnTo>
                  <a:pt x="2002758" y="2262261"/>
                </a:lnTo>
                <a:lnTo>
                  <a:pt x="1952689" y="2297335"/>
                </a:lnTo>
                <a:lnTo>
                  <a:pt x="1955192" y="2475210"/>
                </a:lnTo>
                <a:lnTo>
                  <a:pt x="1917640" y="2495252"/>
                </a:lnTo>
                <a:lnTo>
                  <a:pt x="1880089" y="2512789"/>
                </a:lnTo>
                <a:lnTo>
                  <a:pt x="1737392" y="2407567"/>
                </a:lnTo>
                <a:lnTo>
                  <a:pt x="1679813" y="2427609"/>
                </a:lnTo>
                <a:lnTo>
                  <a:pt x="1647268" y="2435125"/>
                </a:lnTo>
                <a:lnTo>
                  <a:pt x="1617227" y="2445146"/>
                </a:lnTo>
                <a:lnTo>
                  <a:pt x="1564654" y="2615505"/>
                </a:lnTo>
                <a:lnTo>
                  <a:pt x="1482041" y="2628031"/>
                </a:lnTo>
                <a:lnTo>
                  <a:pt x="1379399" y="2482725"/>
                </a:lnTo>
                <a:lnTo>
                  <a:pt x="1316813" y="2482725"/>
                </a:lnTo>
                <a:lnTo>
                  <a:pt x="1254227" y="2482725"/>
                </a:lnTo>
                <a:lnTo>
                  <a:pt x="1151586" y="2628031"/>
                </a:lnTo>
                <a:lnTo>
                  <a:pt x="1109027" y="2623021"/>
                </a:lnTo>
                <a:lnTo>
                  <a:pt x="1066469" y="2615505"/>
                </a:lnTo>
                <a:lnTo>
                  <a:pt x="1013896" y="2445146"/>
                </a:lnTo>
                <a:lnTo>
                  <a:pt x="953813" y="2427609"/>
                </a:lnTo>
                <a:lnTo>
                  <a:pt x="923772" y="2417588"/>
                </a:lnTo>
                <a:lnTo>
                  <a:pt x="896234" y="2407567"/>
                </a:lnTo>
                <a:lnTo>
                  <a:pt x="753538" y="2512789"/>
                </a:lnTo>
                <a:lnTo>
                  <a:pt x="715986" y="2495252"/>
                </a:lnTo>
                <a:lnTo>
                  <a:pt x="678434" y="2475210"/>
                </a:lnTo>
                <a:lnTo>
                  <a:pt x="680938" y="2297335"/>
                </a:lnTo>
                <a:lnTo>
                  <a:pt x="630869" y="2262261"/>
                </a:lnTo>
                <a:lnTo>
                  <a:pt x="605834" y="2242219"/>
                </a:lnTo>
                <a:lnTo>
                  <a:pt x="580800" y="2224682"/>
                </a:lnTo>
                <a:lnTo>
                  <a:pt x="410566" y="2282304"/>
                </a:lnTo>
                <a:lnTo>
                  <a:pt x="380524" y="2252240"/>
                </a:lnTo>
                <a:lnTo>
                  <a:pt x="350483" y="2219672"/>
                </a:lnTo>
                <a:lnTo>
                  <a:pt x="408062" y="2049313"/>
                </a:lnTo>
                <a:lnTo>
                  <a:pt x="370510" y="2001713"/>
                </a:lnTo>
                <a:lnTo>
                  <a:pt x="335462" y="1949102"/>
                </a:lnTo>
                <a:lnTo>
                  <a:pt x="157717" y="1951608"/>
                </a:lnTo>
                <a:lnTo>
                  <a:pt x="137690" y="1916534"/>
                </a:lnTo>
                <a:lnTo>
                  <a:pt x="117662" y="1878955"/>
                </a:lnTo>
                <a:lnTo>
                  <a:pt x="225310" y="1736154"/>
                </a:lnTo>
                <a:lnTo>
                  <a:pt x="205283" y="1676028"/>
                </a:lnTo>
                <a:lnTo>
                  <a:pt x="195269" y="1645964"/>
                </a:lnTo>
                <a:lnTo>
                  <a:pt x="187759" y="1615901"/>
                </a:lnTo>
                <a:lnTo>
                  <a:pt x="15021" y="1560785"/>
                </a:lnTo>
                <a:lnTo>
                  <a:pt x="0" y="1478111"/>
                </a:lnTo>
                <a:lnTo>
                  <a:pt x="150207" y="1375395"/>
                </a:lnTo>
                <a:lnTo>
                  <a:pt x="147703" y="1312763"/>
                </a:lnTo>
                <a:lnTo>
                  <a:pt x="150207" y="1252637"/>
                </a:lnTo>
                <a:lnTo>
                  <a:pt x="0" y="1149920"/>
                </a:lnTo>
                <a:lnTo>
                  <a:pt x="7510" y="1107331"/>
                </a:lnTo>
                <a:lnTo>
                  <a:pt x="15021" y="1067246"/>
                </a:lnTo>
                <a:lnTo>
                  <a:pt x="187759" y="1014636"/>
                </a:lnTo>
                <a:lnTo>
                  <a:pt x="205283" y="952004"/>
                </a:lnTo>
                <a:lnTo>
                  <a:pt x="215297" y="921941"/>
                </a:lnTo>
                <a:lnTo>
                  <a:pt x="225310" y="891877"/>
                </a:lnTo>
                <a:lnTo>
                  <a:pt x="117662" y="749077"/>
                </a:lnTo>
                <a:lnTo>
                  <a:pt x="137690" y="711498"/>
                </a:lnTo>
                <a:lnTo>
                  <a:pt x="157717" y="676424"/>
                </a:lnTo>
                <a:lnTo>
                  <a:pt x="335462" y="678929"/>
                </a:lnTo>
                <a:lnTo>
                  <a:pt x="370510" y="626318"/>
                </a:lnTo>
                <a:lnTo>
                  <a:pt x="388034" y="601266"/>
                </a:lnTo>
                <a:lnTo>
                  <a:pt x="408062" y="578718"/>
                </a:lnTo>
                <a:lnTo>
                  <a:pt x="350483" y="408360"/>
                </a:lnTo>
                <a:lnTo>
                  <a:pt x="380524" y="378296"/>
                </a:lnTo>
                <a:lnTo>
                  <a:pt x="410566" y="348233"/>
                </a:lnTo>
                <a:lnTo>
                  <a:pt x="580800" y="405854"/>
                </a:lnTo>
                <a:lnTo>
                  <a:pt x="630869" y="368275"/>
                </a:lnTo>
                <a:lnTo>
                  <a:pt x="680938" y="333201"/>
                </a:lnTo>
                <a:lnTo>
                  <a:pt x="678434" y="152822"/>
                </a:lnTo>
                <a:lnTo>
                  <a:pt x="715986" y="132780"/>
                </a:lnTo>
                <a:lnTo>
                  <a:pt x="753538" y="115243"/>
                </a:lnTo>
                <a:lnTo>
                  <a:pt x="896234" y="220464"/>
                </a:lnTo>
                <a:lnTo>
                  <a:pt x="953813" y="200422"/>
                </a:lnTo>
                <a:lnTo>
                  <a:pt x="983855" y="190401"/>
                </a:lnTo>
                <a:lnTo>
                  <a:pt x="1013896" y="182885"/>
                </a:lnTo>
                <a:lnTo>
                  <a:pt x="1066469" y="12526"/>
                </a:lnTo>
                <a:close/>
              </a:path>
            </a:pathLst>
          </a:custGeom>
          <a:noFill/>
          <a:ln w="3175" cap="flat" cmpd="sng" algn="ctr">
            <a:solidFill>
              <a:schemeClr val="bg1"/>
            </a:solidFill>
            <a:prstDash val="solid"/>
          </a:ln>
          <a:effectLst>
            <a:glow>
              <a:srgbClr val="00B0F0"/>
            </a:glow>
          </a:effectLst>
          <a:extLst/>
        </p:spPr>
        <p:txBody>
          <a:bodyPr lIns="0" tIns="34272" rIns="0" bIns="34272" anchor="ctr"/>
          <a:lstStyle/>
          <a:p>
            <a:pPr algn="ctr" defTabSz="685417">
              <a:lnSpc>
                <a:spcPct val="120000"/>
              </a:lnSpc>
              <a:spcBef>
                <a:spcPts val="450"/>
              </a:spcBef>
              <a:spcAft>
                <a:spcPts val="450"/>
              </a:spcAft>
              <a:defRPr/>
            </a:pPr>
            <a:endParaRPr lang="en-US" sz="2100" kern="0" dirty="0">
              <a:solidFill>
                <a:sysClr val="window" lastClr="FFFFFF"/>
              </a:solidFill>
              <a:latin typeface="微软雅黑" pitchFamily="34" charset="-122"/>
              <a:ea typeface="微软雅黑" pitchFamily="34" charset="-122"/>
            </a:endParaRPr>
          </a:p>
        </p:txBody>
      </p:sp>
      <p:sp>
        <p:nvSpPr>
          <p:cNvPr id="8" name="Freeform 6"/>
          <p:cNvSpPr>
            <a:spLocks/>
          </p:cNvSpPr>
          <p:nvPr/>
        </p:nvSpPr>
        <p:spPr bwMode="auto">
          <a:xfrm>
            <a:off x="3124824" y="3150951"/>
            <a:ext cx="1380704" cy="1381156"/>
          </a:xfrm>
          <a:custGeom>
            <a:avLst/>
            <a:gdLst/>
            <a:ahLst/>
            <a:cxnLst/>
            <a:rect l="l" t="t" r="r" b="b"/>
            <a:pathLst>
              <a:path w="1487948" h="1487615">
                <a:moveTo>
                  <a:pt x="743975" y="297790"/>
                </a:moveTo>
                <a:cubicBezTo>
                  <a:pt x="496116" y="297790"/>
                  <a:pt x="295186" y="497479"/>
                  <a:pt x="295186" y="743808"/>
                </a:cubicBezTo>
                <a:cubicBezTo>
                  <a:pt x="295186" y="990137"/>
                  <a:pt x="496116" y="1189826"/>
                  <a:pt x="743975" y="1189826"/>
                </a:cubicBezTo>
                <a:cubicBezTo>
                  <a:pt x="991834" y="1189826"/>
                  <a:pt x="1192764" y="990137"/>
                  <a:pt x="1192764" y="743808"/>
                </a:cubicBezTo>
                <a:cubicBezTo>
                  <a:pt x="1192764" y="497479"/>
                  <a:pt x="991834" y="297790"/>
                  <a:pt x="743975" y="297790"/>
                </a:cubicBezTo>
                <a:close/>
                <a:moveTo>
                  <a:pt x="693753" y="0"/>
                </a:moveTo>
                <a:lnTo>
                  <a:pt x="770837" y="149228"/>
                </a:lnTo>
                <a:lnTo>
                  <a:pt x="801203" y="151560"/>
                </a:lnTo>
                <a:lnTo>
                  <a:pt x="829233" y="153891"/>
                </a:lnTo>
                <a:lnTo>
                  <a:pt x="857264" y="158555"/>
                </a:lnTo>
                <a:lnTo>
                  <a:pt x="885294" y="163218"/>
                </a:lnTo>
                <a:lnTo>
                  <a:pt x="997416" y="41970"/>
                </a:lnTo>
                <a:lnTo>
                  <a:pt x="1018439" y="48965"/>
                </a:lnTo>
                <a:lnTo>
                  <a:pt x="1037126" y="58292"/>
                </a:lnTo>
                <a:lnTo>
                  <a:pt x="1076835" y="74614"/>
                </a:lnTo>
                <a:lnTo>
                  <a:pt x="1069828" y="240164"/>
                </a:lnTo>
                <a:lnTo>
                  <a:pt x="1093186" y="256485"/>
                </a:lnTo>
                <a:lnTo>
                  <a:pt x="1116545" y="272807"/>
                </a:lnTo>
                <a:lnTo>
                  <a:pt x="1139904" y="291461"/>
                </a:lnTo>
                <a:lnTo>
                  <a:pt x="1160927" y="312446"/>
                </a:lnTo>
                <a:lnTo>
                  <a:pt x="1312758" y="261149"/>
                </a:lnTo>
                <a:lnTo>
                  <a:pt x="1340789" y="298456"/>
                </a:lnTo>
                <a:lnTo>
                  <a:pt x="1352468" y="317109"/>
                </a:lnTo>
                <a:lnTo>
                  <a:pt x="1368819" y="335763"/>
                </a:lnTo>
                <a:lnTo>
                  <a:pt x="1280056" y="468669"/>
                </a:lnTo>
                <a:lnTo>
                  <a:pt x="1287064" y="480327"/>
                </a:lnTo>
                <a:lnTo>
                  <a:pt x="1294071" y="496649"/>
                </a:lnTo>
                <a:lnTo>
                  <a:pt x="1305750" y="522298"/>
                </a:lnTo>
                <a:lnTo>
                  <a:pt x="1315094" y="547946"/>
                </a:lnTo>
                <a:lnTo>
                  <a:pt x="1324437" y="575926"/>
                </a:lnTo>
                <a:lnTo>
                  <a:pt x="1476269" y="608570"/>
                </a:lnTo>
                <a:lnTo>
                  <a:pt x="1483276" y="652872"/>
                </a:lnTo>
                <a:lnTo>
                  <a:pt x="1487948" y="701837"/>
                </a:lnTo>
                <a:lnTo>
                  <a:pt x="1350132" y="774120"/>
                </a:lnTo>
                <a:lnTo>
                  <a:pt x="1347796" y="802100"/>
                </a:lnTo>
                <a:lnTo>
                  <a:pt x="1345460" y="830080"/>
                </a:lnTo>
                <a:lnTo>
                  <a:pt x="1340789" y="855729"/>
                </a:lnTo>
                <a:lnTo>
                  <a:pt x="1333781" y="886040"/>
                </a:lnTo>
                <a:lnTo>
                  <a:pt x="1448238" y="988635"/>
                </a:lnTo>
                <a:lnTo>
                  <a:pt x="1431887" y="1032937"/>
                </a:lnTo>
                <a:lnTo>
                  <a:pt x="1410865" y="1077239"/>
                </a:lnTo>
                <a:lnTo>
                  <a:pt x="1259033" y="1067912"/>
                </a:lnTo>
                <a:lnTo>
                  <a:pt x="1242682" y="1093560"/>
                </a:lnTo>
                <a:lnTo>
                  <a:pt x="1226331" y="1116877"/>
                </a:lnTo>
                <a:lnTo>
                  <a:pt x="1209980" y="1137862"/>
                </a:lnTo>
                <a:lnTo>
                  <a:pt x="1191293" y="1158848"/>
                </a:lnTo>
                <a:lnTo>
                  <a:pt x="1235674" y="1303412"/>
                </a:lnTo>
                <a:lnTo>
                  <a:pt x="1198301" y="1336056"/>
                </a:lnTo>
                <a:lnTo>
                  <a:pt x="1179614" y="1350046"/>
                </a:lnTo>
                <a:lnTo>
                  <a:pt x="1158591" y="1364036"/>
                </a:lnTo>
                <a:lnTo>
                  <a:pt x="1030118" y="1282427"/>
                </a:lnTo>
                <a:lnTo>
                  <a:pt x="1006759" y="1294085"/>
                </a:lnTo>
                <a:lnTo>
                  <a:pt x="981065" y="1305744"/>
                </a:lnTo>
                <a:lnTo>
                  <a:pt x="955370" y="1315071"/>
                </a:lnTo>
                <a:lnTo>
                  <a:pt x="927340" y="1324397"/>
                </a:lnTo>
                <a:lnTo>
                  <a:pt x="892302" y="1475957"/>
                </a:lnTo>
                <a:lnTo>
                  <a:pt x="845584" y="1482952"/>
                </a:lnTo>
                <a:lnTo>
                  <a:pt x="798867" y="1487615"/>
                </a:lnTo>
                <a:lnTo>
                  <a:pt x="728791" y="1350046"/>
                </a:lnTo>
                <a:lnTo>
                  <a:pt x="700761" y="1350046"/>
                </a:lnTo>
                <a:lnTo>
                  <a:pt x="672730" y="1345382"/>
                </a:lnTo>
                <a:lnTo>
                  <a:pt x="642364" y="1343051"/>
                </a:lnTo>
                <a:lnTo>
                  <a:pt x="616669" y="1336056"/>
                </a:lnTo>
                <a:lnTo>
                  <a:pt x="511555" y="1450308"/>
                </a:lnTo>
                <a:lnTo>
                  <a:pt x="488197" y="1443313"/>
                </a:lnTo>
                <a:lnTo>
                  <a:pt x="467174" y="1436318"/>
                </a:lnTo>
                <a:lnTo>
                  <a:pt x="422792" y="1417665"/>
                </a:lnTo>
                <a:lnTo>
                  <a:pt x="429800" y="1259110"/>
                </a:lnTo>
                <a:lnTo>
                  <a:pt x="406441" y="1242788"/>
                </a:lnTo>
                <a:lnTo>
                  <a:pt x="383083" y="1226467"/>
                </a:lnTo>
                <a:lnTo>
                  <a:pt x="362060" y="1210145"/>
                </a:lnTo>
                <a:lnTo>
                  <a:pt x="341037" y="1191491"/>
                </a:lnTo>
                <a:lnTo>
                  <a:pt x="184534" y="1238125"/>
                </a:lnTo>
                <a:lnTo>
                  <a:pt x="156503" y="1205481"/>
                </a:lnTo>
                <a:lnTo>
                  <a:pt x="130809" y="1170506"/>
                </a:lnTo>
                <a:lnTo>
                  <a:pt x="219572" y="1032937"/>
                </a:lnTo>
                <a:lnTo>
                  <a:pt x="207893" y="1007288"/>
                </a:lnTo>
                <a:lnTo>
                  <a:pt x="193877" y="981640"/>
                </a:lnTo>
                <a:lnTo>
                  <a:pt x="182198" y="955991"/>
                </a:lnTo>
                <a:lnTo>
                  <a:pt x="172854" y="928011"/>
                </a:lnTo>
                <a:lnTo>
                  <a:pt x="14015" y="893036"/>
                </a:lnTo>
                <a:lnTo>
                  <a:pt x="7008" y="848734"/>
                </a:lnTo>
                <a:lnTo>
                  <a:pt x="0" y="806763"/>
                </a:lnTo>
                <a:lnTo>
                  <a:pt x="147160" y="732149"/>
                </a:lnTo>
                <a:lnTo>
                  <a:pt x="149496" y="701837"/>
                </a:lnTo>
                <a:lnTo>
                  <a:pt x="151832" y="671525"/>
                </a:lnTo>
                <a:lnTo>
                  <a:pt x="156503" y="643545"/>
                </a:lnTo>
                <a:lnTo>
                  <a:pt x="161175" y="615565"/>
                </a:lnTo>
                <a:lnTo>
                  <a:pt x="39710" y="501312"/>
                </a:lnTo>
                <a:lnTo>
                  <a:pt x="53725" y="461674"/>
                </a:lnTo>
                <a:lnTo>
                  <a:pt x="70076" y="424367"/>
                </a:lnTo>
                <a:lnTo>
                  <a:pt x="238259" y="431362"/>
                </a:lnTo>
                <a:lnTo>
                  <a:pt x="254610" y="408045"/>
                </a:lnTo>
                <a:lnTo>
                  <a:pt x="273297" y="384728"/>
                </a:lnTo>
                <a:lnTo>
                  <a:pt x="289648" y="361411"/>
                </a:lnTo>
                <a:lnTo>
                  <a:pt x="310671" y="340426"/>
                </a:lnTo>
                <a:lnTo>
                  <a:pt x="259282" y="177208"/>
                </a:lnTo>
                <a:lnTo>
                  <a:pt x="289648" y="151560"/>
                </a:lnTo>
                <a:lnTo>
                  <a:pt x="322350" y="128243"/>
                </a:lnTo>
                <a:lnTo>
                  <a:pt x="467174" y="219179"/>
                </a:lnTo>
                <a:lnTo>
                  <a:pt x="492868" y="205188"/>
                </a:lnTo>
                <a:lnTo>
                  <a:pt x="518563" y="193530"/>
                </a:lnTo>
                <a:lnTo>
                  <a:pt x="546593" y="184203"/>
                </a:lnTo>
                <a:lnTo>
                  <a:pt x="574624" y="174876"/>
                </a:lnTo>
                <a:lnTo>
                  <a:pt x="609662" y="9327"/>
                </a:lnTo>
                <a:lnTo>
                  <a:pt x="630685" y="6995"/>
                </a:lnTo>
                <a:lnTo>
                  <a:pt x="651707" y="2332"/>
                </a:lnTo>
                <a:close/>
              </a:path>
            </a:pathLst>
          </a:custGeom>
          <a:noFill/>
          <a:ln w="3175" cap="flat" cmpd="sng" algn="ctr">
            <a:solidFill>
              <a:schemeClr val="bg1"/>
            </a:solidFill>
            <a:prstDash val="solid"/>
          </a:ln>
          <a:effectLst>
            <a:glow>
              <a:srgbClr val="00B0F0"/>
            </a:glow>
          </a:effectLst>
          <a:extLst/>
        </p:spPr>
        <p:txBody>
          <a:bodyPr lIns="0" tIns="34272" rIns="0" bIns="34272" anchor="ctr"/>
          <a:lstStyle/>
          <a:p>
            <a:pPr algn="ctr" defTabSz="685417">
              <a:lnSpc>
                <a:spcPct val="120000"/>
              </a:lnSpc>
              <a:spcBef>
                <a:spcPts val="450"/>
              </a:spcBef>
              <a:spcAft>
                <a:spcPts val="450"/>
              </a:spcAft>
              <a:defRPr/>
            </a:pPr>
            <a:endParaRPr lang="en-US" sz="2100" kern="0" dirty="0">
              <a:solidFill>
                <a:srgbClr val="414455"/>
              </a:solidFill>
              <a:latin typeface="微软雅黑" pitchFamily="34" charset="-122"/>
              <a:ea typeface="微软雅黑" pitchFamily="34" charset="-122"/>
            </a:endParaRPr>
          </a:p>
        </p:txBody>
      </p:sp>
      <p:sp>
        <p:nvSpPr>
          <p:cNvPr id="9" name="Freeform 8"/>
          <p:cNvSpPr>
            <a:spLocks/>
          </p:cNvSpPr>
          <p:nvPr/>
        </p:nvSpPr>
        <p:spPr bwMode="auto">
          <a:xfrm>
            <a:off x="480109" y="3284460"/>
            <a:ext cx="1523907" cy="1523500"/>
          </a:xfrm>
          <a:custGeom>
            <a:avLst/>
            <a:gdLst/>
            <a:ahLst/>
            <a:cxnLst/>
            <a:rect l="l" t="t" r="r" b="b"/>
            <a:pathLst>
              <a:path w="2075647" h="2080525">
                <a:moveTo>
                  <a:pt x="1036488" y="349870"/>
                </a:moveTo>
                <a:cubicBezTo>
                  <a:pt x="655847" y="349870"/>
                  <a:pt x="347277" y="658371"/>
                  <a:pt x="347277" y="1038927"/>
                </a:cubicBezTo>
                <a:cubicBezTo>
                  <a:pt x="347277" y="1419483"/>
                  <a:pt x="655847" y="1727984"/>
                  <a:pt x="1036488" y="1727984"/>
                </a:cubicBezTo>
                <a:cubicBezTo>
                  <a:pt x="1417129" y="1727984"/>
                  <a:pt x="1725699" y="1419483"/>
                  <a:pt x="1725699" y="1038927"/>
                </a:cubicBezTo>
                <a:cubicBezTo>
                  <a:pt x="1725699" y="658371"/>
                  <a:pt x="1417129" y="349870"/>
                  <a:pt x="1036488" y="349870"/>
                </a:cubicBezTo>
                <a:close/>
                <a:moveTo>
                  <a:pt x="1096908" y="0"/>
                </a:moveTo>
                <a:lnTo>
                  <a:pt x="1138010" y="2569"/>
                </a:lnTo>
                <a:lnTo>
                  <a:pt x="1179112" y="7706"/>
                </a:lnTo>
                <a:lnTo>
                  <a:pt x="1230489" y="174661"/>
                </a:lnTo>
                <a:lnTo>
                  <a:pt x="1261315" y="182367"/>
                </a:lnTo>
                <a:lnTo>
                  <a:pt x="1292142" y="192641"/>
                </a:lnTo>
                <a:lnTo>
                  <a:pt x="1322968" y="200347"/>
                </a:lnTo>
                <a:lnTo>
                  <a:pt x="1353795" y="213190"/>
                </a:lnTo>
                <a:lnTo>
                  <a:pt x="1487376" y="100173"/>
                </a:lnTo>
                <a:lnTo>
                  <a:pt x="1523340" y="118153"/>
                </a:lnTo>
                <a:lnTo>
                  <a:pt x="1559304" y="138702"/>
                </a:lnTo>
                <a:lnTo>
                  <a:pt x="1538753" y="313363"/>
                </a:lnTo>
                <a:lnTo>
                  <a:pt x="1569580" y="333912"/>
                </a:lnTo>
                <a:lnTo>
                  <a:pt x="1595269" y="354460"/>
                </a:lnTo>
                <a:lnTo>
                  <a:pt x="1618388" y="375008"/>
                </a:lnTo>
                <a:lnTo>
                  <a:pt x="1644077" y="398125"/>
                </a:lnTo>
                <a:lnTo>
                  <a:pt x="1811054" y="344186"/>
                </a:lnTo>
                <a:lnTo>
                  <a:pt x="1836742" y="375008"/>
                </a:lnTo>
                <a:lnTo>
                  <a:pt x="1862431" y="405831"/>
                </a:lnTo>
                <a:lnTo>
                  <a:pt x="1777658" y="562512"/>
                </a:lnTo>
                <a:lnTo>
                  <a:pt x="1811054" y="619021"/>
                </a:lnTo>
                <a:lnTo>
                  <a:pt x="1823898" y="647275"/>
                </a:lnTo>
                <a:lnTo>
                  <a:pt x="1839311" y="678097"/>
                </a:lnTo>
                <a:lnTo>
                  <a:pt x="2019132" y="693508"/>
                </a:lnTo>
                <a:lnTo>
                  <a:pt x="2031976" y="732037"/>
                </a:lnTo>
                <a:lnTo>
                  <a:pt x="2042252" y="770565"/>
                </a:lnTo>
                <a:lnTo>
                  <a:pt x="1900964" y="881013"/>
                </a:lnTo>
                <a:lnTo>
                  <a:pt x="1906102" y="914404"/>
                </a:lnTo>
                <a:lnTo>
                  <a:pt x="1911240" y="945226"/>
                </a:lnTo>
                <a:lnTo>
                  <a:pt x="1913808" y="981186"/>
                </a:lnTo>
                <a:lnTo>
                  <a:pt x="1913808" y="1014577"/>
                </a:lnTo>
                <a:lnTo>
                  <a:pt x="2075647" y="1096771"/>
                </a:lnTo>
                <a:lnTo>
                  <a:pt x="2073078" y="1135299"/>
                </a:lnTo>
                <a:lnTo>
                  <a:pt x="2067941" y="1173827"/>
                </a:lnTo>
                <a:lnTo>
                  <a:pt x="1893257" y="1225198"/>
                </a:lnTo>
                <a:lnTo>
                  <a:pt x="1885551" y="1258589"/>
                </a:lnTo>
                <a:lnTo>
                  <a:pt x="1875275" y="1289412"/>
                </a:lnTo>
                <a:lnTo>
                  <a:pt x="1865000" y="1320235"/>
                </a:lnTo>
                <a:lnTo>
                  <a:pt x="1854724" y="1351057"/>
                </a:lnTo>
                <a:lnTo>
                  <a:pt x="1975461" y="1494896"/>
                </a:lnTo>
                <a:lnTo>
                  <a:pt x="1957479" y="1528287"/>
                </a:lnTo>
                <a:lnTo>
                  <a:pt x="1942066" y="1559110"/>
                </a:lnTo>
                <a:lnTo>
                  <a:pt x="1754538" y="1538561"/>
                </a:lnTo>
                <a:lnTo>
                  <a:pt x="1736556" y="1564247"/>
                </a:lnTo>
                <a:lnTo>
                  <a:pt x="1716005" y="1592501"/>
                </a:lnTo>
                <a:lnTo>
                  <a:pt x="1692886" y="1615618"/>
                </a:lnTo>
                <a:lnTo>
                  <a:pt x="1672335" y="1641303"/>
                </a:lnTo>
                <a:lnTo>
                  <a:pt x="1728850" y="1821102"/>
                </a:lnTo>
                <a:lnTo>
                  <a:pt x="1700592" y="1844219"/>
                </a:lnTo>
                <a:lnTo>
                  <a:pt x="1672335" y="1864767"/>
                </a:lnTo>
                <a:lnTo>
                  <a:pt x="1507927" y="1774868"/>
                </a:lnTo>
                <a:lnTo>
                  <a:pt x="1451412" y="1808259"/>
                </a:lnTo>
                <a:lnTo>
                  <a:pt x="1420585" y="1823670"/>
                </a:lnTo>
                <a:lnTo>
                  <a:pt x="1392328" y="1839081"/>
                </a:lnTo>
                <a:lnTo>
                  <a:pt x="1374346" y="2026586"/>
                </a:lnTo>
                <a:lnTo>
                  <a:pt x="1340950" y="2039428"/>
                </a:lnTo>
                <a:lnTo>
                  <a:pt x="1307555" y="2047134"/>
                </a:lnTo>
                <a:lnTo>
                  <a:pt x="1186818" y="1898158"/>
                </a:lnTo>
                <a:lnTo>
                  <a:pt x="1155992" y="1903295"/>
                </a:lnTo>
                <a:lnTo>
                  <a:pt x="1122596" y="1908432"/>
                </a:lnTo>
                <a:lnTo>
                  <a:pt x="1091770" y="1911001"/>
                </a:lnTo>
                <a:lnTo>
                  <a:pt x="1058375" y="1911001"/>
                </a:lnTo>
                <a:lnTo>
                  <a:pt x="971033" y="2080525"/>
                </a:lnTo>
                <a:lnTo>
                  <a:pt x="935069" y="2077957"/>
                </a:lnTo>
                <a:lnTo>
                  <a:pt x="901674" y="2072819"/>
                </a:lnTo>
                <a:lnTo>
                  <a:pt x="845158" y="1890452"/>
                </a:lnTo>
                <a:lnTo>
                  <a:pt x="814332" y="1882747"/>
                </a:lnTo>
                <a:lnTo>
                  <a:pt x="780937" y="1875041"/>
                </a:lnTo>
                <a:lnTo>
                  <a:pt x="750110" y="1864767"/>
                </a:lnTo>
                <a:lnTo>
                  <a:pt x="719284" y="1851924"/>
                </a:lnTo>
                <a:lnTo>
                  <a:pt x="577996" y="1975215"/>
                </a:lnTo>
                <a:lnTo>
                  <a:pt x="544601" y="1959803"/>
                </a:lnTo>
                <a:lnTo>
                  <a:pt x="511205" y="1939255"/>
                </a:lnTo>
                <a:lnTo>
                  <a:pt x="531756" y="1754319"/>
                </a:lnTo>
                <a:lnTo>
                  <a:pt x="506068" y="1733771"/>
                </a:lnTo>
                <a:lnTo>
                  <a:pt x="480379" y="1713223"/>
                </a:lnTo>
                <a:lnTo>
                  <a:pt x="454690" y="1690106"/>
                </a:lnTo>
                <a:lnTo>
                  <a:pt x="431570" y="1669557"/>
                </a:lnTo>
                <a:lnTo>
                  <a:pt x="254318" y="1726065"/>
                </a:lnTo>
                <a:lnTo>
                  <a:pt x="231198" y="1697811"/>
                </a:lnTo>
                <a:lnTo>
                  <a:pt x="208079" y="1666989"/>
                </a:lnTo>
                <a:lnTo>
                  <a:pt x="297989" y="1505170"/>
                </a:lnTo>
                <a:lnTo>
                  <a:pt x="264594" y="1446093"/>
                </a:lnTo>
                <a:lnTo>
                  <a:pt x="249181" y="1417839"/>
                </a:lnTo>
                <a:lnTo>
                  <a:pt x="236336" y="1387017"/>
                </a:lnTo>
                <a:lnTo>
                  <a:pt x="51378" y="1371606"/>
                </a:lnTo>
                <a:lnTo>
                  <a:pt x="41102" y="1338214"/>
                </a:lnTo>
                <a:lnTo>
                  <a:pt x="30827" y="1302255"/>
                </a:lnTo>
                <a:lnTo>
                  <a:pt x="172114" y="1184101"/>
                </a:lnTo>
                <a:lnTo>
                  <a:pt x="166977" y="1153279"/>
                </a:lnTo>
                <a:lnTo>
                  <a:pt x="164408" y="1119888"/>
                </a:lnTo>
                <a:lnTo>
                  <a:pt x="161839" y="1086497"/>
                </a:lnTo>
                <a:lnTo>
                  <a:pt x="159270" y="1053105"/>
                </a:lnTo>
                <a:lnTo>
                  <a:pt x="0" y="970912"/>
                </a:lnTo>
                <a:lnTo>
                  <a:pt x="2569" y="929815"/>
                </a:lnTo>
                <a:lnTo>
                  <a:pt x="7707" y="893855"/>
                </a:lnTo>
                <a:lnTo>
                  <a:pt x="179821" y="842484"/>
                </a:lnTo>
                <a:lnTo>
                  <a:pt x="187528" y="811662"/>
                </a:lnTo>
                <a:lnTo>
                  <a:pt x="200372" y="778271"/>
                </a:lnTo>
                <a:lnTo>
                  <a:pt x="210647" y="747448"/>
                </a:lnTo>
                <a:lnTo>
                  <a:pt x="220923" y="714057"/>
                </a:lnTo>
                <a:lnTo>
                  <a:pt x="105324" y="577924"/>
                </a:lnTo>
                <a:lnTo>
                  <a:pt x="123306" y="544533"/>
                </a:lnTo>
                <a:lnTo>
                  <a:pt x="141288" y="511141"/>
                </a:lnTo>
                <a:lnTo>
                  <a:pt x="321109" y="529121"/>
                </a:lnTo>
                <a:lnTo>
                  <a:pt x="339091" y="503436"/>
                </a:lnTo>
                <a:lnTo>
                  <a:pt x="359642" y="477750"/>
                </a:lnTo>
                <a:lnTo>
                  <a:pt x="380193" y="449496"/>
                </a:lnTo>
                <a:lnTo>
                  <a:pt x="403313" y="426379"/>
                </a:lnTo>
                <a:lnTo>
                  <a:pt x="349366" y="259424"/>
                </a:lnTo>
                <a:lnTo>
                  <a:pt x="380193" y="233738"/>
                </a:lnTo>
                <a:lnTo>
                  <a:pt x="411019" y="205484"/>
                </a:lnTo>
                <a:lnTo>
                  <a:pt x="567720" y="292815"/>
                </a:lnTo>
                <a:lnTo>
                  <a:pt x="624236" y="259424"/>
                </a:lnTo>
                <a:lnTo>
                  <a:pt x="655062" y="244012"/>
                </a:lnTo>
                <a:lnTo>
                  <a:pt x="683320" y="231170"/>
                </a:lnTo>
                <a:lnTo>
                  <a:pt x="698733" y="53940"/>
                </a:lnTo>
                <a:lnTo>
                  <a:pt x="737266" y="41097"/>
                </a:lnTo>
                <a:lnTo>
                  <a:pt x="775799" y="30823"/>
                </a:lnTo>
                <a:lnTo>
                  <a:pt x="886260" y="166956"/>
                </a:lnTo>
                <a:lnTo>
                  <a:pt x="919656" y="161819"/>
                </a:lnTo>
                <a:lnTo>
                  <a:pt x="953051" y="159250"/>
                </a:lnTo>
                <a:lnTo>
                  <a:pt x="983877" y="156682"/>
                </a:lnTo>
                <a:lnTo>
                  <a:pt x="1017273" y="154113"/>
                </a:lnTo>
                <a:close/>
              </a:path>
            </a:pathLst>
          </a:custGeom>
          <a:noFill/>
          <a:ln w="3175" cap="flat" cmpd="sng" algn="ctr">
            <a:solidFill>
              <a:schemeClr val="bg1"/>
            </a:solidFill>
            <a:prstDash val="solid"/>
          </a:ln>
          <a:effectLst>
            <a:glow>
              <a:srgbClr val="00B0F0"/>
            </a:glow>
          </a:effectLst>
          <a:extLst/>
        </p:spPr>
        <p:txBody>
          <a:bodyPr lIns="0" tIns="34272" rIns="0" bIns="34272" anchor="ctr"/>
          <a:lstStyle/>
          <a:p>
            <a:pPr algn="ctr" defTabSz="685417">
              <a:lnSpc>
                <a:spcPct val="120000"/>
              </a:lnSpc>
              <a:spcBef>
                <a:spcPts val="450"/>
              </a:spcBef>
              <a:spcAft>
                <a:spcPts val="450"/>
              </a:spcAft>
              <a:defRPr/>
            </a:pPr>
            <a:endParaRPr lang="en-US" sz="2100" kern="0" dirty="0">
              <a:solidFill>
                <a:sysClr val="window" lastClr="FFFFFF"/>
              </a:solidFill>
              <a:latin typeface="微软雅黑" pitchFamily="34" charset="-122"/>
              <a:ea typeface="微软雅黑" pitchFamily="34" charset="-122"/>
            </a:endParaRPr>
          </a:p>
        </p:txBody>
      </p:sp>
      <p:sp>
        <p:nvSpPr>
          <p:cNvPr id="10" name="Freeform 6"/>
          <p:cNvSpPr>
            <a:spLocks/>
          </p:cNvSpPr>
          <p:nvPr/>
        </p:nvSpPr>
        <p:spPr bwMode="auto">
          <a:xfrm>
            <a:off x="4238286" y="2253589"/>
            <a:ext cx="1667814" cy="1668361"/>
          </a:xfrm>
          <a:custGeom>
            <a:avLst/>
            <a:gdLst/>
            <a:ahLst/>
            <a:cxnLst/>
            <a:rect l="l" t="t" r="r" b="b"/>
            <a:pathLst>
              <a:path w="1487948" h="1487615">
                <a:moveTo>
                  <a:pt x="743975" y="297790"/>
                </a:moveTo>
                <a:cubicBezTo>
                  <a:pt x="496116" y="297790"/>
                  <a:pt x="295186" y="497479"/>
                  <a:pt x="295186" y="743808"/>
                </a:cubicBezTo>
                <a:cubicBezTo>
                  <a:pt x="295186" y="990137"/>
                  <a:pt x="496116" y="1189826"/>
                  <a:pt x="743975" y="1189826"/>
                </a:cubicBezTo>
                <a:cubicBezTo>
                  <a:pt x="991834" y="1189826"/>
                  <a:pt x="1192764" y="990137"/>
                  <a:pt x="1192764" y="743808"/>
                </a:cubicBezTo>
                <a:cubicBezTo>
                  <a:pt x="1192764" y="497479"/>
                  <a:pt x="991834" y="297790"/>
                  <a:pt x="743975" y="297790"/>
                </a:cubicBezTo>
                <a:close/>
                <a:moveTo>
                  <a:pt x="693753" y="0"/>
                </a:moveTo>
                <a:lnTo>
                  <a:pt x="770837" y="149228"/>
                </a:lnTo>
                <a:lnTo>
                  <a:pt x="801203" y="151560"/>
                </a:lnTo>
                <a:lnTo>
                  <a:pt x="829233" y="153891"/>
                </a:lnTo>
                <a:lnTo>
                  <a:pt x="857264" y="158555"/>
                </a:lnTo>
                <a:lnTo>
                  <a:pt x="885294" y="163218"/>
                </a:lnTo>
                <a:lnTo>
                  <a:pt x="997416" y="41970"/>
                </a:lnTo>
                <a:lnTo>
                  <a:pt x="1018439" y="48965"/>
                </a:lnTo>
                <a:lnTo>
                  <a:pt x="1037126" y="58292"/>
                </a:lnTo>
                <a:lnTo>
                  <a:pt x="1076835" y="74614"/>
                </a:lnTo>
                <a:lnTo>
                  <a:pt x="1069828" y="240164"/>
                </a:lnTo>
                <a:lnTo>
                  <a:pt x="1093186" y="256485"/>
                </a:lnTo>
                <a:lnTo>
                  <a:pt x="1116545" y="272807"/>
                </a:lnTo>
                <a:lnTo>
                  <a:pt x="1139904" y="291461"/>
                </a:lnTo>
                <a:lnTo>
                  <a:pt x="1160927" y="312446"/>
                </a:lnTo>
                <a:lnTo>
                  <a:pt x="1312758" y="261149"/>
                </a:lnTo>
                <a:lnTo>
                  <a:pt x="1340789" y="298456"/>
                </a:lnTo>
                <a:lnTo>
                  <a:pt x="1352468" y="317109"/>
                </a:lnTo>
                <a:lnTo>
                  <a:pt x="1368819" y="335763"/>
                </a:lnTo>
                <a:lnTo>
                  <a:pt x="1280056" y="468669"/>
                </a:lnTo>
                <a:lnTo>
                  <a:pt x="1287064" y="480327"/>
                </a:lnTo>
                <a:lnTo>
                  <a:pt x="1294071" y="496649"/>
                </a:lnTo>
                <a:lnTo>
                  <a:pt x="1305750" y="522298"/>
                </a:lnTo>
                <a:lnTo>
                  <a:pt x="1315094" y="547946"/>
                </a:lnTo>
                <a:lnTo>
                  <a:pt x="1324437" y="575926"/>
                </a:lnTo>
                <a:lnTo>
                  <a:pt x="1476269" y="608570"/>
                </a:lnTo>
                <a:lnTo>
                  <a:pt x="1483276" y="652872"/>
                </a:lnTo>
                <a:lnTo>
                  <a:pt x="1487948" y="701837"/>
                </a:lnTo>
                <a:lnTo>
                  <a:pt x="1350132" y="774120"/>
                </a:lnTo>
                <a:lnTo>
                  <a:pt x="1347796" y="802100"/>
                </a:lnTo>
                <a:lnTo>
                  <a:pt x="1345460" y="830080"/>
                </a:lnTo>
                <a:lnTo>
                  <a:pt x="1340789" y="855729"/>
                </a:lnTo>
                <a:lnTo>
                  <a:pt x="1333781" y="886040"/>
                </a:lnTo>
                <a:lnTo>
                  <a:pt x="1448238" y="988635"/>
                </a:lnTo>
                <a:lnTo>
                  <a:pt x="1431887" y="1032937"/>
                </a:lnTo>
                <a:lnTo>
                  <a:pt x="1410865" y="1077239"/>
                </a:lnTo>
                <a:lnTo>
                  <a:pt x="1259033" y="1067912"/>
                </a:lnTo>
                <a:lnTo>
                  <a:pt x="1242682" y="1093560"/>
                </a:lnTo>
                <a:lnTo>
                  <a:pt x="1226331" y="1116877"/>
                </a:lnTo>
                <a:lnTo>
                  <a:pt x="1209980" y="1137862"/>
                </a:lnTo>
                <a:lnTo>
                  <a:pt x="1191293" y="1158848"/>
                </a:lnTo>
                <a:lnTo>
                  <a:pt x="1235674" y="1303412"/>
                </a:lnTo>
                <a:lnTo>
                  <a:pt x="1198301" y="1336056"/>
                </a:lnTo>
                <a:lnTo>
                  <a:pt x="1179614" y="1350046"/>
                </a:lnTo>
                <a:lnTo>
                  <a:pt x="1158591" y="1364036"/>
                </a:lnTo>
                <a:lnTo>
                  <a:pt x="1030118" y="1282427"/>
                </a:lnTo>
                <a:lnTo>
                  <a:pt x="1006759" y="1294085"/>
                </a:lnTo>
                <a:lnTo>
                  <a:pt x="981065" y="1305744"/>
                </a:lnTo>
                <a:lnTo>
                  <a:pt x="955370" y="1315071"/>
                </a:lnTo>
                <a:lnTo>
                  <a:pt x="927340" y="1324397"/>
                </a:lnTo>
                <a:lnTo>
                  <a:pt x="892302" y="1475957"/>
                </a:lnTo>
                <a:lnTo>
                  <a:pt x="845584" y="1482952"/>
                </a:lnTo>
                <a:lnTo>
                  <a:pt x="798867" y="1487615"/>
                </a:lnTo>
                <a:lnTo>
                  <a:pt x="728791" y="1350046"/>
                </a:lnTo>
                <a:lnTo>
                  <a:pt x="700761" y="1350046"/>
                </a:lnTo>
                <a:lnTo>
                  <a:pt x="672730" y="1345382"/>
                </a:lnTo>
                <a:lnTo>
                  <a:pt x="642364" y="1343051"/>
                </a:lnTo>
                <a:lnTo>
                  <a:pt x="616669" y="1336056"/>
                </a:lnTo>
                <a:lnTo>
                  <a:pt x="511555" y="1450308"/>
                </a:lnTo>
                <a:lnTo>
                  <a:pt x="488197" y="1443313"/>
                </a:lnTo>
                <a:lnTo>
                  <a:pt x="467174" y="1436318"/>
                </a:lnTo>
                <a:lnTo>
                  <a:pt x="422792" y="1417665"/>
                </a:lnTo>
                <a:lnTo>
                  <a:pt x="429800" y="1259110"/>
                </a:lnTo>
                <a:lnTo>
                  <a:pt x="406441" y="1242788"/>
                </a:lnTo>
                <a:lnTo>
                  <a:pt x="383083" y="1226467"/>
                </a:lnTo>
                <a:lnTo>
                  <a:pt x="362060" y="1210145"/>
                </a:lnTo>
                <a:lnTo>
                  <a:pt x="341037" y="1191491"/>
                </a:lnTo>
                <a:lnTo>
                  <a:pt x="184534" y="1238125"/>
                </a:lnTo>
                <a:lnTo>
                  <a:pt x="156503" y="1205481"/>
                </a:lnTo>
                <a:lnTo>
                  <a:pt x="130809" y="1170506"/>
                </a:lnTo>
                <a:lnTo>
                  <a:pt x="219572" y="1032937"/>
                </a:lnTo>
                <a:lnTo>
                  <a:pt x="207893" y="1007288"/>
                </a:lnTo>
                <a:lnTo>
                  <a:pt x="193877" y="981640"/>
                </a:lnTo>
                <a:lnTo>
                  <a:pt x="182198" y="955991"/>
                </a:lnTo>
                <a:lnTo>
                  <a:pt x="172854" y="928011"/>
                </a:lnTo>
                <a:lnTo>
                  <a:pt x="14015" y="893036"/>
                </a:lnTo>
                <a:lnTo>
                  <a:pt x="7008" y="848734"/>
                </a:lnTo>
                <a:lnTo>
                  <a:pt x="0" y="806763"/>
                </a:lnTo>
                <a:lnTo>
                  <a:pt x="147160" y="732149"/>
                </a:lnTo>
                <a:lnTo>
                  <a:pt x="149496" y="701837"/>
                </a:lnTo>
                <a:lnTo>
                  <a:pt x="151832" y="671525"/>
                </a:lnTo>
                <a:lnTo>
                  <a:pt x="156503" y="643545"/>
                </a:lnTo>
                <a:lnTo>
                  <a:pt x="161175" y="615565"/>
                </a:lnTo>
                <a:lnTo>
                  <a:pt x="39710" y="501312"/>
                </a:lnTo>
                <a:lnTo>
                  <a:pt x="53725" y="461674"/>
                </a:lnTo>
                <a:lnTo>
                  <a:pt x="70076" y="424367"/>
                </a:lnTo>
                <a:lnTo>
                  <a:pt x="238259" y="431362"/>
                </a:lnTo>
                <a:lnTo>
                  <a:pt x="254610" y="408045"/>
                </a:lnTo>
                <a:lnTo>
                  <a:pt x="273297" y="384728"/>
                </a:lnTo>
                <a:lnTo>
                  <a:pt x="289648" y="361411"/>
                </a:lnTo>
                <a:lnTo>
                  <a:pt x="310671" y="340426"/>
                </a:lnTo>
                <a:lnTo>
                  <a:pt x="259282" y="177208"/>
                </a:lnTo>
                <a:lnTo>
                  <a:pt x="289648" y="151560"/>
                </a:lnTo>
                <a:lnTo>
                  <a:pt x="322350" y="128243"/>
                </a:lnTo>
                <a:lnTo>
                  <a:pt x="467174" y="219179"/>
                </a:lnTo>
                <a:lnTo>
                  <a:pt x="492868" y="205188"/>
                </a:lnTo>
                <a:lnTo>
                  <a:pt x="518563" y="193530"/>
                </a:lnTo>
                <a:lnTo>
                  <a:pt x="546593" y="184203"/>
                </a:lnTo>
                <a:lnTo>
                  <a:pt x="574624" y="174876"/>
                </a:lnTo>
                <a:lnTo>
                  <a:pt x="609662" y="9327"/>
                </a:lnTo>
                <a:lnTo>
                  <a:pt x="630685" y="6995"/>
                </a:lnTo>
                <a:lnTo>
                  <a:pt x="651707" y="2332"/>
                </a:lnTo>
                <a:close/>
              </a:path>
            </a:pathLst>
          </a:custGeom>
          <a:noFill/>
          <a:ln w="3175" cap="flat" cmpd="sng" algn="ctr">
            <a:solidFill>
              <a:schemeClr val="bg1"/>
            </a:solidFill>
            <a:prstDash val="solid"/>
          </a:ln>
          <a:effectLst>
            <a:glow>
              <a:srgbClr val="00B0F0"/>
            </a:glow>
          </a:effectLst>
          <a:extLst/>
        </p:spPr>
        <p:txBody>
          <a:bodyPr lIns="0" tIns="34272" rIns="0" bIns="34272" anchor="ctr"/>
          <a:lstStyle/>
          <a:p>
            <a:pPr algn="ctr" defTabSz="685417">
              <a:lnSpc>
                <a:spcPct val="120000"/>
              </a:lnSpc>
              <a:spcBef>
                <a:spcPts val="450"/>
              </a:spcBef>
              <a:spcAft>
                <a:spcPts val="450"/>
              </a:spcAft>
            </a:pPr>
            <a:endParaRPr lang="en-US" sz="2100" kern="0" dirty="0">
              <a:solidFill>
                <a:sysClr val="window" lastClr="FFFFFF"/>
              </a:solidFill>
              <a:latin typeface="微软雅黑" pitchFamily="34" charset="-122"/>
              <a:ea typeface="微软雅黑" pitchFamily="34" charset="-122"/>
            </a:endParaRPr>
          </a:p>
        </p:txBody>
      </p:sp>
      <p:sp>
        <p:nvSpPr>
          <p:cNvPr id="11" name="矩形 10"/>
          <p:cNvSpPr/>
          <p:nvPr/>
        </p:nvSpPr>
        <p:spPr>
          <a:xfrm>
            <a:off x="2909115" y="1460364"/>
            <a:ext cx="2880301" cy="347663"/>
          </a:xfrm>
          <a:prstGeom prst="rect">
            <a:avLst/>
          </a:prstGeom>
          <a:noFill/>
          <a:ln>
            <a:solidFill>
              <a:schemeClr val="bg1"/>
            </a:solidFill>
          </a:ln>
          <a:effectLst>
            <a:glow>
              <a:srgbClr val="00B0F0"/>
            </a:glow>
          </a:effectLst>
        </p:spPr>
        <p:style>
          <a:lnRef idx="2">
            <a:schemeClr val="accent1">
              <a:shade val="50000"/>
            </a:schemeClr>
          </a:lnRef>
          <a:fillRef idx="1">
            <a:schemeClr val="accent1"/>
          </a:fillRef>
          <a:effectRef idx="0">
            <a:schemeClr val="accent1"/>
          </a:effectRef>
          <a:fontRef idx="minor">
            <a:schemeClr val="lt1"/>
          </a:fontRef>
        </p:style>
        <p:txBody>
          <a:bodyPr lIns="68567" tIns="34284" rIns="68567" bIns="34284" rtlCol="0" anchor="ctr"/>
          <a:lstStyle/>
          <a:p>
            <a:pPr algn="ctr"/>
            <a:r>
              <a:rPr lang="zh-CN" altLang="en-US" dirty="0">
                <a:latin typeface="微软雅黑" pitchFamily="34" charset="-122"/>
                <a:ea typeface="微软雅黑" pitchFamily="34" charset="-122"/>
              </a:rPr>
              <a:t>点击添加小标题</a:t>
            </a:r>
          </a:p>
        </p:txBody>
      </p:sp>
    </p:spTree>
    <p:extLst>
      <p:ext uri="{BB962C8B-B14F-4D97-AF65-F5344CB8AC3E}">
        <p14:creationId xmlns:p14="http://schemas.microsoft.com/office/powerpoint/2010/main" val="3951256520"/>
      </p:ext>
    </p:extLst>
  </p:cSld>
  <p:clrMapOvr>
    <a:masterClrMapping/>
  </p:clrMapOvr>
  <mc:AlternateContent xmlns:mc="http://schemas.openxmlformats.org/markup-compatibility/2006" xmlns:p14="http://schemas.microsoft.com/office/powerpoint/2010/main">
    <mc:Choice Requires="p14">
      <p:transition spd="slow" p14:dur="1500" advTm="1000">
        <p:random/>
      </p:transition>
    </mc:Choice>
    <mc:Fallback xmlns="">
      <p:transition spd="slow" advTm="1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grpId="0"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barn(outVertical)">
                                      <p:cBhvr>
                                        <p:cTn id="7" dur="500"/>
                                        <p:tgtEl>
                                          <p:spTgt spid="11"/>
                                        </p:tgtEl>
                                      </p:cBhvr>
                                    </p:animEffect>
                                  </p:childTnLst>
                                </p:cTn>
                              </p:par>
                            </p:childTnLst>
                          </p:cTn>
                        </p:par>
                        <p:par>
                          <p:cTn id="8" fill="hold">
                            <p:stCondLst>
                              <p:cond delay="500"/>
                            </p:stCondLst>
                            <p:childTnLst>
                              <p:par>
                                <p:cTn id="9" presetID="10" presetClass="entr" presetSubtype="0" fill="hold" grpId="0" nodeType="afterEffect">
                                  <p:stCondLst>
                                    <p:cond delay="0"/>
                                  </p:stCondLst>
                                  <p:childTnLst>
                                    <p:set>
                                      <p:cBhvr>
                                        <p:cTn id="10" dur="1" fill="hold">
                                          <p:stCondLst>
                                            <p:cond delay="0"/>
                                          </p:stCondLst>
                                        </p:cTn>
                                        <p:tgtEl>
                                          <p:spTgt spid="9"/>
                                        </p:tgtEl>
                                        <p:attrNameLst>
                                          <p:attrName>style.visibility</p:attrName>
                                        </p:attrNameLst>
                                      </p:cBhvr>
                                      <p:to>
                                        <p:strVal val="visible"/>
                                      </p:to>
                                    </p:set>
                                    <p:animEffect transition="in" filter="fade">
                                      <p:cBhvr>
                                        <p:cTn id="11" dur="500"/>
                                        <p:tgtEl>
                                          <p:spTgt spid="9"/>
                                        </p:tgtEl>
                                      </p:cBhvr>
                                    </p:animEffect>
                                  </p:childTnLst>
                                </p:cTn>
                              </p:par>
                              <p:par>
                                <p:cTn id="12" presetID="8" presetClass="emph" presetSubtype="0" repeatCount="indefinite" fill="hold" grpId="1" nodeType="withEffect">
                                  <p:stCondLst>
                                    <p:cond delay="0"/>
                                  </p:stCondLst>
                                  <p:childTnLst>
                                    <p:animRot by="-86400000">
                                      <p:cBhvr>
                                        <p:cTn id="13" dur="8000" fill="hold"/>
                                        <p:tgtEl>
                                          <p:spTgt spid="9"/>
                                        </p:tgtEl>
                                        <p:attrNameLst>
                                          <p:attrName>r</p:attrName>
                                        </p:attrNameLst>
                                      </p:cBhvr>
                                    </p:animRot>
                                  </p:childTnLst>
                                </p:cTn>
                              </p:par>
                              <p:par>
                                <p:cTn id="14" presetID="53" presetClass="entr" presetSubtype="16" fill="hold" grpId="0" nodeType="withEffect">
                                  <p:stCondLst>
                                    <p:cond delay="500"/>
                                  </p:stCondLst>
                                  <p:childTnLst>
                                    <p:set>
                                      <p:cBhvr>
                                        <p:cTn id="15" dur="1" fill="hold">
                                          <p:stCondLst>
                                            <p:cond delay="0"/>
                                          </p:stCondLst>
                                        </p:cTn>
                                        <p:tgtEl>
                                          <p:spTgt spid="2"/>
                                        </p:tgtEl>
                                        <p:attrNameLst>
                                          <p:attrName>style.visibility</p:attrName>
                                        </p:attrNameLst>
                                      </p:cBhvr>
                                      <p:to>
                                        <p:strVal val="visible"/>
                                      </p:to>
                                    </p:set>
                                    <p:anim calcmode="lin" valueType="num">
                                      <p:cBhvr>
                                        <p:cTn id="16" dur="500" fill="hold"/>
                                        <p:tgtEl>
                                          <p:spTgt spid="2"/>
                                        </p:tgtEl>
                                        <p:attrNameLst>
                                          <p:attrName>ppt_w</p:attrName>
                                        </p:attrNameLst>
                                      </p:cBhvr>
                                      <p:tavLst>
                                        <p:tav tm="0">
                                          <p:val>
                                            <p:fltVal val="0"/>
                                          </p:val>
                                        </p:tav>
                                        <p:tav tm="100000">
                                          <p:val>
                                            <p:strVal val="#ppt_w"/>
                                          </p:val>
                                        </p:tav>
                                      </p:tavLst>
                                    </p:anim>
                                    <p:anim calcmode="lin" valueType="num">
                                      <p:cBhvr>
                                        <p:cTn id="17" dur="500" fill="hold"/>
                                        <p:tgtEl>
                                          <p:spTgt spid="2"/>
                                        </p:tgtEl>
                                        <p:attrNameLst>
                                          <p:attrName>ppt_h</p:attrName>
                                        </p:attrNameLst>
                                      </p:cBhvr>
                                      <p:tavLst>
                                        <p:tav tm="0">
                                          <p:val>
                                            <p:fltVal val="0"/>
                                          </p:val>
                                        </p:tav>
                                        <p:tav tm="100000">
                                          <p:val>
                                            <p:strVal val="#ppt_h"/>
                                          </p:val>
                                        </p:tav>
                                      </p:tavLst>
                                    </p:anim>
                                    <p:animEffect transition="in" filter="fade">
                                      <p:cBhvr>
                                        <p:cTn id="18" dur="500"/>
                                        <p:tgtEl>
                                          <p:spTgt spid="2"/>
                                        </p:tgtEl>
                                      </p:cBhvr>
                                    </p:animEffect>
                                  </p:childTnLst>
                                </p:cTn>
                              </p:par>
                              <p:par>
                                <p:cTn id="19" presetID="10" presetClass="entr" presetSubtype="0" fill="hold" grpId="0" nodeType="withEffect">
                                  <p:stCondLst>
                                    <p:cond delay="1500"/>
                                  </p:stCondLst>
                                  <p:childTnLst>
                                    <p:set>
                                      <p:cBhvr>
                                        <p:cTn id="20" dur="1" fill="hold">
                                          <p:stCondLst>
                                            <p:cond delay="0"/>
                                          </p:stCondLst>
                                        </p:cTn>
                                        <p:tgtEl>
                                          <p:spTgt spid="7"/>
                                        </p:tgtEl>
                                        <p:attrNameLst>
                                          <p:attrName>style.visibility</p:attrName>
                                        </p:attrNameLst>
                                      </p:cBhvr>
                                      <p:to>
                                        <p:strVal val="visible"/>
                                      </p:to>
                                    </p:set>
                                    <p:animEffect transition="in" filter="fade">
                                      <p:cBhvr>
                                        <p:cTn id="21" dur="500"/>
                                        <p:tgtEl>
                                          <p:spTgt spid="7"/>
                                        </p:tgtEl>
                                      </p:cBhvr>
                                    </p:animEffect>
                                  </p:childTnLst>
                                </p:cTn>
                              </p:par>
                              <p:par>
                                <p:cTn id="22" presetID="8" presetClass="emph" presetSubtype="0" repeatCount="indefinite" fill="hold" grpId="1" nodeType="withEffect">
                                  <p:stCondLst>
                                    <p:cond delay="1500"/>
                                  </p:stCondLst>
                                  <p:childTnLst>
                                    <p:animRot by="64800000">
                                      <p:cBhvr>
                                        <p:cTn id="23" dur="7500" fill="hold"/>
                                        <p:tgtEl>
                                          <p:spTgt spid="7"/>
                                        </p:tgtEl>
                                        <p:attrNameLst>
                                          <p:attrName>r</p:attrName>
                                        </p:attrNameLst>
                                      </p:cBhvr>
                                    </p:animRot>
                                  </p:childTnLst>
                                </p:cTn>
                              </p:par>
                              <p:par>
                                <p:cTn id="24" presetID="53" presetClass="entr" presetSubtype="16" fill="hold" grpId="0" nodeType="withEffect">
                                  <p:stCondLst>
                                    <p:cond delay="2000"/>
                                  </p:stCondLst>
                                  <p:childTnLst>
                                    <p:set>
                                      <p:cBhvr>
                                        <p:cTn id="25" dur="1" fill="hold">
                                          <p:stCondLst>
                                            <p:cond delay="0"/>
                                          </p:stCondLst>
                                        </p:cTn>
                                        <p:tgtEl>
                                          <p:spTgt spid="3"/>
                                        </p:tgtEl>
                                        <p:attrNameLst>
                                          <p:attrName>style.visibility</p:attrName>
                                        </p:attrNameLst>
                                      </p:cBhvr>
                                      <p:to>
                                        <p:strVal val="visible"/>
                                      </p:to>
                                    </p:set>
                                    <p:anim calcmode="lin" valueType="num">
                                      <p:cBhvr>
                                        <p:cTn id="26" dur="500" fill="hold"/>
                                        <p:tgtEl>
                                          <p:spTgt spid="3"/>
                                        </p:tgtEl>
                                        <p:attrNameLst>
                                          <p:attrName>ppt_w</p:attrName>
                                        </p:attrNameLst>
                                      </p:cBhvr>
                                      <p:tavLst>
                                        <p:tav tm="0">
                                          <p:val>
                                            <p:fltVal val="0"/>
                                          </p:val>
                                        </p:tav>
                                        <p:tav tm="100000">
                                          <p:val>
                                            <p:strVal val="#ppt_w"/>
                                          </p:val>
                                        </p:tav>
                                      </p:tavLst>
                                    </p:anim>
                                    <p:anim calcmode="lin" valueType="num">
                                      <p:cBhvr>
                                        <p:cTn id="27" dur="500" fill="hold"/>
                                        <p:tgtEl>
                                          <p:spTgt spid="3"/>
                                        </p:tgtEl>
                                        <p:attrNameLst>
                                          <p:attrName>ppt_h</p:attrName>
                                        </p:attrNameLst>
                                      </p:cBhvr>
                                      <p:tavLst>
                                        <p:tav tm="0">
                                          <p:val>
                                            <p:fltVal val="0"/>
                                          </p:val>
                                        </p:tav>
                                        <p:tav tm="100000">
                                          <p:val>
                                            <p:strVal val="#ppt_h"/>
                                          </p:val>
                                        </p:tav>
                                      </p:tavLst>
                                    </p:anim>
                                    <p:animEffect transition="in" filter="fade">
                                      <p:cBhvr>
                                        <p:cTn id="28" dur="500"/>
                                        <p:tgtEl>
                                          <p:spTgt spid="3"/>
                                        </p:tgtEl>
                                      </p:cBhvr>
                                    </p:animEffect>
                                  </p:childTnLst>
                                </p:cTn>
                              </p:par>
                              <p:par>
                                <p:cTn id="29" presetID="10" presetClass="entr" presetSubtype="0" fill="hold" grpId="0" nodeType="withEffect">
                                  <p:stCondLst>
                                    <p:cond delay="3000"/>
                                  </p:stCondLst>
                                  <p:childTnLst>
                                    <p:set>
                                      <p:cBhvr>
                                        <p:cTn id="30" dur="1" fill="hold">
                                          <p:stCondLst>
                                            <p:cond delay="0"/>
                                          </p:stCondLst>
                                        </p:cTn>
                                        <p:tgtEl>
                                          <p:spTgt spid="8"/>
                                        </p:tgtEl>
                                        <p:attrNameLst>
                                          <p:attrName>style.visibility</p:attrName>
                                        </p:attrNameLst>
                                      </p:cBhvr>
                                      <p:to>
                                        <p:strVal val="visible"/>
                                      </p:to>
                                    </p:set>
                                    <p:animEffect transition="in" filter="fade">
                                      <p:cBhvr>
                                        <p:cTn id="31" dur="500"/>
                                        <p:tgtEl>
                                          <p:spTgt spid="8"/>
                                        </p:tgtEl>
                                      </p:cBhvr>
                                    </p:animEffect>
                                  </p:childTnLst>
                                </p:cTn>
                              </p:par>
                              <p:par>
                                <p:cTn id="32" presetID="8" presetClass="emph" presetSubtype="0" repeatCount="indefinite" fill="hold" grpId="1" nodeType="withEffect">
                                  <p:stCondLst>
                                    <p:cond delay="3000"/>
                                  </p:stCondLst>
                                  <p:childTnLst>
                                    <p:animRot by="-108000000">
                                      <p:cBhvr>
                                        <p:cTn id="33" dur="7500" fill="hold"/>
                                        <p:tgtEl>
                                          <p:spTgt spid="8"/>
                                        </p:tgtEl>
                                        <p:attrNameLst>
                                          <p:attrName>r</p:attrName>
                                        </p:attrNameLst>
                                      </p:cBhvr>
                                    </p:animRot>
                                  </p:childTnLst>
                                </p:cTn>
                              </p:par>
                              <p:par>
                                <p:cTn id="34" presetID="53" presetClass="entr" presetSubtype="16" fill="hold" grpId="0" nodeType="withEffect">
                                  <p:stCondLst>
                                    <p:cond delay="4000"/>
                                  </p:stCondLst>
                                  <p:childTnLst>
                                    <p:set>
                                      <p:cBhvr>
                                        <p:cTn id="35" dur="1" fill="hold">
                                          <p:stCondLst>
                                            <p:cond delay="0"/>
                                          </p:stCondLst>
                                        </p:cTn>
                                        <p:tgtEl>
                                          <p:spTgt spid="4"/>
                                        </p:tgtEl>
                                        <p:attrNameLst>
                                          <p:attrName>style.visibility</p:attrName>
                                        </p:attrNameLst>
                                      </p:cBhvr>
                                      <p:to>
                                        <p:strVal val="visible"/>
                                      </p:to>
                                    </p:set>
                                    <p:anim calcmode="lin" valueType="num">
                                      <p:cBhvr>
                                        <p:cTn id="36" dur="500" fill="hold"/>
                                        <p:tgtEl>
                                          <p:spTgt spid="4"/>
                                        </p:tgtEl>
                                        <p:attrNameLst>
                                          <p:attrName>ppt_w</p:attrName>
                                        </p:attrNameLst>
                                      </p:cBhvr>
                                      <p:tavLst>
                                        <p:tav tm="0">
                                          <p:val>
                                            <p:fltVal val="0"/>
                                          </p:val>
                                        </p:tav>
                                        <p:tav tm="100000">
                                          <p:val>
                                            <p:strVal val="#ppt_w"/>
                                          </p:val>
                                        </p:tav>
                                      </p:tavLst>
                                    </p:anim>
                                    <p:anim calcmode="lin" valueType="num">
                                      <p:cBhvr>
                                        <p:cTn id="37" dur="500" fill="hold"/>
                                        <p:tgtEl>
                                          <p:spTgt spid="4"/>
                                        </p:tgtEl>
                                        <p:attrNameLst>
                                          <p:attrName>ppt_h</p:attrName>
                                        </p:attrNameLst>
                                      </p:cBhvr>
                                      <p:tavLst>
                                        <p:tav tm="0">
                                          <p:val>
                                            <p:fltVal val="0"/>
                                          </p:val>
                                        </p:tav>
                                        <p:tav tm="100000">
                                          <p:val>
                                            <p:strVal val="#ppt_h"/>
                                          </p:val>
                                        </p:tav>
                                      </p:tavLst>
                                    </p:anim>
                                    <p:animEffect transition="in" filter="fade">
                                      <p:cBhvr>
                                        <p:cTn id="38" dur="500"/>
                                        <p:tgtEl>
                                          <p:spTgt spid="4"/>
                                        </p:tgtEl>
                                      </p:cBhvr>
                                    </p:animEffect>
                                  </p:childTnLst>
                                </p:cTn>
                              </p:par>
                              <p:par>
                                <p:cTn id="39" presetID="10" presetClass="entr" presetSubtype="0" fill="hold" grpId="0" nodeType="withEffect">
                                  <p:stCondLst>
                                    <p:cond delay="4500"/>
                                  </p:stCondLst>
                                  <p:childTnLst>
                                    <p:set>
                                      <p:cBhvr>
                                        <p:cTn id="40" dur="1" fill="hold">
                                          <p:stCondLst>
                                            <p:cond delay="0"/>
                                          </p:stCondLst>
                                        </p:cTn>
                                        <p:tgtEl>
                                          <p:spTgt spid="10"/>
                                        </p:tgtEl>
                                        <p:attrNameLst>
                                          <p:attrName>style.visibility</p:attrName>
                                        </p:attrNameLst>
                                      </p:cBhvr>
                                      <p:to>
                                        <p:strVal val="visible"/>
                                      </p:to>
                                    </p:set>
                                    <p:animEffect transition="in" filter="fade">
                                      <p:cBhvr>
                                        <p:cTn id="41" dur="500"/>
                                        <p:tgtEl>
                                          <p:spTgt spid="10"/>
                                        </p:tgtEl>
                                      </p:cBhvr>
                                    </p:animEffect>
                                  </p:childTnLst>
                                </p:cTn>
                              </p:par>
                              <p:par>
                                <p:cTn id="42" presetID="8" presetClass="emph" presetSubtype="0" repeatCount="indefinite" fill="hold" grpId="1" nodeType="withEffect">
                                  <p:stCondLst>
                                    <p:cond delay="4500"/>
                                  </p:stCondLst>
                                  <p:childTnLst>
                                    <p:animRot by="86400000">
                                      <p:cBhvr>
                                        <p:cTn id="43" dur="7000" fill="hold"/>
                                        <p:tgtEl>
                                          <p:spTgt spid="10"/>
                                        </p:tgtEl>
                                        <p:attrNameLst>
                                          <p:attrName>r</p:attrName>
                                        </p:attrNameLst>
                                      </p:cBhvr>
                                    </p:animRot>
                                  </p:childTnLst>
                                </p:cTn>
                              </p:par>
                              <p:par>
                                <p:cTn id="44" presetID="53" presetClass="entr" presetSubtype="16" fill="hold" grpId="0" nodeType="withEffect">
                                  <p:stCondLst>
                                    <p:cond delay="5000"/>
                                  </p:stCondLst>
                                  <p:childTnLst>
                                    <p:set>
                                      <p:cBhvr>
                                        <p:cTn id="45" dur="1" fill="hold">
                                          <p:stCondLst>
                                            <p:cond delay="0"/>
                                          </p:stCondLst>
                                        </p:cTn>
                                        <p:tgtEl>
                                          <p:spTgt spid="5"/>
                                        </p:tgtEl>
                                        <p:attrNameLst>
                                          <p:attrName>style.visibility</p:attrName>
                                        </p:attrNameLst>
                                      </p:cBhvr>
                                      <p:to>
                                        <p:strVal val="visible"/>
                                      </p:to>
                                    </p:set>
                                    <p:anim calcmode="lin" valueType="num">
                                      <p:cBhvr>
                                        <p:cTn id="46" dur="500" fill="hold"/>
                                        <p:tgtEl>
                                          <p:spTgt spid="5"/>
                                        </p:tgtEl>
                                        <p:attrNameLst>
                                          <p:attrName>ppt_w</p:attrName>
                                        </p:attrNameLst>
                                      </p:cBhvr>
                                      <p:tavLst>
                                        <p:tav tm="0">
                                          <p:val>
                                            <p:fltVal val="0"/>
                                          </p:val>
                                        </p:tav>
                                        <p:tav tm="100000">
                                          <p:val>
                                            <p:strVal val="#ppt_w"/>
                                          </p:val>
                                        </p:tav>
                                      </p:tavLst>
                                    </p:anim>
                                    <p:anim calcmode="lin" valueType="num">
                                      <p:cBhvr>
                                        <p:cTn id="47" dur="500" fill="hold"/>
                                        <p:tgtEl>
                                          <p:spTgt spid="5"/>
                                        </p:tgtEl>
                                        <p:attrNameLst>
                                          <p:attrName>ppt_h</p:attrName>
                                        </p:attrNameLst>
                                      </p:cBhvr>
                                      <p:tavLst>
                                        <p:tav tm="0">
                                          <p:val>
                                            <p:fltVal val="0"/>
                                          </p:val>
                                        </p:tav>
                                        <p:tav tm="100000">
                                          <p:val>
                                            <p:strVal val="#ppt_h"/>
                                          </p:val>
                                        </p:tav>
                                      </p:tavLst>
                                    </p:anim>
                                    <p:animEffect transition="in" filter="fade">
                                      <p:cBhvr>
                                        <p:cTn id="48" dur="500"/>
                                        <p:tgtEl>
                                          <p:spTgt spid="5"/>
                                        </p:tgtEl>
                                      </p:cBhvr>
                                    </p:animEffect>
                                  </p:childTnLst>
                                </p:cTn>
                              </p:par>
                              <p:par>
                                <p:cTn id="49" presetID="22" presetClass="entr" presetSubtype="8" fill="hold" grpId="0" nodeType="withEffect">
                                  <p:stCondLst>
                                    <p:cond delay="6500"/>
                                  </p:stCondLst>
                                  <p:childTnLst>
                                    <p:set>
                                      <p:cBhvr>
                                        <p:cTn id="50" dur="1" fill="hold">
                                          <p:stCondLst>
                                            <p:cond delay="0"/>
                                          </p:stCondLst>
                                        </p:cTn>
                                        <p:tgtEl>
                                          <p:spTgt spid="6"/>
                                        </p:tgtEl>
                                        <p:attrNameLst>
                                          <p:attrName>style.visibility</p:attrName>
                                        </p:attrNameLst>
                                      </p:cBhvr>
                                      <p:to>
                                        <p:strVal val="visible"/>
                                      </p:to>
                                    </p:set>
                                    <p:animEffect transition="in" filter="wipe(left)">
                                      <p:cBhvr>
                                        <p:cTn id="51" dur="500"/>
                                        <p:tgtEl>
                                          <p:spTgt spid="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p:bldP spid="3" grpId="0"/>
      <p:bldP spid="4" grpId="0"/>
      <p:bldP spid="5" grpId="0"/>
      <p:bldP spid="6" grpId="0"/>
      <p:bldP spid="7" grpId="0" animBg="1"/>
      <p:bldP spid="7" grpId="1" animBg="1"/>
      <p:bldP spid="8" grpId="0" animBg="1"/>
      <p:bldP spid="8" grpId="1" animBg="1"/>
      <p:bldP spid="9" grpId="0" animBg="1"/>
      <p:bldP spid="9" grpId="1" animBg="1"/>
      <p:bldP spid="10" grpId="0" animBg="1"/>
      <p:bldP spid="10" grpId="1" animBg="1"/>
      <p:bldP spid="11" grpId="0" animBg="1"/>
    </p:bld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2529" name="Group 272"/>
          <p:cNvGrpSpPr>
            <a:grpSpLocks/>
          </p:cNvGrpSpPr>
          <p:nvPr/>
        </p:nvGrpSpPr>
        <p:grpSpPr bwMode="auto">
          <a:xfrm>
            <a:off x="0" y="1416050"/>
            <a:ext cx="9144000" cy="2109788"/>
            <a:chOff x="0" y="74530"/>
            <a:chExt cx="24384000" cy="5626498"/>
          </a:xfrm>
        </p:grpSpPr>
        <p:sp>
          <p:nvSpPr>
            <p:cNvPr id="22530" name="Shape 270"/>
            <p:cNvSpPr>
              <a:spLocks noChangeArrowheads="1"/>
            </p:cNvSpPr>
            <p:nvPr/>
          </p:nvSpPr>
          <p:spPr bwMode="auto">
            <a:xfrm>
              <a:off x="0" y="74530"/>
              <a:ext cx="24383999" cy="5626499"/>
            </a:xfrm>
            <a:prstGeom prst="rect">
              <a:avLst/>
            </a:prstGeom>
            <a:solidFill>
              <a:srgbClr val="FFFFFF">
                <a:alpha val="32156"/>
              </a:srgbClr>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endParaRPr lang="zh-CN" altLang="zh-CN" sz="1200">
                <a:solidFill>
                  <a:schemeClr val="bg1"/>
                </a:solidFill>
              </a:endParaRPr>
            </a:p>
          </p:txBody>
        </p:sp>
        <p:pic>
          <p:nvPicPr>
            <p:cNvPr id="22531" name="pasted-image.png"/>
            <p:cNvPicPr>
              <a:picLocks noChangeAspect="1" noChangeArrowheads="1"/>
            </p:cNvPicPr>
            <p:nvPr/>
          </p:nvPicPr>
          <p:blipFill>
            <a:blip r:embed="rId3" cstate="screen">
              <a:extLst>
                <a:ext uri="{28A0092B-C50C-407E-A947-70E740481C1C}">
                  <a14:useLocalDpi xmlns:a14="http://schemas.microsoft.com/office/drawing/2010/main"/>
                </a:ext>
              </a:extLst>
            </a:blip>
            <a:srcRect/>
            <a:stretch>
              <a:fillRect/>
            </a:stretch>
          </p:blipFill>
          <p:spPr bwMode="auto">
            <a:xfrm>
              <a:off x="0" y="94054"/>
              <a:ext cx="24384000" cy="558745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pic>
      </p:grpSp>
      <p:grpSp>
        <p:nvGrpSpPr>
          <p:cNvPr id="22532" name="Group 275"/>
          <p:cNvGrpSpPr>
            <a:grpSpLocks/>
          </p:cNvGrpSpPr>
          <p:nvPr/>
        </p:nvGrpSpPr>
        <p:grpSpPr bwMode="auto">
          <a:xfrm>
            <a:off x="800100" y="3981450"/>
            <a:ext cx="1825625" cy="473075"/>
            <a:chOff x="11473" y="0"/>
            <a:chExt cx="4870742" cy="1259248"/>
          </a:xfrm>
        </p:grpSpPr>
        <p:sp>
          <p:nvSpPr>
            <p:cNvPr id="273" name="Shape 273"/>
            <p:cNvSpPr/>
            <p:nvPr/>
          </p:nvSpPr>
          <p:spPr>
            <a:xfrm>
              <a:off x="11473" y="646528"/>
              <a:ext cx="4870742" cy="612720"/>
            </a:xfrm>
            <a:prstGeom prst="rect">
              <a:avLst/>
            </a:prstGeom>
            <a:noFill/>
            <a:ln w="12700" cap="flat">
              <a:noFill/>
              <a:miter lim="400000"/>
            </a:ln>
            <a:effectLst/>
          </p:spPr>
          <p:txBody>
            <a:bodyPr lIns="17145" tIns="17145" rIns="17145" bIns="17145">
              <a:spAutoFit/>
            </a:bodyPr>
            <a:lstStyle>
              <a:lvl1pPr algn="l"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Again. this is a dummy text. enter your own text here. this is a sample text.</a:t>
              </a:r>
            </a:p>
          </p:txBody>
        </p:sp>
        <p:sp>
          <p:nvSpPr>
            <p:cNvPr id="274" name="Shape 274"/>
            <p:cNvSpPr/>
            <p:nvPr/>
          </p:nvSpPr>
          <p:spPr>
            <a:xfrm>
              <a:off x="15710" y="0"/>
              <a:ext cx="4235428" cy="553563"/>
            </a:xfrm>
            <a:prstGeom prst="rect">
              <a:avLst/>
            </a:prstGeom>
            <a:noFill/>
            <a:ln w="12700" cap="flat">
              <a:noFill/>
              <a:miter lim="400000"/>
            </a:ln>
            <a:effectLst/>
          </p:spPr>
          <p:txBody>
            <a:bodyPr wrap="none" lIns="17145" tIns="17145" rIns="17145" bIns="17145">
              <a:spAutoFit/>
            </a:bodyPr>
            <a:lstStyle>
              <a:lvl1pPr algn="l" defTabSz="914400">
                <a:defRPr sz="30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1125" kern="0">
                  <a:solidFill>
                    <a:schemeClr val="bg1"/>
                  </a:solidFill>
                </a:rPr>
                <a:t>Please add the title here</a:t>
              </a:r>
            </a:p>
          </p:txBody>
        </p:sp>
      </p:grpSp>
      <p:grpSp>
        <p:nvGrpSpPr>
          <p:cNvPr id="22535" name="Group 278"/>
          <p:cNvGrpSpPr>
            <a:grpSpLocks/>
          </p:cNvGrpSpPr>
          <p:nvPr/>
        </p:nvGrpSpPr>
        <p:grpSpPr bwMode="auto">
          <a:xfrm>
            <a:off x="3762375" y="3981450"/>
            <a:ext cx="1827213" cy="473075"/>
            <a:chOff x="11473" y="0"/>
            <a:chExt cx="4870742" cy="1259248"/>
          </a:xfrm>
        </p:grpSpPr>
        <p:sp>
          <p:nvSpPr>
            <p:cNvPr id="276" name="Shape 276"/>
            <p:cNvSpPr/>
            <p:nvPr/>
          </p:nvSpPr>
          <p:spPr>
            <a:xfrm>
              <a:off x="11473" y="646528"/>
              <a:ext cx="4870742" cy="612720"/>
            </a:xfrm>
            <a:prstGeom prst="rect">
              <a:avLst/>
            </a:prstGeom>
            <a:noFill/>
            <a:ln w="12700" cap="flat">
              <a:noFill/>
              <a:miter lim="400000"/>
            </a:ln>
            <a:effectLst/>
          </p:spPr>
          <p:txBody>
            <a:bodyPr lIns="17145" tIns="17145" rIns="17145" bIns="17145">
              <a:spAutoFit/>
            </a:bodyPr>
            <a:lstStyle>
              <a:lvl1pPr algn="l"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Again. this is a dummy text. enter your own text here. this is a sample text.</a:t>
              </a:r>
            </a:p>
          </p:txBody>
        </p:sp>
        <p:sp>
          <p:nvSpPr>
            <p:cNvPr id="277" name="Shape 277"/>
            <p:cNvSpPr/>
            <p:nvPr/>
          </p:nvSpPr>
          <p:spPr>
            <a:xfrm>
              <a:off x="15706" y="0"/>
              <a:ext cx="4235977" cy="553563"/>
            </a:xfrm>
            <a:prstGeom prst="rect">
              <a:avLst/>
            </a:prstGeom>
            <a:noFill/>
            <a:ln w="12700" cap="flat">
              <a:noFill/>
              <a:miter lim="400000"/>
            </a:ln>
            <a:effectLst/>
          </p:spPr>
          <p:txBody>
            <a:bodyPr wrap="none" lIns="17145" tIns="17145" rIns="17145" bIns="17145">
              <a:spAutoFit/>
            </a:bodyPr>
            <a:lstStyle>
              <a:lvl1pPr algn="l" defTabSz="914400">
                <a:defRPr sz="30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1125" kern="0">
                  <a:solidFill>
                    <a:schemeClr val="bg1"/>
                  </a:solidFill>
                </a:rPr>
                <a:t>Please add the title here</a:t>
              </a:r>
            </a:p>
          </p:txBody>
        </p:sp>
      </p:grpSp>
      <p:grpSp>
        <p:nvGrpSpPr>
          <p:cNvPr id="22538" name="Group 281"/>
          <p:cNvGrpSpPr>
            <a:grpSpLocks/>
          </p:cNvGrpSpPr>
          <p:nvPr/>
        </p:nvGrpSpPr>
        <p:grpSpPr bwMode="auto">
          <a:xfrm>
            <a:off x="6726238" y="3981450"/>
            <a:ext cx="1827212" cy="473075"/>
            <a:chOff x="11473" y="0"/>
            <a:chExt cx="4870742" cy="1259248"/>
          </a:xfrm>
        </p:grpSpPr>
        <p:sp>
          <p:nvSpPr>
            <p:cNvPr id="279" name="Shape 279"/>
            <p:cNvSpPr/>
            <p:nvPr/>
          </p:nvSpPr>
          <p:spPr>
            <a:xfrm>
              <a:off x="11473" y="646528"/>
              <a:ext cx="4870742" cy="612720"/>
            </a:xfrm>
            <a:prstGeom prst="rect">
              <a:avLst/>
            </a:prstGeom>
            <a:noFill/>
            <a:ln w="12700" cap="flat">
              <a:noFill/>
              <a:miter lim="400000"/>
            </a:ln>
            <a:effectLst/>
          </p:spPr>
          <p:txBody>
            <a:bodyPr lIns="17145" tIns="17145" rIns="17145" bIns="17145">
              <a:spAutoFit/>
            </a:bodyPr>
            <a:lstStyle>
              <a:lvl1pPr algn="l"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Again. this is a dummy text. enter your own text here. this is a sample text.</a:t>
              </a:r>
            </a:p>
          </p:txBody>
        </p:sp>
        <p:sp>
          <p:nvSpPr>
            <p:cNvPr id="280" name="Shape 280"/>
            <p:cNvSpPr/>
            <p:nvPr/>
          </p:nvSpPr>
          <p:spPr>
            <a:xfrm>
              <a:off x="15703" y="0"/>
              <a:ext cx="4235982" cy="553563"/>
            </a:xfrm>
            <a:prstGeom prst="rect">
              <a:avLst/>
            </a:prstGeom>
            <a:noFill/>
            <a:ln w="12700" cap="flat">
              <a:noFill/>
              <a:miter lim="400000"/>
            </a:ln>
            <a:effectLst/>
          </p:spPr>
          <p:txBody>
            <a:bodyPr wrap="none" lIns="17145" tIns="17145" rIns="17145" bIns="17145">
              <a:spAutoFit/>
            </a:bodyPr>
            <a:lstStyle>
              <a:lvl1pPr algn="l" defTabSz="914400">
                <a:defRPr sz="30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1125" kern="0">
                  <a:solidFill>
                    <a:schemeClr val="bg1"/>
                  </a:solidFill>
                </a:rPr>
                <a:t>Please add the title here</a:t>
              </a:r>
            </a:p>
          </p:txBody>
        </p:sp>
      </p:grpSp>
      <p:grpSp>
        <p:nvGrpSpPr>
          <p:cNvPr id="22541" name="Group 284"/>
          <p:cNvGrpSpPr>
            <a:grpSpLocks/>
          </p:cNvGrpSpPr>
          <p:nvPr/>
        </p:nvGrpSpPr>
        <p:grpSpPr bwMode="auto">
          <a:xfrm>
            <a:off x="3113088" y="4132263"/>
            <a:ext cx="163512" cy="163512"/>
            <a:chOff x="0" y="0"/>
            <a:chExt cx="434699" cy="434699"/>
          </a:xfrm>
        </p:grpSpPr>
        <p:sp>
          <p:nvSpPr>
            <p:cNvPr id="22542" name="Shape 282"/>
            <p:cNvSpPr>
              <a:spLocks noChangeArrowheads="1"/>
            </p:cNvSpPr>
            <p:nvPr/>
          </p:nvSpPr>
          <p:spPr bwMode="auto">
            <a:xfrm>
              <a:off x="0" y="201224"/>
              <a:ext cx="434700" cy="32251"/>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endParaRPr lang="zh-CN" altLang="zh-CN" sz="1200">
                <a:solidFill>
                  <a:schemeClr val="bg1"/>
                </a:solidFill>
              </a:endParaRPr>
            </a:p>
          </p:txBody>
        </p:sp>
        <p:sp>
          <p:nvSpPr>
            <p:cNvPr id="22543" name="Shape 283"/>
            <p:cNvSpPr>
              <a:spLocks noChangeArrowheads="1"/>
            </p:cNvSpPr>
            <p:nvPr/>
          </p:nvSpPr>
          <p:spPr bwMode="auto">
            <a:xfrm rot="5400000">
              <a:off x="0" y="201223"/>
              <a:ext cx="434700" cy="32251"/>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endParaRPr lang="zh-CN" altLang="zh-CN" sz="1200">
                <a:solidFill>
                  <a:schemeClr val="bg1"/>
                </a:solidFill>
              </a:endParaRPr>
            </a:p>
          </p:txBody>
        </p:sp>
      </p:grpSp>
      <p:grpSp>
        <p:nvGrpSpPr>
          <p:cNvPr id="22544" name="Group 287"/>
          <p:cNvGrpSpPr>
            <a:grpSpLocks/>
          </p:cNvGrpSpPr>
          <p:nvPr/>
        </p:nvGrpSpPr>
        <p:grpSpPr bwMode="auto">
          <a:xfrm>
            <a:off x="6076950" y="4132263"/>
            <a:ext cx="161925" cy="163512"/>
            <a:chOff x="0" y="0"/>
            <a:chExt cx="434699" cy="434699"/>
          </a:xfrm>
        </p:grpSpPr>
        <p:sp>
          <p:nvSpPr>
            <p:cNvPr id="22545" name="Shape 285"/>
            <p:cNvSpPr>
              <a:spLocks noChangeArrowheads="1"/>
            </p:cNvSpPr>
            <p:nvPr/>
          </p:nvSpPr>
          <p:spPr bwMode="auto">
            <a:xfrm>
              <a:off x="0" y="201224"/>
              <a:ext cx="434700" cy="32251"/>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endParaRPr lang="zh-CN" altLang="zh-CN" sz="1200">
                <a:solidFill>
                  <a:schemeClr val="bg1"/>
                </a:solidFill>
              </a:endParaRPr>
            </a:p>
          </p:txBody>
        </p:sp>
        <p:sp>
          <p:nvSpPr>
            <p:cNvPr id="22546" name="Shape 286"/>
            <p:cNvSpPr>
              <a:spLocks noChangeArrowheads="1"/>
            </p:cNvSpPr>
            <p:nvPr/>
          </p:nvSpPr>
          <p:spPr bwMode="auto">
            <a:xfrm rot="5400000">
              <a:off x="0" y="201223"/>
              <a:ext cx="434700" cy="32251"/>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endParaRPr lang="zh-CN" altLang="zh-CN" sz="1200">
                <a:solidFill>
                  <a:schemeClr val="bg1"/>
                </a:solidFill>
              </a:endParaRPr>
            </a:p>
          </p:txBody>
        </p:sp>
      </p:grpSp>
      <p:grpSp>
        <p:nvGrpSpPr>
          <p:cNvPr id="22547" name="Group 290"/>
          <p:cNvGrpSpPr>
            <a:grpSpLocks/>
          </p:cNvGrpSpPr>
          <p:nvPr/>
        </p:nvGrpSpPr>
        <p:grpSpPr bwMode="auto">
          <a:xfrm>
            <a:off x="760413" y="1717675"/>
            <a:ext cx="3167062" cy="1482725"/>
            <a:chOff x="0" y="-810165"/>
            <a:chExt cx="8442482" cy="3953366"/>
          </a:xfrm>
        </p:grpSpPr>
        <p:sp>
          <p:nvSpPr>
            <p:cNvPr id="288" name="Shape 288"/>
            <p:cNvSpPr/>
            <p:nvPr/>
          </p:nvSpPr>
          <p:spPr>
            <a:xfrm>
              <a:off x="0" y="-810165"/>
              <a:ext cx="8442482" cy="3547024"/>
            </a:xfrm>
            <a:prstGeom prst="rect">
              <a:avLst/>
            </a:prstGeom>
            <a:noFill/>
            <a:ln w="12700" cap="flat">
              <a:noFill/>
              <a:miter lim="400000"/>
            </a:ln>
            <a:effectLst/>
          </p:spPr>
          <p:txBody>
            <a:bodyPr wrap="none" lIns="0" tIns="0" rIns="0" bIns="0" anchor="ctr">
              <a:spAutoFit/>
            </a:bodyPr>
            <a:lstStyle/>
            <a:p>
              <a:pPr defTabSz="309245" fontAlgn="auto">
                <a:lnSpc>
                  <a:spcPct val="80000"/>
                </a:lnSpc>
                <a:spcBef>
                  <a:spcPts val="0"/>
                </a:spcBef>
                <a:spcAft>
                  <a:spcPts val="0"/>
                </a:spcAft>
                <a:buFontTx/>
                <a:buNone/>
                <a:defRPr sz="1800"/>
              </a:pPr>
              <a:r>
                <a:rPr sz="5400" kern="0" cap="all" dirty="0">
                  <a:solidFill>
                    <a:schemeClr val="bg1"/>
                  </a:solidFill>
                  <a:latin typeface="Impact" pitchFamily="34" charset="0"/>
                  <a:ea typeface="헤드라인A"/>
                  <a:cs typeface="헤드라인A"/>
                  <a:sym typeface="헤드라인A"/>
                </a:rPr>
                <a:t>EXPERIENCE</a:t>
              </a:r>
            </a:p>
            <a:p>
              <a:pPr defTabSz="309245" fontAlgn="auto">
                <a:lnSpc>
                  <a:spcPct val="80000"/>
                </a:lnSpc>
                <a:spcBef>
                  <a:spcPts val="0"/>
                </a:spcBef>
                <a:spcAft>
                  <a:spcPts val="0"/>
                </a:spcAft>
                <a:buFontTx/>
                <a:buNone/>
                <a:defRPr sz="1800"/>
              </a:pPr>
              <a:r>
                <a:rPr sz="5400" kern="0" cap="all" dirty="0">
                  <a:solidFill>
                    <a:schemeClr val="bg1"/>
                  </a:solidFill>
                  <a:latin typeface="Impact" pitchFamily="34" charset="0"/>
                  <a:ea typeface="헤드라인A"/>
                  <a:cs typeface="헤드라인A"/>
                  <a:sym typeface="헤드라인A"/>
                </a:rPr>
                <a:t>SHARING</a:t>
              </a:r>
            </a:p>
          </p:txBody>
        </p:sp>
        <p:sp>
          <p:nvSpPr>
            <p:cNvPr id="22549" name="Shape 289"/>
            <p:cNvSpPr>
              <a:spLocks noChangeArrowheads="1"/>
            </p:cNvSpPr>
            <p:nvPr/>
          </p:nvSpPr>
          <p:spPr bwMode="auto">
            <a:xfrm>
              <a:off x="153717" y="2681537"/>
              <a:ext cx="3409480" cy="46166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wrap="none" lIns="17145" tIns="17145" rIns="17145" bIns="17145">
              <a:spAutoFit/>
            </a:bodyPr>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defTabSz="914400" eaLnBrk="1" hangingPunct="1"/>
              <a:r>
                <a:rPr lang="zh-CN" altLang="zh-CN" sz="900">
                  <a:solidFill>
                    <a:schemeClr val="bg1"/>
                  </a:solidFill>
                  <a:latin typeface="Arial" pitchFamily="34" charset="0"/>
                  <a:cs typeface="Arial" pitchFamily="34" charset="0"/>
                  <a:sym typeface="Arial" pitchFamily="34" charset="0"/>
                </a:rPr>
                <a:t>Please add the title here</a:t>
              </a:r>
            </a:p>
          </p:txBody>
        </p:sp>
      </p:grpSp>
    </p:spTree>
  </p:cSld>
  <p:clrMapOvr>
    <a:masterClrMapping/>
  </p:clrMapOvr>
  <mc:AlternateContent xmlns:mc="http://schemas.openxmlformats.org/markup-compatibility/2006" xmlns:p14="http://schemas.microsoft.com/office/powerpoint/2010/main">
    <mc:Choice Requires="p14">
      <p:transition spd="slow" p14:dur="1500" advClick="0" advTm="1000">
        <p:random/>
      </p:transition>
    </mc:Choice>
    <mc:Fallback xmlns="">
      <p:transition spd="slow" advClick="0" advTm="1000">
        <p:random/>
      </p:transition>
    </mc:Fallback>
  </mc:AlternateContent>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7" name="Shape 98"/>
          <p:cNvSpPr>
            <a:spLocks noChangeArrowheads="1"/>
          </p:cNvSpPr>
          <p:nvPr/>
        </p:nvSpPr>
        <p:spPr bwMode="auto">
          <a:xfrm>
            <a:off x="3125788" y="1125538"/>
            <a:ext cx="2892425" cy="28924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76200">
            <a:solidFill>
              <a:srgbClr val="FFFFFF"/>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18" name="Shape 99"/>
          <p:cNvSpPr>
            <a:spLocks noChangeArrowheads="1"/>
          </p:cNvSpPr>
          <p:nvPr/>
        </p:nvSpPr>
        <p:spPr bwMode="auto">
          <a:xfrm>
            <a:off x="2820988" y="820738"/>
            <a:ext cx="3502025" cy="35020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9525">
            <a:solidFill>
              <a:srgbClr val="FFFFFF">
                <a:alpha val="65097"/>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19" name="Shape 100"/>
          <p:cNvSpPr>
            <a:spLocks noChangeArrowheads="1"/>
          </p:cNvSpPr>
          <p:nvPr/>
        </p:nvSpPr>
        <p:spPr bwMode="auto">
          <a:xfrm>
            <a:off x="2001838" y="1588"/>
            <a:ext cx="5140325" cy="51403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6350">
            <a:solidFill>
              <a:srgbClr val="FFFFFF">
                <a:alpha val="32156"/>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20" name="Shape 101"/>
          <p:cNvSpPr>
            <a:spLocks noChangeArrowheads="1"/>
          </p:cNvSpPr>
          <p:nvPr/>
        </p:nvSpPr>
        <p:spPr bwMode="auto">
          <a:xfrm rot="18871351" flipH="1">
            <a:off x="7308850" y="688976"/>
            <a:ext cx="987425" cy="1905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21" name="Shape 102"/>
          <p:cNvSpPr>
            <a:spLocks noChangeArrowheads="1"/>
          </p:cNvSpPr>
          <p:nvPr/>
        </p:nvSpPr>
        <p:spPr bwMode="auto">
          <a:xfrm rot="18871351" flipH="1">
            <a:off x="7294563" y="1192213"/>
            <a:ext cx="647700" cy="1270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22" name="Shape 103"/>
          <p:cNvSpPr>
            <a:spLocks noChangeArrowheads="1"/>
          </p:cNvSpPr>
          <p:nvPr/>
        </p:nvSpPr>
        <p:spPr bwMode="auto">
          <a:xfrm rot="18871351" flipH="1">
            <a:off x="5456237" y="892176"/>
            <a:ext cx="625475" cy="1270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23" name="Shape 104"/>
          <p:cNvSpPr>
            <a:spLocks noChangeArrowheads="1"/>
          </p:cNvSpPr>
          <p:nvPr/>
        </p:nvSpPr>
        <p:spPr bwMode="auto">
          <a:xfrm rot="18871351" flipH="1">
            <a:off x="6677025" y="2354263"/>
            <a:ext cx="1065213" cy="20637"/>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grpSp>
        <p:nvGrpSpPr>
          <p:cNvPr id="24" name="组合 23"/>
          <p:cNvGrpSpPr>
            <a:grpSpLocks/>
          </p:cNvGrpSpPr>
          <p:nvPr/>
        </p:nvGrpSpPr>
        <p:grpSpPr bwMode="auto">
          <a:xfrm>
            <a:off x="3300413" y="1728788"/>
            <a:ext cx="2519362" cy="2152650"/>
            <a:chOff x="8799514" y="4608944"/>
            <a:chExt cx="6721516" cy="5741061"/>
          </a:xfrm>
        </p:grpSpPr>
        <p:grpSp>
          <p:nvGrpSpPr>
            <p:cNvPr id="27657" name="Group 107"/>
            <p:cNvGrpSpPr>
              <a:grpSpLocks/>
            </p:cNvGrpSpPr>
            <p:nvPr/>
          </p:nvGrpSpPr>
          <p:grpSpPr bwMode="auto">
            <a:xfrm>
              <a:off x="8985875" y="4608944"/>
              <a:ext cx="6535155" cy="5741061"/>
              <a:chOff x="0" y="1031545"/>
              <a:chExt cx="6535154" cy="5741061"/>
            </a:xfrm>
          </p:grpSpPr>
          <p:sp>
            <p:nvSpPr>
              <p:cNvPr id="27658" name="Shape 105"/>
              <p:cNvSpPr>
                <a:spLocks noChangeArrowheads="1"/>
              </p:cNvSpPr>
              <p:nvPr/>
            </p:nvSpPr>
            <p:spPr bwMode="auto">
              <a:xfrm>
                <a:off x="165172" y="1031545"/>
                <a:ext cx="6369982" cy="574106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wrap="none" lIns="19050" tIns="19050" rIns="19050" bIns="19050" anchor="ctr">
                <a:spAutoFit/>
              </a:bodyPr>
              <a:lstStyle/>
              <a:p>
                <a:pPr>
                  <a:lnSpc>
                    <a:spcPct val="80000"/>
                  </a:lnSpc>
                </a:pPr>
                <a:r>
                  <a:rPr lang="en-US" altLang="zh-CN" sz="17100">
                    <a:solidFill>
                      <a:srgbClr val="FFFFFF"/>
                    </a:solidFill>
                    <a:latin typeface="Impact" pitchFamily="34" charset="0"/>
                    <a:ea typeface="헤드라인A"/>
                    <a:cs typeface="헤드라인A"/>
                  </a:rPr>
                  <a:t>03</a:t>
                </a:r>
              </a:p>
            </p:txBody>
          </p:sp>
          <p:pic>
            <p:nvPicPr>
              <p:cNvPr id="27659" name="pasted-image.png"/>
              <p:cNvPicPr>
                <a:picLocks noChangeAspect="1" noChangeArrowheads="1"/>
              </p:cNvPicPr>
              <p:nvPr/>
            </p:nvPicPr>
            <p:blipFill>
              <a:blip r:embed="rId3" cstate="screen">
                <a:extLst>
                  <a:ext uri="{28A0092B-C50C-407E-A947-70E740481C1C}">
                    <a14:useLocalDpi xmlns:a14="http://schemas.microsoft.com/office/drawing/2010/main"/>
                  </a:ext>
                </a:extLst>
              </a:blip>
              <a:srcRect/>
              <a:stretch>
                <a:fillRect/>
              </a:stretch>
            </p:blipFill>
            <p:spPr bwMode="auto">
              <a:xfrm>
                <a:off x="0" y="2622543"/>
                <a:ext cx="6527800" cy="146051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pic>
        </p:grpSp>
        <p:sp>
          <p:nvSpPr>
            <p:cNvPr id="27660" name="Shape 108"/>
            <p:cNvSpPr>
              <a:spLocks noChangeArrowheads="1"/>
            </p:cNvSpPr>
            <p:nvPr/>
          </p:nvSpPr>
          <p:spPr bwMode="auto">
            <a:xfrm>
              <a:off x="8799514" y="6230003"/>
              <a:ext cx="6658231" cy="98488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wrap="none" lIns="17145" rIns="17145">
              <a:spAutoFit/>
            </a:bodyP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r>
                <a:rPr lang="zh-CN" altLang="zh-CN">
                  <a:solidFill>
                    <a:srgbClr val="FFFFFF"/>
                  </a:solidFill>
                  <a:latin typeface="Arial" pitchFamily="34" charset="0"/>
                  <a:cs typeface="Arial" pitchFamily="34" charset="0"/>
                  <a:sym typeface="Arial" pitchFamily="34" charset="0"/>
                </a:rPr>
                <a:t>Click To </a:t>
              </a:r>
              <a:r>
                <a:rPr lang="zh-CN" altLang="zh-CN" b="1">
                  <a:solidFill>
                    <a:srgbClr val="FFFFFF"/>
                  </a:solidFill>
                  <a:latin typeface="Arial" pitchFamily="34" charset="0"/>
                  <a:cs typeface="Arial" pitchFamily="34" charset="0"/>
                  <a:sym typeface="Arial" pitchFamily="34" charset="0"/>
                </a:rPr>
                <a:t>Add Title Here</a:t>
              </a:r>
            </a:p>
          </p:txBody>
        </p:sp>
        <p:sp>
          <p:nvSpPr>
            <p:cNvPr id="27661" name="Shape 109"/>
            <p:cNvSpPr>
              <a:spLocks noChangeArrowheads="1"/>
            </p:cNvSpPr>
            <p:nvPr/>
          </p:nvSpPr>
          <p:spPr bwMode="auto">
            <a:xfrm>
              <a:off x="9415634" y="6973230"/>
              <a:ext cx="5400332" cy="78791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lIns="17145" rIns="17145">
              <a:spAutoFit/>
            </a:bodyPr>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algn="ctr" defTabSz="914400" eaLnBrk="1" hangingPunct="1">
                <a:lnSpc>
                  <a:spcPct val="110000"/>
                </a:lnSpc>
              </a:pPr>
              <a:r>
                <a:rPr lang="zh-CN" altLang="zh-CN" sz="600">
                  <a:solidFill>
                    <a:schemeClr val="bg1"/>
                  </a:solidFill>
                  <a:latin typeface="Arial" pitchFamily="34" charset="0"/>
                  <a:cs typeface="Arial" pitchFamily="34" charset="0"/>
                  <a:sym typeface="Arial" pitchFamily="34" charset="0"/>
                </a:rPr>
                <a:t>this is a sample text. insert your desired text here. Again. this is a dummy text. enter your own text here.</a:t>
              </a:r>
            </a:p>
          </p:txBody>
        </p:sp>
      </p:grpSp>
      <p:sp>
        <p:nvSpPr>
          <p:cNvPr id="30" name="Shape 101"/>
          <p:cNvSpPr>
            <a:spLocks noChangeArrowheads="1"/>
          </p:cNvSpPr>
          <p:nvPr/>
        </p:nvSpPr>
        <p:spPr bwMode="auto">
          <a:xfrm rot="18871351" flipH="1">
            <a:off x="2300288" y="3560763"/>
            <a:ext cx="990600" cy="1905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31" name="Shape 102"/>
          <p:cNvSpPr>
            <a:spLocks noChangeArrowheads="1"/>
          </p:cNvSpPr>
          <p:nvPr/>
        </p:nvSpPr>
        <p:spPr bwMode="auto">
          <a:xfrm rot="18871351" flipH="1">
            <a:off x="2290763" y="4064000"/>
            <a:ext cx="647700" cy="1270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32" name="Shape 103"/>
          <p:cNvSpPr>
            <a:spLocks noChangeArrowheads="1"/>
          </p:cNvSpPr>
          <p:nvPr/>
        </p:nvSpPr>
        <p:spPr bwMode="auto">
          <a:xfrm rot="18871351" flipH="1">
            <a:off x="452437" y="3763963"/>
            <a:ext cx="625475" cy="1270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33" name="Shape 98"/>
          <p:cNvSpPr>
            <a:spLocks noChangeArrowheads="1"/>
          </p:cNvSpPr>
          <p:nvPr/>
        </p:nvSpPr>
        <p:spPr bwMode="auto">
          <a:xfrm>
            <a:off x="3127375" y="1123950"/>
            <a:ext cx="2894013" cy="2894013"/>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76200">
            <a:solidFill>
              <a:srgbClr val="FFFFFF"/>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34" name="Shape 99"/>
          <p:cNvSpPr>
            <a:spLocks noChangeArrowheads="1"/>
          </p:cNvSpPr>
          <p:nvPr/>
        </p:nvSpPr>
        <p:spPr bwMode="auto">
          <a:xfrm>
            <a:off x="2822575" y="819150"/>
            <a:ext cx="3503613" cy="35020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9525">
            <a:solidFill>
              <a:srgbClr val="FFFFFF">
                <a:alpha val="65097"/>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35" name="Shape 100"/>
          <p:cNvSpPr>
            <a:spLocks noChangeArrowheads="1"/>
          </p:cNvSpPr>
          <p:nvPr/>
        </p:nvSpPr>
        <p:spPr bwMode="auto">
          <a:xfrm>
            <a:off x="2003425" y="0"/>
            <a:ext cx="5141913" cy="5141913"/>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6350">
            <a:solidFill>
              <a:srgbClr val="FFFFFF">
                <a:alpha val="32156"/>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Click="0" advTm="1000">
        <p:random/>
      </p:transition>
    </mc:Choice>
    <mc:Fallback xmlns="">
      <p:transition spd="slow" advClick="0" advTm="1000">
        <p:random/>
      </p:transition>
    </mc:Fallback>
  </mc:AlternateContent>
  <p:timing>
    <p:tnLst>
      <p:par>
        <p:cTn id="1" dur="indefinite" restart="never" nodeType="tmRoot">
          <p:childTnLst>
            <p:seq concurrent="1" nextAc="seek">
              <p:cTn id="2" dur="indefinite" nodeType="mainSeq">
                <p:childTnLst>
                  <p:par>
                    <p:cTn id="3" fill="hold" nodeType="clickPar">
                      <p:stCondLst>
                        <p:cond delay="indefinite"/>
                        <p:cond evt="onBegin" delay="0">
                          <p:tn val="2"/>
                        </p:cond>
                      </p:stCondLst>
                      <p:childTnLst>
                        <p:par>
                          <p:cTn id="4" fill="hold" nodeType="withGroup">
                            <p:stCondLst>
                              <p:cond delay="0"/>
                            </p:stCondLst>
                            <p:childTnLst>
                              <p:par>
                                <p:cTn id="5" presetID="53" presetClass="entr" presetSubtype="16" fill="hold" nodeType="withEffect">
                                  <p:stCondLst>
                                    <p:cond delay="0"/>
                                  </p:stCondLst>
                                  <p:childTnLst>
                                    <p:set>
                                      <p:cBhvr>
                                        <p:cTn id="6" dur="1" fill="hold">
                                          <p:stCondLst>
                                            <p:cond delay="0"/>
                                          </p:stCondLst>
                                        </p:cTn>
                                        <p:tgtEl>
                                          <p:spTgt spid="17"/>
                                        </p:tgtEl>
                                        <p:attrNameLst>
                                          <p:attrName>style.visibility</p:attrName>
                                        </p:attrNameLst>
                                      </p:cBhvr>
                                      <p:to>
                                        <p:strVal val="visible"/>
                                      </p:to>
                                    </p:set>
                                    <p:anim calcmode="lin" valueType="num">
                                      <p:cBhvr>
                                        <p:cTn id="7" dur="1000" fill="hold"/>
                                        <p:tgtEl>
                                          <p:spTgt spid="17"/>
                                        </p:tgtEl>
                                        <p:attrNameLst>
                                          <p:attrName>ppt_w</p:attrName>
                                        </p:attrNameLst>
                                      </p:cBhvr>
                                      <p:tavLst>
                                        <p:tav tm="0">
                                          <p:val>
                                            <p:fltVal val="0"/>
                                          </p:val>
                                        </p:tav>
                                        <p:tav tm="100000">
                                          <p:val>
                                            <p:strVal val="#ppt_w"/>
                                          </p:val>
                                        </p:tav>
                                      </p:tavLst>
                                    </p:anim>
                                    <p:anim calcmode="lin" valueType="num">
                                      <p:cBhvr>
                                        <p:cTn id="8" dur="1000" fill="hold"/>
                                        <p:tgtEl>
                                          <p:spTgt spid="17"/>
                                        </p:tgtEl>
                                        <p:attrNameLst>
                                          <p:attrName>ppt_h</p:attrName>
                                        </p:attrNameLst>
                                      </p:cBhvr>
                                      <p:tavLst>
                                        <p:tav tm="0">
                                          <p:val>
                                            <p:fltVal val="0"/>
                                          </p:val>
                                        </p:tav>
                                        <p:tav tm="100000">
                                          <p:val>
                                            <p:strVal val="#ppt_h"/>
                                          </p:val>
                                        </p:tav>
                                      </p:tavLst>
                                    </p:anim>
                                    <p:animEffect transition="in" filter="fade">
                                      <p:cBhvr>
                                        <p:cTn id="9" dur="1000"/>
                                        <p:tgtEl>
                                          <p:spTgt spid="17"/>
                                        </p:tgtEl>
                                      </p:cBhvr>
                                    </p:animEffect>
                                  </p:childTnLst>
                                </p:cTn>
                              </p:par>
                              <p:par>
                                <p:cTn id="10" presetID="53" presetClass="entr" presetSubtype="16" fill="hold" nodeType="withEffect">
                                  <p:stCondLst>
                                    <p:cond delay="200"/>
                                  </p:stCondLst>
                                  <p:childTnLst>
                                    <p:set>
                                      <p:cBhvr>
                                        <p:cTn id="11" dur="1" fill="hold">
                                          <p:stCondLst>
                                            <p:cond delay="0"/>
                                          </p:stCondLst>
                                        </p:cTn>
                                        <p:tgtEl>
                                          <p:spTgt spid="18"/>
                                        </p:tgtEl>
                                        <p:attrNameLst>
                                          <p:attrName>style.visibility</p:attrName>
                                        </p:attrNameLst>
                                      </p:cBhvr>
                                      <p:to>
                                        <p:strVal val="visible"/>
                                      </p:to>
                                    </p:set>
                                    <p:anim calcmode="lin" valueType="num">
                                      <p:cBhvr>
                                        <p:cTn id="12" dur="1000" fill="hold"/>
                                        <p:tgtEl>
                                          <p:spTgt spid="18"/>
                                        </p:tgtEl>
                                        <p:attrNameLst>
                                          <p:attrName>ppt_w</p:attrName>
                                        </p:attrNameLst>
                                      </p:cBhvr>
                                      <p:tavLst>
                                        <p:tav tm="0">
                                          <p:val>
                                            <p:fltVal val="0"/>
                                          </p:val>
                                        </p:tav>
                                        <p:tav tm="100000">
                                          <p:val>
                                            <p:strVal val="#ppt_w"/>
                                          </p:val>
                                        </p:tav>
                                      </p:tavLst>
                                    </p:anim>
                                    <p:anim calcmode="lin" valueType="num">
                                      <p:cBhvr>
                                        <p:cTn id="13" dur="1000" fill="hold"/>
                                        <p:tgtEl>
                                          <p:spTgt spid="18"/>
                                        </p:tgtEl>
                                        <p:attrNameLst>
                                          <p:attrName>ppt_h</p:attrName>
                                        </p:attrNameLst>
                                      </p:cBhvr>
                                      <p:tavLst>
                                        <p:tav tm="0">
                                          <p:val>
                                            <p:fltVal val="0"/>
                                          </p:val>
                                        </p:tav>
                                        <p:tav tm="100000">
                                          <p:val>
                                            <p:strVal val="#ppt_h"/>
                                          </p:val>
                                        </p:tav>
                                      </p:tavLst>
                                    </p:anim>
                                    <p:animEffect transition="in" filter="fade">
                                      <p:cBhvr>
                                        <p:cTn id="14" dur="1000"/>
                                        <p:tgtEl>
                                          <p:spTgt spid="18"/>
                                        </p:tgtEl>
                                      </p:cBhvr>
                                    </p:animEffect>
                                  </p:childTnLst>
                                </p:cTn>
                              </p:par>
                              <p:par>
                                <p:cTn id="15" presetID="53" presetClass="entr" presetSubtype="16" fill="hold" nodeType="withEffect">
                                  <p:stCondLst>
                                    <p:cond delay="300"/>
                                  </p:stCondLst>
                                  <p:childTnLst>
                                    <p:set>
                                      <p:cBhvr>
                                        <p:cTn id="16" dur="1" fill="hold">
                                          <p:stCondLst>
                                            <p:cond delay="0"/>
                                          </p:stCondLst>
                                        </p:cTn>
                                        <p:tgtEl>
                                          <p:spTgt spid="19"/>
                                        </p:tgtEl>
                                        <p:attrNameLst>
                                          <p:attrName>style.visibility</p:attrName>
                                        </p:attrNameLst>
                                      </p:cBhvr>
                                      <p:to>
                                        <p:strVal val="visible"/>
                                      </p:to>
                                    </p:set>
                                    <p:anim calcmode="lin" valueType="num">
                                      <p:cBhvr>
                                        <p:cTn id="17" dur="1000" fill="hold"/>
                                        <p:tgtEl>
                                          <p:spTgt spid="19"/>
                                        </p:tgtEl>
                                        <p:attrNameLst>
                                          <p:attrName>ppt_w</p:attrName>
                                        </p:attrNameLst>
                                      </p:cBhvr>
                                      <p:tavLst>
                                        <p:tav tm="0">
                                          <p:val>
                                            <p:fltVal val="0"/>
                                          </p:val>
                                        </p:tav>
                                        <p:tav tm="100000">
                                          <p:val>
                                            <p:strVal val="#ppt_w"/>
                                          </p:val>
                                        </p:tav>
                                      </p:tavLst>
                                    </p:anim>
                                    <p:anim calcmode="lin" valueType="num">
                                      <p:cBhvr>
                                        <p:cTn id="18" dur="1000" fill="hold"/>
                                        <p:tgtEl>
                                          <p:spTgt spid="19"/>
                                        </p:tgtEl>
                                        <p:attrNameLst>
                                          <p:attrName>ppt_h</p:attrName>
                                        </p:attrNameLst>
                                      </p:cBhvr>
                                      <p:tavLst>
                                        <p:tav tm="0">
                                          <p:val>
                                            <p:fltVal val="0"/>
                                          </p:val>
                                        </p:tav>
                                        <p:tav tm="100000">
                                          <p:val>
                                            <p:strVal val="#ppt_h"/>
                                          </p:val>
                                        </p:tav>
                                      </p:tavLst>
                                    </p:anim>
                                    <p:animEffect transition="in" filter="fade">
                                      <p:cBhvr>
                                        <p:cTn id="19" dur="1000"/>
                                        <p:tgtEl>
                                          <p:spTgt spid="19"/>
                                        </p:tgtEl>
                                      </p:cBhvr>
                                    </p:animEffect>
                                  </p:childTnLst>
                                </p:cTn>
                              </p:par>
                              <p:par>
                                <p:cTn id="20" presetID="1" presetClass="entr" presetSubtype="0" fill="hold" nodeType="withEffect">
                                  <p:stCondLst>
                                    <p:cond delay="1500"/>
                                  </p:stCondLst>
                                  <p:childTnLst>
                                    <p:set>
                                      <p:cBhvr>
                                        <p:cTn id="21" dur="1" fill="hold">
                                          <p:stCondLst>
                                            <p:cond delay="0"/>
                                          </p:stCondLst>
                                        </p:cTn>
                                        <p:tgtEl>
                                          <p:spTgt spid="35"/>
                                        </p:tgtEl>
                                        <p:attrNameLst>
                                          <p:attrName>style.visibility</p:attrName>
                                        </p:attrNameLst>
                                      </p:cBhvr>
                                      <p:to>
                                        <p:strVal val="visible"/>
                                      </p:to>
                                    </p:set>
                                  </p:childTnLst>
                                </p:cTn>
                              </p:par>
                              <p:par>
                                <p:cTn id="22" presetID="1" presetClass="entr" presetSubtype="0" fill="hold" nodeType="withEffect">
                                  <p:stCondLst>
                                    <p:cond delay="1500"/>
                                  </p:stCondLst>
                                  <p:childTnLst>
                                    <p:set>
                                      <p:cBhvr>
                                        <p:cTn id="23" dur="1" fill="hold">
                                          <p:stCondLst>
                                            <p:cond delay="0"/>
                                          </p:stCondLst>
                                        </p:cTn>
                                        <p:tgtEl>
                                          <p:spTgt spid="34"/>
                                        </p:tgtEl>
                                        <p:attrNameLst>
                                          <p:attrName>style.visibility</p:attrName>
                                        </p:attrNameLst>
                                      </p:cBhvr>
                                      <p:to>
                                        <p:strVal val="visible"/>
                                      </p:to>
                                    </p:set>
                                  </p:childTnLst>
                                </p:cTn>
                              </p:par>
                              <p:par>
                                <p:cTn id="24" presetID="1" presetClass="entr" presetSubtype="0" fill="hold" nodeType="withEffect">
                                  <p:stCondLst>
                                    <p:cond delay="1500"/>
                                  </p:stCondLst>
                                  <p:childTnLst>
                                    <p:set>
                                      <p:cBhvr>
                                        <p:cTn id="25" dur="1" fill="hold">
                                          <p:stCondLst>
                                            <p:cond delay="0"/>
                                          </p:stCondLst>
                                        </p:cTn>
                                        <p:tgtEl>
                                          <p:spTgt spid="33"/>
                                        </p:tgtEl>
                                        <p:attrNameLst>
                                          <p:attrName>style.visibility</p:attrName>
                                        </p:attrNameLst>
                                      </p:cBhvr>
                                      <p:to>
                                        <p:strVal val="visible"/>
                                      </p:to>
                                    </p:set>
                                  </p:childTnLst>
                                </p:cTn>
                              </p:par>
                              <p:par>
                                <p:cTn id="26" presetID="23" presetClass="exit" presetSubtype="16" fill="hold" nodeType="withEffect">
                                  <p:stCondLst>
                                    <p:cond delay="1500"/>
                                  </p:stCondLst>
                                  <p:childTnLst>
                                    <p:anim calcmode="lin" valueType="num">
                                      <p:cBhvr>
                                        <p:cTn id="27" dur="1500"/>
                                        <p:tgtEl>
                                          <p:spTgt spid="35"/>
                                        </p:tgtEl>
                                        <p:attrNameLst>
                                          <p:attrName>ppt_w</p:attrName>
                                        </p:attrNameLst>
                                      </p:cBhvr>
                                      <p:tavLst>
                                        <p:tav tm="0">
                                          <p:val>
                                            <p:strVal val="ppt_w"/>
                                          </p:val>
                                        </p:tav>
                                        <p:tav tm="100000">
                                          <p:val>
                                            <p:strVal val="4*ppt_w"/>
                                          </p:val>
                                        </p:tav>
                                      </p:tavLst>
                                    </p:anim>
                                    <p:anim calcmode="lin" valueType="num">
                                      <p:cBhvr>
                                        <p:cTn id="28" dur="1500"/>
                                        <p:tgtEl>
                                          <p:spTgt spid="35"/>
                                        </p:tgtEl>
                                        <p:attrNameLst>
                                          <p:attrName>ppt_h</p:attrName>
                                        </p:attrNameLst>
                                      </p:cBhvr>
                                      <p:tavLst>
                                        <p:tav tm="0">
                                          <p:val>
                                            <p:strVal val="ppt_h"/>
                                          </p:val>
                                        </p:tav>
                                        <p:tav tm="100000">
                                          <p:val>
                                            <p:strVal val="4*ppt_h"/>
                                          </p:val>
                                        </p:tav>
                                      </p:tavLst>
                                    </p:anim>
                                    <p:set>
                                      <p:cBhvr>
                                        <p:cTn id="29" dur="1" fill="hold">
                                          <p:stCondLst>
                                            <p:cond delay="1499"/>
                                          </p:stCondLst>
                                        </p:cTn>
                                        <p:tgtEl>
                                          <p:spTgt spid="35"/>
                                        </p:tgtEl>
                                        <p:attrNameLst>
                                          <p:attrName>style.visibility</p:attrName>
                                        </p:attrNameLst>
                                      </p:cBhvr>
                                      <p:to>
                                        <p:strVal val="hidden"/>
                                      </p:to>
                                    </p:set>
                                  </p:childTnLst>
                                </p:cTn>
                              </p:par>
                              <p:par>
                                <p:cTn id="30" presetID="23" presetClass="exit" presetSubtype="16" fill="hold" nodeType="withEffect">
                                  <p:stCondLst>
                                    <p:cond delay="1500"/>
                                  </p:stCondLst>
                                  <p:childTnLst>
                                    <p:anim calcmode="lin" valueType="num">
                                      <p:cBhvr>
                                        <p:cTn id="31" dur="1500"/>
                                        <p:tgtEl>
                                          <p:spTgt spid="34"/>
                                        </p:tgtEl>
                                        <p:attrNameLst>
                                          <p:attrName>ppt_w</p:attrName>
                                        </p:attrNameLst>
                                      </p:cBhvr>
                                      <p:tavLst>
                                        <p:tav tm="0">
                                          <p:val>
                                            <p:strVal val="ppt_w"/>
                                          </p:val>
                                        </p:tav>
                                        <p:tav tm="100000">
                                          <p:val>
                                            <p:strVal val="4*ppt_w"/>
                                          </p:val>
                                        </p:tav>
                                      </p:tavLst>
                                    </p:anim>
                                    <p:anim calcmode="lin" valueType="num">
                                      <p:cBhvr>
                                        <p:cTn id="32" dur="1500"/>
                                        <p:tgtEl>
                                          <p:spTgt spid="34"/>
                                        </p:tgtEl>
                                        <p:attrNameLst>
                                          <p:attrName>ppt_h</p:attrName>
                                        </p:attrNameLst>
                                      </p:cBhvr>
                                      <p:tavLst>
                                        <p:tav tm="0">
                                          <p:val>
                                            <p:strVal val="ppt_h"/>
                                          </p:val>
                                        </p:tav>
                                        <p:tav tm="100000">
                                          <p:val>
                                            <p:strVal val="4*ppt_h"/>
                                          </p:val>
                                        </p:tav>
                                      </p:tavLst>
                                    </p:anim>
                                    <p:set>
                                      <p:cBhvr>
                                        <p:cTn id="33" dur="1" fill="hold">
                                          <p:stCondLst>
                                            <p:cond delay="1499"/>
                                          </p:stCondLst>
                                        </p:cTn>
                                        <p:tgtEl>
                                          <p:spTgt spid="34"/>
                                        </p:tgtEl>
                                        <p:attrNameLst>
                                          <p:attrName>style.visibility</p:attrName>
                                        </p:attrNameLst>
                                      </p:cBhvr>
                                      <p:to>
                                        <p:strVal val="hidden"/>
                                      </p:to>
                                    </p:set>
                                  </p:childTnLst>
                                </p:cTn>
                              </p:par>
                              <p:par>
                                <p:cTn id="34" presetID="23" presetClass="exit" presetSubtype="16" fill="hold" nodeType="withEffect">
                                  <p:stCondLst>
                                    <p:cond delay="1500"/>
                                  </p:stCondLst>
                                  <p:childTnLst>
                                    <p:anim calcmode="lin" valueType="num">
                                      <p:cBhvr>
                                        <p:cTn id="35" dur="1500"/>
                                        <p:tgtEl>
                                          <p:spTgt spid="33"/>
                                        </p:tgtEl>
                                        <p:attrNameLst>
                                          <p:attrName>ppt_w</p:attrName>
                                        </p:attrNameLst>
                                      </p:cBhvr>
                                      <p:tavLst>
                                        <p:tav tm="0">
                                          <p:val>
                                            <p:strVal val="ppt_w"/>
                                          </p:val>
                                        </p:tav>
                                        <p:tav tm="100000">
                                          <p:val>
                                            <p:strVal val="4*ppt_w"/>
                                          </p:val>
                                        </p:tav>
                                      </p:tavLst>
                                    </p:anim>
                                    <p:anim calcmode="lin" valueType="num">
                                      <p:cBhvr>
                                        <p:cTn id="36" dur="1500"/>
                                        <p:tgtEl>
                                          <p:spTgt spid="33"/>
                                        </p:tgtEl>
                                        <p:attrNameLst>
                                          <p:attrName>ppt_h</p:attrName>
                                        </p:attrNameLst>
                                      </p:cBhvr>
                                      <p:tavLst>
                                        <p:tav tm="0">
                                          <p:val>
                                            <p:strVal val="ppt_h"/>
                                          </p:val>
                                        </p:tav>
                                        <p:tav tm="100000">
                                          <p:val>
                                            <p:strVal val="4*ppt_h"/>
                                          </p:val>
                                        </p:tav>
                                      </p:tavLst>
                                    </p:anim>
                                    <p:set>
                                      <p:cBhvr>
                                        <p:cTn id="37" dur="1" fill="hold">
                                          <p:stCondLst>
                                            <p:cond delay="1499"/>
                                          </p:stCondLst>
                                        </p:cTn>
                                        <p:tgtEl>
                                          <p:spTgt spid="33"/>
                                        </p:tgtEl>
                                        <p:attrNameLst>
                                          <p:attrName>style.visibility</p:attrName>
                                        </p:attrNameLst>
                                      </p:cBhvr>
                                      <p:to>
                                        <p:strVal val="hidden"/>
                                      </p:to>
                                    </p:set>
                                  </p:childTnLst>
                                </p:cTn>
                              </p:par>
                              <p:par>
                                <p:cTn id="38" presetID="53" presetClass="entr" presetSubtype="16" fill="hold" nodeType="withEffect">
                                  <p:stCondLst>
                                    <p:cond delay="1500"/>
                                  </p:stCondLst>
                                  <p:childTnLst>
                                    <p:set>
                                      <p:cBhvr>
                                        <p:cTn id="39" dur="1" fill="hold">
                                          <p:stCondLst>
                                            <p:cond delay="0"/>
                                          </p:stCondLst>
                                        </p:cTn>
                                        <p:tgtEl>
                                          <p:spTgt spid="24"/>
                                        </p:tgtEl>
                                        <p:attrNameLst>
                                          <p:attrName>style.visibility</p:attrName>
                                        </p:attrNameLst>
                                      </p:cBhvr>
                                      <p:to>
                                        <p:strVal val="visible"/>
                                      </p:to>
                                    </p:set>
                                    <p:anim calcmode="lin" valueType="num">
                                      <p:cBhvr>
                                        <p:cTn id="40" dur="500" fill="hold"/>
                                        <p:tgtEl>
                                          <p:spTgt spid="24"/>
                                        </p:tgtEl>
                                        <p:attrNameLst>
                                          <p:attrName>ppt_w</p:attrName>
                                        </p:attrNameLst>
                                      </p:cBhvr>
                                      <p:tavLst>
                                        <p:tav tm="0">
                                          <p:val>
                                            <p:fltVal val="0"/>
                                          </p:val>
                                        </p:tav>
                                        <p:tav tm="100000">
                                          <p:val>
                                            <p:strVal val="#ppt_w"/>
                                          </p:val>
                                        </p:tav>
                                      </p:tavLst>
                                    </p:anim>
                                    <p:anim calcmode="lin" valueType="num">
                                      <p:cBhvr>
                                        <p:cTn id="41" dur="500" fill="hold"/>
                                        <p:tgtEl>
                                          <p:spTgt spid="24"/>
                                        </p:tgtEl>
                                        <p:attrNameLst>
                                          <p:attrName>ppt_h</p:attrName>
                                        </p:attrNameLst>
                                      </p:cBhvr>
                                      <p:tavLst>
                                        <p:tav tm="0">
                                          <p:val>
                                            <p:fltVal val="0"/>
                                          </p:val>
                                        </p:tav>
                                        <p:tav tm="100000">
                                          <p:val>
                                            <p:strVal val="#ppt_h"/>
                                          </p:val>
                                        </p:tav>
                                      </p:tavLst>
                                    </p:anim>
                                    <p:animEffect transition="in" filter="fade">
                                      <p:cBhvr>
                                        <p:cTn id="42" dur="500"/>
                                        <p:tgtEl>
                                          <p:spTgt spid="24"/>
                                        </p:tgtEl>
                                      </p:cBhvr>
                                    </p:animEffect>
                                  </p:childTnLst>
                                </p:cTn>
                              </p:par>
                              <p:par>
                                <p:cTn id="43" presetID="10" presetClass="entr" presetSubtype="0" fill="hold" grpId="0" nodeType="withEffect">
                                  <p:stCondLst>
                                    <p:cond delay="2300"/>
                                  </p:stCondLst>
                                  <p:childTnLst>
                                    <p:set>
                                      <p:cBhvr>
                                        <p:cTn id="44" dur="1" fill="hold">
                                          <p:stCondLst>
                                            <p:cond delay="0"/>
                                          </p:stCondLst>
                                        </p:cTn>
                                        <p:tgtEl>
                                          <p:spTgt spid="20"/>
                                        </p:tgtEl>
                                        <p:attrNameLst>
                                          <p:attrName>style.visibility</p:attrName>
                                        </p:attrNameLst>
                                      </p:cBhvr>
                                      <p:to>
                                        <p:strVal val="visible"/>
                                      </p:to>
                                    </p:set>
                                    <p:animEffect transition="in" filter="fade">
                                      <p:cBhvr>
                                        <p:cTn id="45" dur="750"/>
                                        <p:tgtEl>
                                          <p:spTgt spid="20"/>
                                        </p:tgtEl>
                                      </p:cBhvr>
                                    </p:animEffect>
                                  </p:childTnLst>
                                </p:cTn>
                              </p:par>
                              <p:par>
                                <p:cTn id="46" presetID="10" presetClass="entr" presetSubtype="0" fill="hold" grpId="0" nodeType="withEffect">
                                  <p:stCondLst>
                                    <p:cond delay="2600"/>
                                  </p:stCondLst>
                                  <p:childTnLst>
                                    <p:set>
                                      <p:cBhvr>
                                        <p:cTn id="47" dur="1" fill="hold">
                                          <p:stCondLst>
                                            <p:cond delay="0"/>
                                          </p:stCondLst>
                                        </p:cTn>
                                        <p:tgtEl>
                                          <p:spTgt spid="21"/>
                                        </p:tgtEl>
                                        <p:attrNameLst>
                                          <p:attrName>style.visibility</p:attrName>
                                        </p:attrNameLst>
                                      </p:cBhvr>
                                      <p:to>
                                        <p:strVal val="visible"/>
                                      </p:to>
                                    </p:set>
                                    <p:animEffect transition="in" filter="fade">
                                      <p:cBhvr>
                                        <p:cTn id="48" dur="750"/>
                                        <p:tgtEl>
                                          <p:spTgt spid="21"/>
                                        </p:tgtEl>
                                      </p:cBhvr>
                                    </p:animEffect>
                                  </p:childTnLst>
                                </p:cTn>
                              </p:par>
                              <p:par>
                                <p:cTn id="49" presetID="10" presetClass="entr" presetSubtype="0" fill="hold" grpId="0" nodeType="withEffect">
                                  <p:stCondLst>
                                    <p:cond delay="2600"/>
                                  </p:stCondLst>
                                  <p:childTnLst>
                                    <p:set>
                                      <p:cBhvr>
                                        <p:cTn id="50" dur="1" fill="hold">
                                          <p:stCondLst>
                                            <p:cond delay="0"/>
                                          </p:stCondLst>
                                        </p:cTn>
                                        <p:tgtEl>
                                          <p:spTgt spid="22"/>
                                        </p:tgtEl>
                                        <p:attrNameLst>
                                          <p:attrName>style.visibility</p:attrName>
                                        </p:attrNameLst>
                                      </p:cBhvr>
                                      <p:to>
                                        <p:strVal val="visible"/>
                                      </p:to>
                                    </p:set>
                                    <p:animEffect transition="in" filter="fade">
                                      <p:cBhvr>
                                        <p:cTn id="51" dur="750"/>
                                        <p:tgtEl>
                                          <p:spTgt spid="22"/>
                                        </p:tgtEl>
                                      </p:cBhvr>
                                    </p:animEffect>
                                  </p:childTnLst>
                                </p:cTn>
                              </p:par>
                              <p:par>
                                <p:cTn id="52" presetID="10" presetClass="entr" presetSubtype="0" fill="hold" grpId="0" nodeType="withEffect">
                                  <p:stCondLst>
                                    <p:cond delay="2500"/>
                                  </p:stCondLst>
                                  <p:childTnLst>
                                    <p:set>
                                      <p:cBhvr>
                                        <p:cTn id="53" dur="1" fill="hold">
                                          <p:stCondLst>
                                            <p:cond delay="0"/>
                                          </p:stCondLst>
                                        </p:cTn>
                                        <p:tgtEl>
                                          <p:spTgt spid="23"/>
                                        </p:tgtEl>
                                        <p:attrNameLst>
                                          <p:attrName>style.visibility</p:attrName>
                                        </p:attrNameLst>
                                      </p:cBhvr>
                                      <p:to>
                                        <p:strVal val="visible"/>
                                      </p:to>
                                    </p:set>
                                    <p:animEffect transition="in" filter="fade">
                                      <p:cBhvr>
                                        <p:cTn id="54" dur="750"/>
                                        <p:tgtEl>
                                          <p:spTgt spid="23"/>
                                        </p:tgtEl>
                                      </p:cBhvr>
                                    </p:animEffect>
                                  </p:childTnLst>
                                </p:cTn>
                              </p:par>
                              <p:par>
                                <p:cTn id="55" presetID="10" presetClass="entr" presetSubtype="0" fill="hold" grpId="0" nodeType="withEffect">
                                  <p:stCondLst>
                                    <p:cond delay="2800"/>
                                  </p:stCondLst>
                                  <p:childTnLst>
                                    <p:set>
                                      <p:cBhvr>
                                        <p:cTn id="56" dur="1" fill="hold">
                                          <p:stCondLst>
                                            <p:cond delay="0"/>
                                          </p:stCondLst>
                                        </p:cTn>
                                        <p:tgtEl>
                                          <p:spTgt spid="31"/>
                                        </p:tgtEl>
                                        <p:attrNameLst>
                                          <p:attrName>style.visibility</p:attrName>
                                        </p:attrNameLst>
                                      </p:cBhvr>
                                      <p:to>
                                        <p:strVal val="visible"/>
                                      </p:to>
                                    </p:set>
                                    <p:animEffect transition="in" filter="fade">
                                      <p:cBhvr>
                                        <p:cTn id="57" dur="750"/>
                                        <p:tgtEl>
                                          <p:spTgt spid="31"/>
                                        </p:tgtEl>
                                      </p:cBhvr>
                                    </p:animEffect>
                                  </p:childTnLst>
                                </p:cTn>
                              </p:par>
                              <p:par>
                                <p:cTn id="58" presetID="10" presetClass="entr" presetSubtype="0" fill="hold" grpId="0" nodeType="withEffect">
                                  <p:stCondLst>
                                    <p:cond delay="2700"/>
                                  </p:stCondLst>
                                  <p:childTnLst>
                                    <p:set>
                                      <p:cBhvr>
                                        <p:cTn id="59" dur="1" fill="hold">
                                          <p:stCondLst>
                                            <p:cond delay="0"/>
                                          </p:stCondLst>
                                        </p:cTn>
                                        <p:tgtEl>
                                          <p:spTgt spid="30"/>
                                        </p:tgtEl>
                                        <p:attrNameLst>
                                          <p:attrName>style.visibility</p:attrName>
                                        </p:attrNameLst>
                                      </p:cBhvr>
                                      <p:to>
                                        <p:strVal val="visible"/>
                                      </p:to>
                                    </p:set>
                                    <p:animEffect transition="in" filter="fade">
                                      <p:cBhvr>
                                        <p:cTn id="60" dur="750"/>
                                        <p:tgtEl>
                                          <p:spTgt spid="30"/>
                                        </p:tgtEl>
                                      </p:cBhvr>
                                    </p:animEffect>
                                  </p:childTnLst>
                                </p:cTn>
                              </p:par>
                              <p:par>
                                <p:cTn id="61" presetID="10" presetClass="entr" presetSubtype="0" fill="hold" grpId="0" nodeType="withEffect">
                                  <p:stCondLst>
                                    <p:cond delay="2800"/>
                                  </p:stCondLst>
                                  <p:childTnLst>
                                    <p:set>
                                      <p:cBhvr>
                                        <p:cTn id="62" dur="1" fill="hold">
                                          <p:stCondLst>
                                            <p:cond delay="0"/>
                                          </p:stCondLst>
                                        </p:cTn>
                                        <p:tgtEl>
                                          <p:spTgt spid="32"/>
                                        </p:tgtEl>
                                        <p:attrNameLst>
                                          <p:attrName>style.visibility</p:attrName>
                                        </p:attrNameLst>
                                      </p:cBhvr>
                                      <p:to>
                                        <p:strVal val="visible"/>
                                      </p:to>
                                    </p:set>
                                    <p:animEffect transition="in" filter="fade">
                                      <p:cBhvr>
                                        <p:cTn id="63" dur="750"/>
                                        <p:tgtEl>
                                          <p:spTgt spid="3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0" grpId="0" animBg="1"/>
      <p:bldP spid="21" grpId="0" animBg="1"/>
      <p:bldP spid="22" grpId="0" animBg="1"/>
      <p:bldP spid="23" grpId="0" animBg="1"/>
      <p:bldP spid="30" grpId="0" animBg="1"/>
      <p:bldP spid="31" grpId="0" animBg="1"/>
      <p:bldP spid="32" grpId="0" animBg="1"/>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8673" name="组合 1"/>
          <p:cNvGrpSpPr>
            <a:grpSpLocks/>
          </p:cNvGrpSpPr>
          <p:nvPr/>
        </p:nvGrpSpPr>
        <p:grpSpPr bwMode="auto">
          <a:xfrm>
            <a:off x="3216275" y="1716088"/>
            <a:ext cx="2438400" cy="2439987"/>
            <a:chOff x="3216425" y="1715868"/>
            <a:chExt cx="2439020" cy="2439846"/>
          </a:xfrm>
        </p:grpSpPr>
        <p:sp>
          <p:nvSpPr>
            <p:cNvPr id="406" name="Shape 406"/>
            <p:cNvSpPr/>
            <p:nvPr/>
          </p:nvSpPr>
          <p:spPr>
            <a:xfrm>
              <a:off x="3216425" y="1715868"/>
              <a:ext cx="2439020" cy="2439846"/>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alpha val="60300"/>
              </a:srgbClr>
            </a:solidFill>
            <a:ln w="12700">
              <a:miter lim="400000"/>
            </a:ln>
          </p:spPr>
          <p:txBody>
            <a:bodyPr lIns="17145" rIns="17145"/>
            <a:lstStyle/>
            <a:p>
              <a:pPr defTabSz="342900" fontAlgn="auto">
                <a:spcBef>
                  <a:spcPts val="0"/>
                </a:spcBef>
                <a:spcAft>
                  <a:spcPts val="0"/>
                </a:spcAft>
                <a:buFontTx/>
                <a:buNone/>
                <a:defRPr sz="1800">
                  <a:latin typeface="Calibri"/>
                  <a:ea typeface="Calibri"/>
                  <a:cs typeface="Calibri"/>
                  <a:sym typeface="Calibri"/>
                </a:defRPr>
              </a:pPr>
              <a:endParaRPr sz="675" kern="0">
                <a:solidFill>
                  <a:schemeClr val="bg1"/>
                </a:solidFill>
                <a:latin typeface="Calibri"/>
                <a:ea typeface="Calibri"/>
                <a:cs typeface="Calibri"/>
                <a:sym typeface="Calibri"/>
              </a:endParaRPr>
            </a:p>
          </p:txBody>
        </p:sp>
        <p:grpSp>
          <p:nvGrpSpPr>
            <p:cNvPr id="28675" name="Group 416"/>
            <p:cNvGrpSpPr>
              <a:grpSpLocks/>
            </p:cNvGrpSpPr>
            <p:nvPr/>
          </p:nvGrpSpPr>
          <p:grpSpPr bwMode="auto">
            <a:xfrm>
              <a:off x="3879145" y="2190350"/>
              <a:ext cx="482071" cy="386970"/>
              <a:chOff x="0" y="0"/>
              <a:chExt cx="1285522" cy="1031919"/>
            </a:xfrm>
          </p:grpSpPr>
          <p:sp>
            <p:nvSpPr>
              <p:cNvPr id="412" name="Shape 412"/>
              <p:cNvSpPr/>
              <p:nvPr/>
            </p:nvSpPr>
            <p:spPr>
              <a:xfrm>
                <a:off x="-1504" y="152799"/>
                <a:ext cx="1096711" cy="880482"/>
              </a:xfrm>
              <a:custGeom>
                <a:avLst/>
                <a:gdLst/>
                <a:ahLst/>
                <a:cxnLst>
                  <a:cxn ang="0">
                    <a:pos x="wd2" y="hd2"/>
                  </a:cxn>
                  <a:cxn ang="5400000">
                    <a:pos x="wd2" y="hd2"/>
                  </a:cxn>
                  <a:cxn ang="10800000">
                    <a:pos x="wd2" y="hd2"/>
                  </a:cxn>
                  <a:cxn ang="16200000">
                    <a:pos x="wd2" y="hd2"/>
                  </a:cxn>
                </a:cxnLst>
                <a:rect l="0" t="0" r="r" b="b"/>
                <a:pathLst>
                  <a:path w="20214" h="20280" extrusionOk="0">
                    <a:moveTo>
                      <a:pt x="17478" y="8021"/>
                    </a:moveTo>
                    <a:cubicBezTo>
                      <a:pt x="16545" y="7853"/>
                      <a:pt x="17078" y="7184"/>
                      <a:pt x="17078" y="7184"/>
                    </a:cubicBezTo>
                    <a:cubicBezTo>
                      <a:pt x="17078" y="7184"/>
                      <a:pt x="18012" y="5342"/>
                      <a:pt x="16812" y="4002"/>
                    </a:cubicBezTo>
                    <a:cubicBezTo>
                      <a:pt x="15478" y="2328"/>
                      <a:pt x="12278" y="4170"/>
                      <a:pt x="12278" y="4170"/>
                    </a:cubicBezTo>
                    <a:cubicBezTo>
                      <a:pt x="11078" y="4672"/>
                      <a:pt x="11345" y="4002"/>
                      <a:pt x="11478" y="2830"/>
                    </a:cubicBezTo>
                    <a:cubicBezTo>
                      <a:pt x="11478" y="1323"/>
                      <a:pt x="11212" y="-1021"/>
                      <a:pt x="7878" y="486"/>
                    </a:cubicBezTo>
                    <a:cubicBezTo>
                      <a:pt x="4545" y="1826"/>
                      <a:pt x="1745" y="6849"/>
                      <a:pt x="1745" y="6849"/>
                    </a:cubicBezTo>
                    <a:cubicBezTo>
                      <a:pt x="-255" y="10198"/>
                      <a:pt x="12" y="12709"/>
                      <a:pt x="12" y="12709"/>
                    </a:cubicBezTo>
                    <a:cubicBezTo>
                      <a:pt x="412" y="18402"/>
                      <a:pt x="5212" y="19909"/>
                      <a:pt x="8945" y="20244"/>
                    </a:cubicBezTo>
                    <a:cubicBezTo>
                      <a:pt x="12812" y="20579"/>
                      <a:pt x="18145" y="18570"/>
                      <a:pt x="19745" y="14216"/>
                    </a:cubicBezTo>
                    <a:cubicBezTo>
                      <a:pt x="21345" y="10030"/>
                      <a:pt x="18412" y="8356"/>
                      <a:pt x="17478" y="8021"/>
                    </a:cubicBezTo>
                    <a:close/>
                    <a:moveTo>
                      <a:pt x="9212" y="18737"/>
                    </a:moveTo>
                    <a:cubicBezTo>
                      <a:pt x="5345" y="18905"/>
                      <a:pt x="2278" y="16393"/>
                      <a:pt x="2278" y="13212"/>
                    </a:cubicBezTo>
                    <a:cubicBezTo>
                      <a:pt x="2278" y="9863"/>
                      <a:pt x="5345" y="7351"/>
                      <a:pt x="9212" y="7016"/>
                    </a:cubicBezTo>
                    <a:cubicBezTo>
                      <a:pt x="13078" y="6849"/>
                      <a:pt x="16278" y="8858"/>
                      <a:pt x="16278" y="12207"/>
                    </a:cubicBezTo>
                    <a:cubicBezTo>
                      <a:pt x="16278" y="15388"/>
                      <a:pt x="13078" y="18402"/>
                      <a:pt x="9212" y="18737"/>
                    </a:cubicBezTo>
                    <a:close/>
                  </a:path>
                </a:pathLst>
              </a:custGeom>
              <a:solidFill>
                <a:srgbClr val="FFFFFF"/>
              </a:solidFill>
              <a:ln w="12700" cap="flat">
                <a:noFill/>
                <a:miter lim="400000"/>
              </a:ln>
              <a:effectLst/>
            </p:spPr>
            <p:txBody>
              <a:bodyPr lIns="17145" tIns="17145" rIns="17145" bIns="17145"/>
              <a:lstStyle/>
              <a:p>
                <a:pPr defTabSz="342900" fontAlgn="auto">
                  <a:spcBef>
                    <a:spcPts val="0"/>
                  </a:spcBef>
                  <a:spcAft>
                    <a:spcPts val="0"/>
                  </a:spcAft>
                  <a:buFontTx/>
                  <a:buNone/>
                  <a:defRPr sz="1800">
                    <a:latin typeface="Calibri"/>
                    <a:ea typeface="Calibri"/>
                    <a:cs typeface="Calibri"/>
                    <a:sym typeface="Calibri"/>
                  </a:defRPr>
                </a:pPr>
                <a:endParaRPr sz="675" kern="0">
                  <a:solidFill>
                    <a:schemeClr val="bg1"/>
                  </a:solidFill>
                  <a:latin typeface="Calibri"/>
                  <a:ea typeface="Calibri"/>
                  <a:cs typeface="Calibri"/>
                  <a:sym typeface="Calibri"/>
                </a:endParaRPr>
              </a:p>
            </p:txBody>
          </p:sp>
          <p:sp>
            <p:nvSpPr>
              <p:cNvPr id="413" name="Shape 413"/>
              <p:cNvSpPr/>
              <p:nvPr/>
            </p:nvSpPr>
            <p:spPr>
              <a:xfrm>
                <a:off x="273731" y="550709"/>
                <a:ext cx="398035" cy="359814"/>
              </a:xfrm>
              <a:custGeom>
                <a:avLst/>
                <a:gdLst/>
                <a:ahLst/>
                <a:cxnLst>
                  <a:cxn ang="0">
                    <a:pos x="wd2" y="hd2"/>
                  </a:cxn>
                  <a:cxn ang="5400000">
                    <a:pos x="wd2" y="hd2"/>
                  </a:cxn>
                  <a:cxn ang="10800000">
                    <a:pos x="wd2" y="hd2"/>
                  </a:cxn>
                  <a:cxn ang="16200000">
                    <a:pos x="wd2" y="hd2"/>
                  </a:cxn>
                </a:cxnLst>
                <a:rect l="0" t="0" r="r" b="b"/>
                <a:pathLst>
                  <a:path w="18636" h="18672" extrusionOk="0">
                    <a:moveTo>
                      <a:pt x="8500" y="85"/>
                    </a:moveTo>
                    <a:cubicBezTo>
                      <a:pt x="-1287" y="1601"/>
                      <a:pt x="63" y="11832"/>
                      <a:pt x="63" y="11832"/>
                    </a:cubicBezTo>
                    <a:cubicBezTo>
                      <a:pt x="63" y="11832"/>
                      <a:pt x="-274" y="15243"/>
                      <a:pt x="2426" y="16759"/>
                    </a:cubicBezTo>
                    <a:cubicBezTo>
                      <a:pt x="8500" y="20548"/>
                      <a:pt x="14238" y="18274"/>
                      <a:pt x="17275" y="13727"/>
                    </a:cubicBezTo>
                    <a:cubicBezTo>
                      <a:pt x="20313" y="9559"/>
                      <a:pt x="18625" y="-1052"/>
                      <a:pt x="8500" y="85"/>
                    </a:cubicBezTo>
                    <a:close/>
                    <a:moveTo>
                      <a:pt x="6138" y="14864"/>
                    </a:moveTo>
                    <a:cubicBezTo>
                      <a:pt x="4451" y="14864"/>
                      <a:pt x="2763" y="13727"/>
                      <a:pt x="2763" y="12211"/>
                    </a:cubicBezTo>
                    <a:cubicBezTo>
                      <a:pt x="2763" y="10316"/>
                      <a:pt x="4113" y="8422"/>
                      <a:pt x="6138" y="8422"/>
                    </a:cubicBezTo>
                    <a:cubicBezTo>
                      <a:pt x="8163" y="8043"/>
                      <a:pt x="9513" y="9559"/>
                      <a:pt x="9513" y="11074"/>
                    </a:cubicBezTo>
                    <a:cubicBezTo>
                      <a:pt x="9513" y="12969"/>
                      <a:pt x="8163" y="14485"/>
                      <a:pt x="6138" y="14864"/>
                    </a:cubicBezTo>
                    <a:close/>
                    <a:moveTo>
                      <a:pt x="11875" y="9180"/>
                    </a:moveTo>
                    <a:cubicBezTo>
                      <a:pt x="11538" y="9559"/>
                      <a:pt x="10526" y="9559"/>
                      <a:pt x="10188" y="9180"/>
                    </a:cubicBezTo>
                    <a:cubicBezTo>
                      <a:pt x="9850" y="8422"/>
                      <a:pt x="10188" y="7285"/>
                      <a:pt x="10526" y="6906"/>
                    </a:cubicBezTo>
                    <a:cubicBezTo>
                      <a:pt x="11538" y="6148"/>
                      <a:pt x="12213" y="6527"/>
                      <a:pt x="12550" y="6906"/>
                    </a:cubicBezTo>
                    <a:cubicBezTo>
                      <a:pt x="12888" y="7664"/>
                      <a:pt x="12550" y="8801"/>
                      <a:pt x="11875" y="9180"/>
                    </a:cubicBezTo>
                    <a:close/>
                  </a:path>
                </a:pathLst>
              </a:custGeom>
              <a:solidFill>
                <a:srgbClr val="FFFFFF"/>
              </a:solidFill>
              <a:ln w="12700" cap="flat">
                <a:noFill/>
                <a:miter lim="400000"/>
              </a:ln>
              <a:effectLst/>
            </p:spPr>
            <p:txBody>
              <a:bodyPr lIns="17145" tIns="17145" rIns="17145" bIns="17145"/>
              <a:lstStyle/>
              <a:p>
                <a:pPr defTabSz="342900" fontAlgn="auto">
                  <a:spcBef>
                    <a:spcPts val="0"/>
                  </a:spcBef>
                  <a:spcAft>
                    <a:spcPts val="0"/>
                  </a:spcAft>
                  <a:buFontTx/>
                  <a:buNone/>
                  <a:defRPr sz="1800">
                    <a:latin typeface="Calibri"/>
                    <a:ea typeface="Calibri"/>
                    <a:cs typeface="Calibri"/>
                    <a:sym typeface="Calibri"/>
                  </a:defRPr>
                </a:pPr>
                <a:endParaRPr sz="675" kern="0">
                  <a:solidFill>
                    <a:schemeClr val="bg1"/>
                  </a:solidFill>
                  <a:latin typeface="Calibri"/>
                  <a:ea typeface="Calibri"/>
                  <a:cs typeface="Calibri"/>
                  <a:sym typeface="Calibri"/>
                </a:endParaRPr>
              </a:p>
            </p:txBody>
          </p:sp>
          <p:sp>
            <p:nvSpPr>
              <p:cNvPr id="414" name="Shape 414"/>
              <p:cNvSpPr/>
              <p:nvPr/>
            </p:nvSpPr>
            <p:spPr>
              <a:xfrm>
                <a:off x="862316" y="186664"/>
                <a:ext cx="224422" cy="224355"/>
              </a:xfrm>
              <a:custGeom>
                <a:avLst/>
                <a:gdLst/>
                <a:ahLst/>
                <a:cxnLst>
                  <a:cxn ang="0">
                    <a:pos x="wd2" y="hd2"/>
                  </a:cxn>
                  <a:cxn ang="5400000">
                    <a:pos x="wd2" y="hd2"/>
                  </a:cxn>
                  <a:cxn ang="10800000">
                    <a:pos x="wd2" y="hd2"/>
                  </a:cxn>
                  <a:cxn ang="16200000">
                    <a:pos x="wd2" y="hd2"/>
                  </a:cxn>
                </a:cxnLst>
                <a:rect l="0" t="0" r="r" b="b"/>
                <a:pathLst>
                  <a:path w="19358" h="18770" extrusionOk="0">
                    <a:moveTo>
                      <a:pt x="16663" y="18770"/>
                    </a:moveTo>
                    <a:cubicBezTo>
                      <a:pt x="17897" y="18770"/>
                      <a:pt x="19131" y="18170"/>
                      <a:pt x="19131" y="16370"/>
                    </a:cubicBezTo>
                    <a:cubicBezTo>
                      <a:pt x="19131" y="16370"/>
                      <a:pt x="19131" y="16370"/>
                      <a:pt x="19131" y="16370"/>
                    </a:cubicBezTo>
                    <a:cubicBezTo>
                      <a:pt x="21600" y="-2830"/>
                      <a:pt x="3086" y="170"/>
                      <a:pt x="3086" y="170"/>
                    </a:cubicBezTo>
                    <a:cubicBezTo>
                      <a:pt x="1234" y="170"/>
                      <a:pt x="0" y="1370"/>
                      <a:pt x="0" y="3170"/>
                    </a:cubicBezTo>
                    <a:cubicBezTo>
                      <a:pt x="0" y="4970"/>
                      <a:pt x="1234" y="6170"/>
                      <a:pt x="3086" y="6170"/>
                    </a:cubicBezTo>
                    <a:cubicBezTo>
                      <a:pt x="16046" y="3170"/>
                      <a:pt x="13577" y="16370"/>
                      <a:pt x="13577" y="16370"/>
                    </a:cubicBezTo>
                    <a:cubicBezTo>
                      <a:pt x="13577" y="17570"/>
                      <a:pt x="14811" y="18770"/>
                      <a:pt x="16663" y="18770"/>
                    </a:cubicBezTo>
                    <a:close/>
                  </a:path>
                </a:pathLst>
              </a:custGeom>
              <a:solidFill>
                <a:srgbClr val="FFFFFF"/>
              </a:solidFill>
              <a:ln w="12700" cap="flat">
                <a:noFill/>
                <a:miter lim="400000"/>
              </a:ln>
              <a:effectLst/>
            </p:spPr>
            <p:txBody>
              <a:bodyPr lIns="17145" tIns="17145" rIns="17145" bIns="17145"/>
              <a:lstStyle/>
              <a:p>
                <a:pPr defTabSz="342900" fontAlgn="auto">
                  <a:spcBef>
                    <a:spcPts val="0"/>
                  </a:spcBef>
                  <a:spcAft>
                    <a:spcPts val="0"/>
                  </a:spcAft>
                  <a:buFontTx/>
                  <a:buNone/>
                  <a:defRPr sz="1800">
                    <a:latin typeface="Calibri"/>
                    <a:ea typeface="Calibri"/>
                    <a:cs typeface="Calibri"/>
                    <a:sym typeface="Calibri"/>
                  </a:defRPr>
                </a:pPr>
                <a:endParaRPr sz="675" kern="0">
                  <a:solidFill>
                    <a:schemeClr val="bg1"/>
                  </a:solidFill>
                  <a:latin typeface="Calibri"/>
                  <a:ea typeface="Calibri"/>
                  <a:cs typeface="Calibri"/>
                  <a:sym typeface="Calibri"/>
                </a:endParaRPr>
              </a:p>
            </p:txBody>
          </p:sp>
          <p:sp>
            <p:nvSpPr>
              <p:cNvPr id="415" name="Shape 415"/>
              <p:cNvSpPr/>
              <p:nvPr/>
            </p:nvSpPr>
            <p:spPr>
              <a:xfrm>
                <a:off x="811503" y="408"/>
                <a:ext cx="474254" cy="495273"/>
              </a:xfrm>
              <a:custGeom>
                <a:avLst/>
                <a:gdLst/>
                <a:ahLst/>
                <a:cxnLst>
                  <a:cxn ang="0">
                    <a:pos x="wd2" y="hd2"/>
                  </a:cxn>
                  <a:cxn ang="5400000">
                    <a:pos x="wd2" y="hd2"/>
                  </a:cxn>
                  <a:cxn ang="10800000">
                    <a:pos x="wd2" y="hd2"/>
                  </a:cxn>
                  <a:cxn ang="16200000">
                    <a:pos x="wd2" y="hd2"/>
                  </a:cxn>
                </a:cxnLst>
                <a:rect l="0" t="0" r="r" b="b"/>
                <a:pathLst>
                  <a:path w="19176" h="21242" extrusionOk="0">
                    <a:moveTo>
                      <a:pt x="8757" y="268"/>
                    </a:moveTo>
                    <a:cubicBezTo>
                      <a:pt x="5838" y="-358"/>
                      <a:pt x="2627" y="268"/>
                      <a:pt x="1751" y="581"/>
                    </a:cubicBezTo>
                    <a:cubicBezTo>
                      <a:pt x="1751" y="581"/>
                      <a:pt x="1751" y="581"/>
                      <a:pt x="1459" y="581"/>
                    </a:cubicBezTo>
                    <a:cubicBezTo>
                      <a:pt x="1459" y="581"/>
                      <a:pt x="1459" y="581"/>
                      <a:pt x="1459" y="581"/>
                    </a:cubicBezTo>
                    <a:cubicBezTo>
                      <a:pt x="584" y="894"/>
                      <a:pt x="0" y="1833"/>
                      <a:pt x="0" y="2772"/>
                    </a:cubicBezTo>
                    <a:cubicBezTo>
                      <a:pt x="0" y="4025"/>
                      <a:pt x="876" y="4964"/>
                      <a:pt x="2043" y="4964"/>
                    </a:cubicBezTo>
                    <a:cubicBezTo>
                      <a:pt x="2043" y="4964"/>
                      <a:pt x="3211" y="4651"/>
                      <a:pt x="3795" y="4338"/>
                    </a:cubicBezTo>
                    <a:cubicBezTo>
                      <a:pt x="4670" y="4025"/>
                      <a:pt x="10800" y="4025"/>
                      <a:pt x="14011" y="9659"/>
                    </a:cubicBezTo>
                    <a:cubicBezTo>
                      <a:pt x="15762" y="13729"/>
                      <a:pt x="14886" y="16546"/>
                      <a:pt x="14595" y="17172"/>
                    </a:cubicBezTo>
                    <a:cubicBezTo>
                      <a:pt x="14595" y="17172"/>
                      <a:pt x="14303" y="18112"/>
                      <a:pt x="14303" y="19051"/>
                    </a:cubicBezTo>
                    <a:cubicBezTo>
                      <a:pt x="14303" y="20303"/>
                      <a:pt x="15178" y="21242"/>
                      <a:pt x="16346" y="21242"/>
                    </a:cubicBezTo>
                    <a:cubicBezTo>
                      <a:pt x="17222" y="21242"/>
                      <a:pt x="18097" y="20929"/>
                      <a:pt x="18389" y="19364"/>
                    </a:cubicBezTo>
                    <a:cubicBezTo>
                      <a:pt x="18389" y="19364"/>
                      <a:pt x="18389" y="19364"/>
                      <a:pt x="18389" y="19364"/>
                    </a:cubicBezTo>
                    <a:cubicBezTo>
                      <a:pt x="21600" y="7468"/>
                      <a:pt x="14303" y="1833"/>
                      <a:pt x="8757" y="268"/>
                    </a:cubicBezTo>
                    <a:close/>
                  </a:path>
                </a:pathLst>
              </a:custGeom>
              <a:solidFill>
                <a:srgbClr val="FFFFFF"/>
              </a:solidFill>
              <a:ln w="12700" cap="flat">
                <a:noFill/>
                <a:miter lim="400000"/>
              </a:ln>
              <a:effectLst/>
            </p:spPr>
            <p:txBody>
              <a:bodyPr lIns="17145" tIns="17145" rIns="17145" bIns="17145"/>
              <a:lstStyle/>
              <a:p>
                <a:pPr defTabSz="342900" fontAlgn="auto">
                  <a:spcBef>
                    <a:spcPts val="0"/>
                  </a:spcBef>
                  <a:spcAft>
                    <a:spcPts val="0"/>
                  </a:spcAft>
                  <a:buFontTx/>
                  <a:buNone/>
                  <a:defRPr sz="1800">
                    <a:latin typeface="Calibri"/>
                    <a:ea typeface="Calibri"/>
                    <a:cs typeface="Calibri"/>
                    <a:sym typeface="Calibri"/>
                  </a:defRPr>
                </a:pPr>
                <a:endParaRPr sz="675" kern="0">
                  <a:solidFill>
                    <a:schemeClr val="bg1"/>
                  </a:solidFill>
                  <a:latin typeface="Calibri"/>
                  <a:ea typeface="Calibri"/>
                  <a:cs typeface="Calibri"/>
                  <a:sym typeface="Calibri"/>
                </a:endParaRPr>
              </a:p>
            </p:txBody>
          </p:sp>
        </p:grpSp>
      </p:grpSp>
      <p:grpSp>
        <p:nvGrpSpPr>
          <p:cNvPr id="28680" name="Group 411"/>
          <p:cNvGrpSpPr>
            <a:grpSpLocks/>
          </p:cNvGrpSpPr>
          <p:nvPr/>
        </p:nvGrpSpPr>
        <p:grpSpPr bwMode="auto">
          <a:xfrm>
            <a:off x="3122613" y="2986088"/>
            <a:ext cx="2420937" cy="1303337"/>
            <a:chOff x="0" y="0"/>
            <a:chExt cx="6453086" cy="3475462"/>
          </a:xfrm>
        </p:grpSpPr>
        <p:sp>
          <p:nvSpPr>
            <p:cNvPr id="407" name="Shape 407"/>
            <p:cNvSpPr/>
            <p:nvPr/>
          </p:nvSpPr>
          <p:spPr>
            <a:xfrm>
              <a:off x="0" y="0"/>
              <a:ext cx="6453086" cy="3475462"/>
            </a:xfrm>
            <a:custGeom>
              <a:avLst/>
              <a:gdLst/>
              <a:ahLst/>
              <a:cxnLst>
                <a:cxn ang="0">
                  <a:pos x="wd2" y="hd2"/>
                </a:cxn>
                <a:cxn ang="5400000">
                  <a:pos x="wd2" y="hd2"/>
                </a:cxn>
                <a:cxn ang="10800000">
                  <a:pos x="wd2" y="hd2"/>
                </a:cxn>
                <a:cxn ang="16200000">
                  <a:pos x="wd2" y="hd2"/>
                </a:cxn>
              </a:cxnLst>
              <a:rect l="0" t="0" r="r" b="b"/>
              <a:pathLst>
                <a:path w="21600" h="21600" extrusionOk="0">
                  <a:moveTo>
                    <a:pt x="11601" y="21600"/>
                  </a:moveTo>
                  <a:cubicBezTo>
                    <a:pt x="15857" y="21600"/>
                    <a:pt x="19581" y="17331"/>
                    <a:pt x="21600" y="10984"/>
                  </a:cubicBezTo>
                  <a:cubicBezTo>
                    <a:pt x="11601" y="51"/>
                    <a:pt x="11601" y="51"/>
                    <a:pt x="11601" y="51"/>
                  </a:cubicBezTo>
                  <a:cubicBezTo>
                    <a:pt x="0" y="0"/>
                    <a:pt x="0" y="0"/>
                    <a:pt x="0" y="0"/>
                  </a:cubicBezTo>
                  <a:cubicBezTo>
                    <a:pt x="0" y="13"/>
                    <a:pt x="0" y="25"/>
                    <a:pt x="0" y="51"/>
                  </a:cubicBezTo>
                  <a:cubicBezTo>
                    <a:pt x="0" y="11947"/>
                    <a:pt x="5190" y="21600"/>
                    <a:pt x="11601" y="21600"/>
                  </a:cubicBezTo>
                  <a:close/>
                </a:path>
              </a:pathLst>
            </a:custGeom>
            <a:solidFill>
              <a:srgbClr val="53585F">
                <a:alpha val="70408"/>
              </a:srgbClr>
            </a:solidFill>
            <a:ln w="12700" cap="flat">
              <a:noFill/>
              <a:miter lim="400000"/>
            </a:ln>
            <a:effectLst/>
          </p:spPr>
          <p:txBody>
            <a:bodyPr lIns="17145" tIns="17145" rIns="17145" bIns="17145"/>
            <a:lstStyle/>
            <a:p>
              <a:pPr defTabSz="342900" fontAlgn="auto">
                <a:spcBef>
                  <a:spcPts val="0"/>
                </a:spcBef>
                <a:spcAft>
                  <a:spcPts val="0"/>
                </a:spcAft>
                <a:buFontTx/>
                <a:buNone/>
                <a:defRPr sz="1800">
                  <a:latin typeface="Calibri"/>
                  <a:ea typeface="Calibri"/>
                  <a:cs typeface="Calibri"/>
                  <a:sym typeface="Calibri"/>
                </a:defRPr>
              </a:pPr>
              <a:endParaRPr sz="675" kern="0">
                <a:solidFill>
                  <a:schemeClr val="bg1"/>
                </a:solidFill>
                <a:latin typeface="Calibri"/>
                <a:ea typeface="Calibri"/>
                <a:cs typeface="Calibri"/>
                <a:sym typeface="Calibri"/>
              </a:endParaRPr>
            </a:p>
          </p:txBody>
        </p:sp>
        <p:grpSp>
          <p:nvGrpSpPr>
            <p:cNvPr id="28682" name="Group 410"/>
            <p:cNvGrpSpPr>
              <a:grpSpLocks/>
            </p:cNvGrpSpPr>
            <p:nvPr/>
          </p:nvGrpSpPr>
          <p:grpSpPr bwMode="auto">
            <a:xfrm>
              <a:off x="2314379" y="1001824"/>
              <a:ext cx="1285523" cy="1051110"/>
              <a:chOff x="0" y="0"/>
              <a:chExt cx="1285522" cy="1051109"/>
            </a:xfrm>
          </p:grpSpPr>
          <p:sp>
            <p:nvSpPr>
              <p:cNvPr id="408" name="Shape 408"/>
              <p:cNvSpPr/>
              <p:nvPr/>
            </p:nvSpPr>
            <p:spPr>
              <a:xfrm>
                <a:off x="269" y="1445"/>
                <a:ext cx="914011" cy="833942"/>
              </a:xfrm>
              <a:custGeom>
                <a:avLst/>
                <a:gdLst/>
                <a:ahLst/>
                <a:cxnLst>
                  <a:cxn ang="0">
                    <a:pos x="wd2" y="hd2"/>
                  </a:cxn>
                  <a:cxn ang="5400000">
                    <a:pos x="wd2" y="hd2"/>
                  </a:cxn>
                  <a:cxn ang="10800000">
                    <a:pos x="wd2" y="hd2"/>
                  </a:cxn>
                  <a:cxn ang="16200000">
                    <a:pos x="wd2" y="hd2"/>
                  </a:cxn>
                </a:cxnLst>
                <a:rect l="0" t="0" r="r" b="b"/>
                <a:pathLst>
                  <a:path w="21600" h="21600" extrusionOk="0">
                    <a:moveTo>
                      <a:pt x="20546" y="8293"/>
                    </a:moveTo>
                    <a:cubicBezTo>
                      <a:pt x="20898" y="8293"/>
                      <a:pt x="21249" y="8293"/>
                      <a:pt x="21600" y="8293"/>
                    </a:cubicBezTo>
                    <a:cubicBezTo>
                      <a:pt x="20722" y="3471"/>
                      <a:pt x="15980" y="0"/>
                      <a:pt x="10712" y="0"/>
                    </a:cubicBezTo>
                    <a:cubicBezTo>
                      <a:pt x="4741" y="0"/>
                      <a:pt x="0" y="4436"/>
                      <a:pt x="0" y="10029"/>
                    </a:cubicBezTo>
                    <a:cubicBezTo>
                      <a:pt x="0" y="13307"/>
                      <a:pt x="1580" y="16007"/>
                      <a:pt x="4215" y="18129"/>
                    </a:cubicBezTo>
                    <a:cubicBezTo>
                      <a:pt x="3161" y="21600"/>
                      <a:pt x="3161" y="21600"/>
                      <a:pt x="3161" y="21600"/>
                    </a:cubicBezTo>
                    <a:cubicBezTo>
                      <a:pt x="7024" y="19479"/>
                      <a:pt x="7024" y="19479"/>
                      <a:pt x="7024" y="19479"/>
                    </a:cubicBezTo>
                    <a:cubicBezTo>
                      <a:pt x="8254" y="19864"/>
                      <a:pt x="9307" y="20057"/>
                      <a:pt x="10712" y="20057"/>
                    </a:cubicBezTo>
                    <a:cubicBezTo>
                      <a:pt x="11063" y="20057"/>
                      <a:pt x="11415" y="20057"/>
                      <a:pt x="11766" y="20057"/>
                    </a:cubicBezTo>
                    <a:cubicBezTo>
                      <a:pt x="11590" y="19286"/>
                      <a:pt x="11415" y="18514"/>
                      <a:pt x="11415" y="17550"/>
                    </a:cubicBezTo>
                    <a:cubicBezTo>
                      <a:pt x="11415" y="12343"/>
                      <a:pt x="15454" y="8293"/>
                      <a:pt x="20546" y="8293"/>
                    </a:cubicBezTo>
                    <a:close/>
                    <a:moveTo>
                      <a:pt x="14751" y="5014"/>
                    </a:moveTo>
                    <a:cubicBezTo>
                      <a:pt x="15629" y="5014"/>
                      <a:pt x="16156" y="5593"/>
                      <a:pt x="16156" y="6557"/>
                    </a:cubicBezTo>
                    <a:cubicBezTo>
                      <a:pt x="16156" y="7329"/>
                      <a:pt x="15629" y="7907"/>
                      <a:pt x="14751" y="7907"/>
                    </a:cubicBezTo>
                    <a:cubicBezTo>
                      <a:pt x="14049" y="7907"/>
                      <a:pt x="13171" y="7329"/>
                      <a:pt x="13171" y="6557"/>
                    </a:cubicBezTo>
                    <a:cubicBezTo>
                      <a:pt x="13171" y="5593"/>
                      <a:pt x="14049" y="5014"/>
                      <a:pt x="14751" y="5014"/>
                    </a:cubicBezTo>
                    <a:close/>
                    <a:moveTo>
                      <a:pt x="7200" y="7907"/>
                    </a:moveTo>
                    <a:cubicBezTo>
                      <a:pt x="6498" y="7907"/>
                      <a:pt x="5620" y="7329"/>
                      <a:pt x="5620" y="6557"/>
                    </a:cubicBezTo>
                    <a:cubicBezTo>
                      <a:pt x="5620" y="5593"/>
                      <a:pt x="6498" y="5014"/>
                      <a:pt x="7200" y="5014"/>
                    </a:cubicBezTo>
                    <a:cubicBezTo>
                      <a:pt x="8078" y="5014"/>
                      <a:pt x="8605" y="5593"/>
                      <a:pt x="8605" y="6557"/>
                    </a:cubicBezTo>
                    <a:cubicBezTo>
                      <a:pt x="8605" y="7329"/>
                      <a:pt x="8078" y="7907"/>
                      <a:pt x="7200" y="7907"/>
                    </a:cubicBezTo>
                    <a:close/>
                  </a:path>
                </a:pathLst>
              </a:custGeom>
              <a:solidFill>
                <a:srgbClr val="FFFFFF"/>
              </a:solidFill>
              <a:ln w="12700" cap="flat">
                <a:noFill/>
                <a:miter lim="400000"/>
              </a:ln>
              <a:effectLst/>
            </p:spPr>
            <p:txBody>
              <a:bodyPr lIns="17145" tIns="17145" rIns="17145" bIns="17145"/>
              <a:lstStyle/>
              <a:p>
                <a:pPr defTabSz="342900" fontAlgn="auto">
                  <a:spcBef>
                    <a:spcPts val="0"/>
                  </a:spcBef>
                  <a:spcAft>
                    <a:spcPts val="0"/>
                  </a:spcAft>
                  <a:buFontTx/>
                  <a:buNone/>
                  <a:defRPr sz="1800">
                    <a:latin typeface="Calibri"/>
                    <a:ea typeface="Calibri"/>
                    <a:cs typeface="Calibri"/>
                    <a:sym typeface="Calibri"/>
                  </a:defRPr>
                </a:pPr>
                <a:endParaRPr sz="675" kern="0">
                  <a:solidFill>
                    <a:schemeClr val="bg1"/>
                  </a:solidFill>
                  <a:latin typeface="Calibri"/>
                  <a:ea typeface="Calibri"/>
                  <a:cs typeface="Calibri"/>
                  <a:sym typeface="Calibri"/>
                </a:endParaRPr>
              </a:p>
            </p:txBody>
          </p:sp>
          <p:sp>
            <p:nvSpPr>
              <p:cNvPr id="409" name="Shape 409"/>
              <p:cNvSpPr/>
              <p:nvPr/>
            </p:nvSpPr>
            <p:spPr>
              <a:xfrm>
                <a:off x="516516" y="344336"/>
                <a:ext cx="770139" cy="706944"/>
              </a:xfrm>
              <a:custGeom>
                <a:avLst/>
                <a:gdLst/>
                <a:ahLst/>
                <a:cxnLst>
                  <a:cxn ang="0">
                    <a:pos x="wd2" y="hd2"/>
                  </a:cxn>
                  <a:cxn ang="5400000">
                    <a:pos x="wd2" y="hd2"/>
                  </a:cxn>
                  <a:cxn ang="10800000">
                    <a:pos x="wd2" y="hd2"/>
                  </a:cxn>
                  <a:cxn ang="16200000">
                    <a:pos x="wd2" y="hd2"/>
                  </a:cxn>
                </a:cxnLst>
                <a:rect l="0" t="0" r="r" b="b"/>
                <a:pathLst>
                  <a:path w="21600" h="21600" extrusionOk="0">
                    <a:moveTo>
                      <a:pt x="21600" y="10232"/>
                    </a:moveTo>
                    <a:cubicBezTo>
                      <a:pt x="21600" y="4547"/>
                      <a:pt x="16615" y="0"/>
                      <a:pt x="10800" y="0"/>
                    </a:cubicBezTo>
                    <a:cubicBezTo>
                      <a:pt x="4777" y="0"/>
                      <a:pt x="0" y="4547"/>
                      <a:pt x="0" y="10232"/>
                    </a:cubicBezTo>
                    <a:cubicBezTo>
                      <a:pt x="0" y="15688"/>
                      <a:pt x="4777" y="20236"/>
                      <a:pt x="10800" y="20236"/>
                    </a:cubicBezTo>
                    <a:cubicBezTo>
                      <a:pt x="12046" y="20236"/>
                      <a:pt x="13292" y="20008"/>
                      <a:pt x="14746" y="19554"/>
                    </a:cubicBezTo>
                    <a:cubicBezTo>
                      <a:pt x="18069" y="21600"/>
                      <a:pt x="18069" y="21600"/>
                      <a:pt x="18069" y="21600"/>
                    </a:cubicBezTo>
                    <a:cubicBezTo>
                      <a:pt x="17238" y="18189"/>
                      <a:pt x="17238" y="18189"/>
                      <a:pt x="17238" y="18189"/>
                    </a:cubicBezTo>
                    <a:cubicBezTo>
                      <a:pt x="19731" y="16143"/>
                      <a:pt x="21600" y="13187"/>
                      <a:pt x="21600" y="10232"/>
                    </a:cubicBezTo>
                    <a:close/>
                    <a:moveTo>
                      <a:pt x="7269" y="8413"/>
                    </a:moveTo>
                    <a:cubicBezTo>
                      <a:pt x="6646" y="8413"/>
                      <a:pt x="6023" y="7731"/>
                      <a:pt x="6023" y="7048"/>
                    </a:cubicBezTo>
                    <a:cubicBezTo>
                      <a:pt x="6023" y="6366"/>
                      <a:pt x="6646" y="5684"/>
                      <a:pt x="7269" y="5684"/>
                    </a:cubicBezTo>
                    <a:cubicBezTo>
                      <a:pt x="8308" y="5684"/>
                      <a:pt x="8931" y="6366"/>
                      <a:pt x="8931" y="7048"/>
                    </a:cubicBezTo>
                    <a:cubicBezTo>
                      <a:pt x="8931" y="7731"/>
                      <a:pt x="8308" y="8413"/>
                      <a:pt x="7269" y="8413"/>
                    </a:cubicBezTo>
                    <a:close/>
                    <a:moveTo>
                      <a:pt x="14331" y="8413"/>
                    </a:moveTo>
                    <a:cubicBezTo>
                      <a:pt x="13708" y="8413"/>
                      <a:pt x="13085" y="7731"/>
                      <a:pt x="13085" y="7048"/>
                    </a:cubicBezTo>
                    <a:cubicBezTo>
                      <a:pt x="13085" y="6366"/>
                      <a:pt x="13708" y="5684"/>
                      <a:pt x="14331" y="5684"/>
                    </a:cubicBezTo>
                    <a:cubicBezTo>
                      <a:pt x="15369" y="5684"/>
                      <a:pt x="15992" y="6366"/>
                      <a:pt x="15992" y="7048"/>
                    </a:cubicBezTo>
                    <a:cubicBezTo>
                      <a:pt x="15992" y="7731"/>
                      <a:pt x="15369" y="8413"/>
                      <a:pt x="14331" y="8413"/>
                    </a:cubicBezTo>
                    <a:close/>
                  </a:path>
                </a:pathLst>
              </a:custGeom>
              <a:solidFill>
                <a:srgbClr val="FFFFFF"/>
              </a:solidFill>
              <a:ln w="12700" cap="flat">
                <a:noFill/>
                <a:miter lim="400000"/>
              </a:ln>
              <a:effectLst/>
            </p:spPr>
            <p:txBody>
              <a:bodyPr lIns="17145" tIns="17145" rIns="17145" bIns="17145"/>
              <a:lstStyle/>
              <a:p>
                <a:pPr defTabSz="342900" fontAlgn="auto">
                  <a:spcBef>
                    <a:spcPts val="0"/>
                  </a:spcBef>
                  <a:spcAft>
                    <a:spcPts val="0"/>
                  </a:spcAft>
                  <a:buFontTx/>
                  <a:buNone/>
                  <a:defRPr sz="1800">
                    <a:latin typeface="Calibri"/>
                    <a:ea typeface="Calibri"/>
                    <a:cs typeface="Calibri"/>
                    <a:sym typeface="Calibri"/>
                  </a:defRPr>
                </a:pPr>
                <a:endParaRPr sz="675" kern="0">
                  <a:solidFill>
                    <a:schemeClr val="bg1"/>
                  </a:solidFill>
                  <a:latin typeface="Calibri"/>
                  <a:ea typeface="Calibri"/>
                  <a:cs typeface="Calibri"/>
                  <a:sym typeface="Calibri"/>
                </a:endParaRPr>
              </a:p>
            </p:txBody>
          </p:sp>
        </p:grpSp>
      </p:grpSp>
      <p:grpSp>
        <p:nvGrpSpPr>
          <p:cNvPr id="28685" name="Group 419"/>
          <p:cNvGrpSpPr>
            <a:grpSpLocks/>
          </p:cNvGrpSpPr>
          <p:nvPr/>
        </p:nvGrpSpPr>
        <p:grpSpPr bwMode="auto">
          <a:xfrm>
            <a:off x="4422775" y="1752600"/>
            <a:ext cx="1392238" cy="1852613"/>
            <a:chOff x="0" y="0"/>
            <a:chExt cx="3711819" cy="4943564"/>
          </a:xfrm>
        </p:grpSpPr>
        <p:sp>
          <p:nvSpPr>
            <p:cNvPr id="417" name="Shape 417"/>
            <p:cNvSpPr/>
            <p:nvPr/>
          </p:nvSpPr>
          <p:spPr>
            <a:xfrm rot="21449998">
              <a:off x="101578" y="76250"/>
              <a:ext cx="3508664" cy="4791063"/>
            </a:xfrm>
            <a:custGeom>
              <a:avLst/>
              <a:gdLst/>
              <a:ahLst/>
              <a:cxnLst>
                <a:cxn ang="0">
                  <a:pos x="wd2" y="hd2"/>
                </a:cxn>
                <a:cxn ang="5400000">
                  <a:pos x="wd2" y="hd2"/>
                </a:cxn>
                <a:cxn ang="10800000">
                  <a:pos x="wd2" y="hd2"/>
                </a:cxn>
                <a:cxn ang="16200000">
                  <a:pos x="wd2" y="hd2"/>
                </a:cxn>
              </a:cxnLst>
              <a:rect l="0" t="0" r="r" b="b"/>
              <a:pathLst>
                <a:path w="21600" h="21600" extrusionOk="0">
                  <a:moveTo>
                    <a:pt x="0" y="13265"/>
                  </a:moveTo>
                  <a:cubicBezTo>
                    <a:pt x="18299" y="21600"/>
                    <a:pt x="18299" y="21600"/>
                    <a:pt x="18299" y="21600"/>
                  </a:cubicBezTo>
                  <a:cubicBezTo>
                    <a:pt x="20395" y="19186"/>
                    <a:pt x="21600" y="16331"/>
                    <a:pt x="21600" y="13265"/>
                  </a:cubicBezTo>
                  <a:cubicBezTo>
                    <a:pt x="21600" y="7665"/>
                    <a:pt x="17571" y="2754"/>
                    <a:pt x="11522" y="0"/>
                  </a:cubicBezTo>
                  <a:lnTo>
                    <a:pt x="0" y="13265"/>
                  </a:lnTo>
                  <a:close/>
                </a:path>
              </a:pathLst>
            </a:custGeom>
            <a:solidFill>
              <a:srgbClr val="53585F">
                <a:alpha val="70408"/>
              </a:srgbClr>
            </a:solidFill>
            <a:ln w="12700" cap="flat">
              <a:noFill/>
              <a:miter lim="400000"/>
            </a:ln>
            <a:effectLst/>
          </p:spPr>
          <p:txBody>
            <a:bodyPr lIns="17145" tIns="17145" rIns="17145" bIns="17145"/>
            <a:lstStyle/>
            <a:p>
              <a:pPr defTabSz="342900" fontAlgn="auto">
                <a:spcBef>
                  <a:spcPts val="0"/>
                </a:spcBef>
                <a:spcAft>
                  <a:spcPts val="0"/>
                </a:spcAft>
                <a:buFontTx/>
                <a:buNone/>
                <a:defRPr sz="1800">
                  <a:latin typeface="Calibri"/>
                  <a:ea typeface="Calibri"/>
                  <a:cs typeface="Calibri"/>
                  <a:sym typeface="Calibri"/>
                </a:defRPr>
              </a:pPr>
              <a:endParaRPr sz="675" kern="0">
                <a:solidFill>
                  <a:schemeClr val="bg1"/>
                </a:solidFill>
                <a:latin typeface="Calibri"/>
                <a:ea typeface="Calibri"/>
                <a:cs typeface="Calibri"/>
                <a:sym typeface="Calibri"/>
              </a:endParaRPr>
            </a:p>
          </p:txBody>
        </p:sp>
        <p:sp>
          <p:nvSpPr>
            <p:cNvPr id="418" name="Shape 418"/>
            <p:cNvSpPr/>
            <p:nvPr/>
          </p:nvSpPr>
          <p:spPr>
            <a:xfrm>
              <a:off x="1642172" y="2088413"/>
              <a:ext cx="1049636" cy="851461"/>
            </a:xfrm>
            <a:custGeom>
              <a:avLst/>
              <a:gdLst/>
              <a:ahLst/>
              <a:cxnLst>
                <a:cxn ang="0">
                  <a:pos x="wd2" y="hd2"/>
                </a:cxn>
                <a:cxn ang="5400000">
                  <a:pos x="wd2" y="hd2"/>
                </a:cxn>
                <a:cxn ang="10800000">
                  <a:pos x="wd2" y="hd2"/>
                </a:cxn>
                <a:cxn ang="16200000">
                  <a:pos x="wd2" y="hd2"/>
                </a:cxn>
              </a:cxnLst>
              <a:rect l="0" t="0" r="r" b="b"/>
              <a:pathLst>
                <a:path w="21600" h="21600" extrusionOk="0">
                  <a:moveTo>
                    <a:pt x="21600" y="2576"/>
                  </a:moveTo>
                  <a:cubicBezTo>
                    <a:pt x="20796" y="2972"/>
                    <a:pt x="19938" y="3303"/>
                    <a:pt x="19027" y="3435"/>
                  </a:cubicBezTo>
                  <a:cubicBezTo>
                    <a:pt x="19992" y="2708"/>
                    <a:pt x="20689" y="1651"/>
                    <a:pt x="21010" y="396"/>
                  </a:cubicBezTo>
                  <a:cubicBezTo>
                    <a:pt x="20153" y="991"/>
                    <a:pt x="19188" y="1453"/>
                    <a:pt x="18170" y="1717"/>
                  </a:cubicBezTo>
                  <a:cubicBezTo>
                    <a:pt x="17366" y="661"/>
                    <a:pt x="16240" y="0"/>
                    <a:pt x="14954" y="0"/>
                  </a:cubicBezTo>
                  <a:cubicBezTo>
                    <a:pt x="12488" y="0"/>
                    <a:pt x="10505" y="2444"/>
                    <a:pt x="10505" y="5417"/>
                  </a:cubicBezTo>
                  <a:cubicBezTo>
                    <a:pt x="10505" y="5879"/>
                    <a:pt x="10559" y="6275"/>
                    <a:pt x="10666" y="6672"/>
                  </a:cubicBezTo>
                  <a:cubicBezTo>
                    <a:pt x="6968" y="6473"/>
                    <a:pt x="3698" y="4294"/>
                    <a:pt x="1501" y="991"/>
                  </a:cubicBezTo>
                  <a:cubicBezTo>
                    <a:pt x="1126" y="1783"/>
                    <a:pt x="911" y="2708"/>
                    <a:pt x="911" y="3699"/>
                  </a:cubicBezTo>
                  <a:cubicBezTo>
                    <a:pt x="911" y="5615"/>
                    <a:pt x="1715" y="7266"/>
                    <a:pt x="2894" y="8257"/>
                  </a:cubicBezTo>
                  <a:cubicBezTo>
                    <a:pt x="2144" y="8257"/>
                    <a:pt x="1501" y="7993"/>
                    <a:pt x="858" y="7596"/>
                  </a:cubicBezTo>
                  <a:cubicBezTo>
                    <a:pt x="858" y="7662"/>
                    <a:pt x="858" y="7662"/>
                    <a:pt x="858" y="7662"/>
                  </a:cubicBezTo>
                  <a:cubicBezTo>
                    <a:pt x="858" y="10305"/>
                    <a:pt x="2412" y="12484"/>
                    <a:pt x="4449" y="13013"/>
                  </a:cubicBezTo>
                  <a:cubicBezTo>
                    <a:pt x="4073" y="13145"/>
                    <a:pt x="3645" y="13211"/>
                    <a:pt x="3269" y="13211"/>
                  </a:cubicBezTo>
                  <a:cubicBezTo>
                    <a:pt x="3001" y="13211"/>
                    <a:pt x="2680" y="13145"/>
                    <a:pt x="2412" y="13079"/>
                  </a:cubicBezTo>
                  <a:cubicBezTo>
                    <a:pt x="3001" y="15259"/>
                    <a:pt x="4609" y="16844"/>
                    <a:pt x="6593" y="16910"/>
                  </a:cubicBezTo>
                  <a:cubicBezTo>
                    <a:pt x="5038" y="18363"/>
                    <a:pt x="3162" y="19222"/>
                    <a:pt x="1072" y="19222"/>
                  </a:cubicBezTo>
                  <a:cubicBezTo>
                    <a:pt x="697" y="19222"/>
                    <a:pt x="375" y="19222"/>
                    <a:pt x="0" y="19156"/>
                  </a:cubicBezTo>
                  <a:cubicBezTo>
                    <a:pt x="1983" y="20675"/>
                    <a:pt x="4288" y="21600"/>
                    <a:pt x="6807" y="21600"/>
                  </a:cubicBezTo>
                  <a:cubicBezTo>
                    <a:pt x="14954" y="21600"/>
                    <a:pt x="19402" y="13277"/>
                    <a:pt x="19402" y="6077"/>
                  </a:cubicBezTo>
                  <a:cubicBezTo>
                    <a:pt x="19402" y="5813"/>
                    <a:pt x="19402" y="5615"/>
                    <a:pt x="19402" y="5350"/>
                  </a:cubicBezTo>
                  <a:cubicBezTo>
                    <a:pt x="20260" y="4624"/>
                    <a:pt x="21010" y="3633"/>
                    <a:pt x="21600" y="2576"/>
                  </a:cubicBezTo>
                  <a:close/>
                </a:path>
              </a:pathLst>
            </a:custGeom>
            <a:solidFill>
              <a:srgbClr val="FFFFFF"/>
            </a:solidFill>
            <a:ln w="12700" cap="flat">
              <a:noFill/>
              <a:miter lim="400000"/>
            </a:ln>
            <a:effectLst/>
          </p:spPr>
          <p:txBody>
            <a:bodyPr lIns="17145" tIns="17145" rIns="17145" bIns="17145"/>
            <a:lstStyle/>
            <a:p>
              <a:pPr defTabSz="342900" fontAlgn="auto">
                <a:spcBef>
                  <a:spcPts val="0"/>
                </a:spcBef>
                <a:spcAft>
                  <a:spcPts val="0"/>
                </a:spcAft>
                <a:buFontTx/>
                <a:buNone/>
                <a:defRPr sz="1800">
                  <a:latin typeface="Calibri"/>
                  <a:ea typeface="Calibri"/>
                  <a:cs typeface="Calibri"/>
                  <a:sym typeface="Calibri"/>
                </a:defRPr>
              </a:pPr>
              <a:endParaRPr sz="675" kern="0">
                <a:solidFill>
                  <a:schemeClr val="bg1"/>
                </a:solidFill>
                <a:latin typeface="Calibri"/>
                <a:ea typeface="Calibri"/>
                <a:cs typeface="Calibri"/>
                <a:sym typeface="Calibri"/>
              </a:endParaRPr>
            </a:p>
          </p:txBody>
        </p:sp>
      </p:grpSp>
      <p:sp>
        <p:nvSpPr>
          <p:cNvPr id="28688" name="Shape 420"/>
          <p:cNvSpPr>
            <a:spLocks noChangeArrowheads="1"/>
          </p:cNvSpPr>
          <p:nvPr/>
        </p:nvSpPr>
        <p:spPr bwMode="auto">
          <a:xfrm>
            <a:off x="2981325" y="1462088"/>
            <a:ext cx="2946400" cy="2947987"/>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6350">
            <a:solidFill>
              <a:srgbClr val="FFFFFF"/>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28689" name="Shape 421"/>
          <p:cNvSpPr>
            <a:spLocks noChangeArrowheads="1"/>
          </p:cNvSpPr>
          <p:nvPr/>
        </p:nvSpPr>
        <p:spPr bwMode="auto">
          <a:xfrm>
            <a:off x="2398713" y="879475"/>
            <a:ext cx="4111625" cy="4113213"/>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3175">
            <a:solidFill>
              <a:srgbClr val="FFFFFF">
                <a:alpha val="16862"/>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28690" name="Shape 422"/>
          <p:cNvSpPr>
            <a:spLocks noChangeArrowheads="1"/>
          </p:cNvSpPr>
          <p:nvPr/>
        </p:nvSpPr>
        <p:spPr bwMode="auto">
          <a:xfrm>
            <a:off x="5707063" y="1714500"/>
            <a:ext cx="1109662" cy="452438"/>
          </a:xfrm>
          <a:custGeom>
            <a:avLst/>
            <a:gdLst>
              <a:gd name="T0" fmla="*/ 0 w 21600"/>
              <a:gd name="T1" fmla="*/ 21600 h 21600"/>
              <a:gd name="T2" fmla="*/ 12857 w 21600"/>
              <a:gd name="T3" fmla="*/ 0 h 21600"/>
              <a:gd name="T4" fmla="*/ 21600 w 21600"/>
              <a:gd name="T5" fmla="*/ 0 h 21600"/>
            </a:gdLst>
            <a:ahLst/>
            <a:cxnLst>
              <a:cxn ang="0">
                <a:pos x="T0" y="T1"/>
              </a:cxn>
              <a:cxn ang="0">
                <a:pos x="T2" y="T3"/>
              </a:cxn>
              <a:cxn ang="0">
                <a:pos x="T4" y="T5"/>
              </a:cxn>
            </a:cxnLst>
            <a:rect l="0" t="0" r="r" b="b"/>
            <a:pathLst>
              <a:path w="21600" h="21600">
                <a:moveTo>
                  <a:pt x="0" y="21600"/>
                </a:moveTo>
                <a:lnTo>
                  <a:pt x="12857" y="0"/>
                </a:lnTo>
                <a:lnTo>
                  <a:pt x="21600" y="0"/>
                </a:lnTo>
              </a:path>
            </a:pathLst>
          </a:custGeom>
          <a:noFill/>
          <a:ln w="6350">
            <a:solidFill>
              <a:srgbClr val="FFFFFF"/>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grpSp>
        <p:nvGrpSpPr>
          <p:cNvPr id="28691" name="组合 4"/>
          <p:cNvGrpSpPr>
            <a:grpSpLocks/>
          </p:cNvGrpSpPr>
          <p:nvPr/>
        </p:nvGrpSpPr>
        <p:grpSpPr bwMode="auto">
          <a:xfrm>
            <a:off x="6986588" y="1476375"/>
            <a:ext cx="1598612" cy="482600"/>
            <a:chOff x="6987124" y="1476281"/>
            <a:chExt cx="1598141" cy="482696"/>
          </a:xfrm>
        </p:grpSpPr>
        <p:sp>
          <p:nvSpPr>
            <p:cNvPr id="423" name="Shape 423"/>
            <p:cNvSpPr/>
            <p:nvPr/>
          </p:nvSpPr>
          <p:spPr>
            <a:xfrm>
              <a:off x="6987124" y="1562023"/>
              <a:ext cx="495154" cy="346144"/>
            </a:xfrm>
            <a:prstGeom prst="rect">
              <a:avLst/>
            </a:prstGeom>
            <a:ln w="12700">
              <a:miter lim="400000"/>
            </a:ln>
          </p:spPr>
          <p:txBody>
            <a:bodyPr wrap="none" lIns="0" tIns="0" rIns="0" bIns="0" anchor="ctr">
              <a:spAutoFit/>
            </a:bodyPr>
            <a:lstStyle/>
            <a:p>
              <a:pPr defTabSz="309245" fontAlgn="auto">
                <a:lnSpc>
                  <a:spcPct val="80000"/>
                </a:lnSpc>
                <a:spcBef>
                  <a:spcPts val="0"/>
                </a:spcBef>
                <a:spcAft>
                  <a:spcPts val="0"/>
                </a:spcAft>
                <a:buFontTx/>
                <a:buNone/>
                <a:defRPr sz="1800"/>
              </a:pPr>
              <a:r>
                <a:rPr sz="2800" kern="0" cap="all" dirty="0">
                  <a:solidFill>
                    <a:schemeClr val="bg1"/>
                  </a:solidFill>
                  <a:latin typeface="Impact" pitchFamily="34" charset="0"/>
                  <a:ea typeface="헤드라인A"/>
                  <a:cs typeface="헤드라인A"/>
                  <a:sym typeface="헤드라인A"/>
                </a:rPr>
                <a:t>32</a:t>
              </a:r>
              <a:r>
                <a:rPr sz="1200" kern="0" cap="all" dirty="0">
                  <a:solidFill>
                    <a:schemeClr val="bg1"/>
                  </a:solidFill>
                  <a:latin typeface="Impact" pitchFamily="34" charset="0"/>
                  <a:ea typeface="헤드라인A"/>
                  <a:cs typeface="헤드라인A"/>
                  <a:sym typeface="헤드라인A"/>
                </a:rPr>
                <a:t>%</a:t>
              </a:r>
            </a:p>
          </p:txBody>
        </p:sp>
        <p:sp>
          <p:nvSpPr>
            <p:cNvPr id="424" name="Shape 424"/>
            <p:cNvSpPr/>
            <p:nvPr/>
          </p:nvSpPr>
          <p:spPr>
            <a:xfrm>
              <a:off x="7569564" y="1476281"/>
              <a:ext cx="1015701" cy="482696"/>
            </a:xfrm>
            <a:prstGeom prst="rect">
              <a:avLst/>
            </a:prstGeom>
            <a:ln w="12700">
              <a:miter lim="400000"/>
            </a:ln>
          </p:spPr>
          <p:txBody>
            <a:bodyPr lIns="17145" rIns="17145">
              <a:spAutoFit/>
            </a:bodyPr>
            <a:lstStyle>
              <a:lvl1pPr algn="l"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Again. this is a dummy text. enter your own text here. this is a sample text.</a:t>
              </a:r>
            </a:p>
          </p:txBody>
        </p:sp>
      </p:grpSp>
      <p:sp>
        <p:nvSpPr>
          <p:cNvPr id="28694" name="Shape 425"/>
          <p:cNvSpPr>
            <a:spLocks noChangeArrowheads="1"/>
          </p:cNvSpPr>
          <p:nvPr/>
        </p:nvSpPr>
        <p:spPr bwMode="auto">
          <a:xfrm>
            <a:off x="2066925" y="1601788"/>
            <a:ext cx="1249363" cy="403225"/>
          </a:xfrm>
          <a:custGeom>
            <a:avLst/>
            <a:gdLst>
              <a:gd name="T0" fmla="*/ 21600 w 21600"/>
              <a:gd name="T1" fmla="*/ 21600 h 21600"/>
              <a:gd name="T2" fmla="*/ 11543 w 21600"/>
              <a:gd name="T3" fmla="*/ 0 h 21600"/>
              <a:gd name="T4" fmla="*/ 0 w 21600"/>
              <a:gd name="T5" fmla="*/ 0 h 21600"/>
            </a:gdLst>
            <a:ahLst/>
            <a:cxnLst>
              <a:cxn ang="0">
                <a:pos x="T0" y="T1"/>
              </a:cxn>
              <a:cxn ang="0">
                <a:pos x="T2" y="T3"/>
              </a:cxn>
              <a:cxn ang="0">
                <a:pos x="T4" y="T5"/>
              </a:cxn>
            </a:cxnLst>
            <a:rect l="0" t="0" r="r" b="b"/>
            <a:pathLst>
              <a:path w="21600" h="21600">
                <a:moveTo>
                  <a:pt x="21600" y="21600"/>
                </a:moveTo>
                <a:lnTo>
                  <a:pt x="11543" y="0"/>
                </a:lnTo>
                <a:lnTo>
                  <a:pt x="0" y="0"/>
                </a:lnTo>
              </a:path>
            </a:pathLst>
          </a:custGeom>
          <a:noFill/>
          <a:ln w="6350">
            <a:solidFill>
              <a:srgbClr val="FFFFFF"/>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grpSp>
        <p:nvGrpSpPr>
          <p:cNvPr id="28695" name="组合 2"/>
          <p:cNvGrpSpPr>
            <a:grpSpLocks/>
          </p:cNvGrpSpPr>
          <p:nvPr/>
        </p:nvGrpSpPr>
        <p:grpSpPr bwMode="auto">
          <a:xfrm>
            <a:off x="352425" y="1514475"/>
            <a:ext cx="1638300" cy="482600"/>
            <a:chOff x="353081" y="1514381"/>
            <a:chExt cx="1637252" cy="482696"/>
          </a:xfrm>
        </p:grpSpPr>
        <p:sp>
          <p:nvSpPr>
            <p:cNvPr id="426" name="Shape 426"/>
            <p:cNvSpPr/>
            <p:nvPr/>
          </p:nvSpPr>
          <p:spPr>
            <a:xfrm>
              <a:off x="1482658" y="1562015"/>
              <a:ext cx="507675" cy="346144"/>
            </a:xfrm>
            <a:prstGeom prst="rect">
              <a:avLst/>
            </a:prstGeom>
            <a:ln w="12700">
              <a:miter lim="400000"/>
            </a:ln>
          </p:spPr>
          <p:txBody>
            <a:bodyPr wrap="none" lIns="0" tIns="0" rIns="0" bIns="0" anchor="ctr">
              <a:spAutoFit/>
            </a:bodyPr>
            <a:lstStyle/>
            <a:p>
              <a:pPr defTabSz="309245" fontAlgn="auto">
                <a:lnSpc>
                  <a:spcPct val="80000"/>
                </a:lnSpc>
                <a:spcBef>
                  <a:spcPts val="0"/>
                </a:spcBef>
                <a:spcAft>
                  <a:spcPts val="0"/>
                </a:spcAft>
                <a:buFontTx/>
                <a:buNone/>
                <a:defRPr sz="1800"/>
              </a:pPr>
              <a:r>
                <a:rPr sz="2800" kern="0" cap="all" dirty="0">
                  <a:solidFill>
                    <a:schemeClr val="bg1"/>
                  </a:solidFill>
                  <a:latin typeface="Impact" pitchFamily="34" charset="0"/>
                  <a:ea typeface="헤드라인A"/>
                  <a:cs typeface="헤드라인A"/>
                  <a:sym typeface="헤드라인A"/>
                </a:rPr>
                <a:t>30</a:t>
              </a:r>
              <a:r>
                <a:rPr sz="1200" kern="0" cap="all" dirty="0">
                  <a:solidFill>
                    <a:schemeClr val="bg1"/>
                  </a:solidFill>
                  <a:latin typeface="Impact" pitchFamily="34" charset="0"/>
                  <a:ea typeface="헤드라인A"/>
                  <a:cs typeface="헤드라인A"/>
                  <a:sym typeface="헤드라인A"/>
                </a:rPr>
                <a:t>%</a:t>
              </a:r>
            </a:p>
          </p:txBody>
        </p:sp>
        <p:sp>
          <p:nvSpPr>
            <p:cNvPr id="427" name="Shape 427"/>
            <p:cNvSpPr/>
            <p:nvPr/>
          </p:nvSpPr>
          <p:spPr>
            <a:xfrm>
              <a:off x="353081" y="1514381"/>
              <a:ext cx="1015350" cy="482696"/>
            </a:xfrm>
            <a:prstGeom prst="rect">
              <a:avLst/>
            </a:prstGeom>
            <a:ln w="12700">
              <a:miter lim="400000"/>
            </a:ln>
          </p:spPr>
          <p:txBody>
            <a:bodyPr lIns="17145" rIns="17145">
              <a:spAutoFit/>
            </a:bodyPr>
            <a:lstStyle>
              <a:lvl1pPr algn="r"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Again. this is a dummy text. enter your own text here. this is a sample text.</a:t>
              </a:r>
            </a:p>
          </p:txBody>
        </p:sp>
      </p:grpSp>
      <p:sp>
        <p:nvSpPr>
          <p:cNvPr id="28698" name="Shape 428"/>
          <p:cNvSpPr>
            <a:spLocks noChangeArrowheads="1"/>
          </p:cNvSpPr>
          <p:nvPr/>
        </p:nvSpPr>
        <p:spPr bwMode="auto">
          <a:xfrm>
            <a:off x="2211388" y="3763963"/>
            <a:ext cx="1016000" cy="285750"/>
          </a:xfrm>
          <a:custGeom>
            <a:avLst/>
            <a:gdLst>
              <a:gd name="T0" fmla="*/ 21600 w 21600"/>
              <a:gd name="T1" fmla="*/ 0 h 21600"/>
              <a:gd name="T2" fmla="*/ 11288 w 21600"/>
              <a:gd name="T3" fmla="*/ 21600 h 21600"/>
              <a:gd name="T4" fmla="*/ 0 w 21600"/>
              <a:gd name="T5" fmla="*/ 21600 h 21600"/>
            </a:gdLst>
            <a:ahLst/>
            <a:cxnLst>
              <a:cxn ang="0">
                <a:pos x="T0" y="T1"/>
              </a:cxn>
              <a:cxn ang="0">
                <a:pos x="T2" y="T3"/>
              </a:cxn>
              <a:cxn ang="0">
                <a:pos x="T4" y="T5"/>
              </a:cxn>
            </a:cxnLst>
            <a:rect l="0" t="0" r="r" b="b"/>
            <a:pathLst>
              <a:path w="21600" h="21600">
                <a:moveTo>
                  <a:pt x="21600" y="0"/>
                </a:moveTo>
                <a:lnTo>
                  <a:pt x="11288" y="21600"/>
                </a:lnTo>
                <a:lnTo>
                  <a:pt x="0" y="21600"/>
                </a:lnTo>
              </a:path>
            </a:pathLst>
          </a:custGeom>
          <a:noFill/>
          <a:ln w="6350">
            <a:solidFill>
              <a:srgbClr val="FFFFFF"/>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grpSp>
        <p:nvGrpSpPr>
          <p:cNvPr id="28699" name="组合 3"/>
          <p:cNvGrpSpPr>
            <a:grpSpLocks/>
          </p:cNvGrpSpPr>
          <p:nvPr/>
        </p:nvGrpSpPr>
        <p:grpSpPr bwMode="auto">
          <a:xfrm>
            <a:off x="523875" y="3932238"/>
            <a:ext cx="1636713" cy="482600"/>
            <a:chOff x="523252" y="3932598"/>
            <a:chExt cx="1637252" cy="482696"/>
          </a:xfrm>
        </p:grpSpPr>
        <p:sp>
          <p:nvSpPr>
            <p:cNvPr id="429" name="Shape 429"/>
            <p:cNvSpPr/>
            <p:nvPr/>
          </p:nvSpPr>
          <p:spPr>
            <a:xfrm>
              <a:off x="1652337" y="3980232"/>
              <a:ext cx="508167" cy="346144"/>
            </a:xfrm>
            <a:prstGeom prst="rect">
              <a:avLst/>
            </a:prstGeom>
            <a:ln w="12700">
              <a:miter lim="400000"/>
            </a:ln>
          </p:spPr>
          <p:txBody>
            <a:bodyPr wrap="none" lIns="0" tIns="0" rIns="0" bIns="0" anchor="ctr">
              <a:spAutoFit/>
            </a:bodyPr>
            <a:lstStyle/>
            <a:p>
              <a:pPr defTabSz="309245" fontAlgn="auto">
                <a:lnSpc>
                  <a:spcPct val="80000"/>
                </a:lnSpc>
                <a:spcBef>
                  <a:spcPts val="0"/>
                </a:spcBef>
                <a:spcAft>
                  <a:spcPts val="0"/>
                </a:spcAft>
                <a:buFontTx/>
                <a:buNone/>
                <a:defRPr sz="1800"/>
              </a:pPr>
              <a:r>
                <a:rPr sz="2800" kern="0" cap="all" dirty="0">
                  <a:solidFill>
                    <a:schemeClr val="bg1"/>
                  </a:solidFill>
                  <a:latin typeface="Impact" pitchFamily="34" charset="0"/>
                  <a:ea typeface="헤드라인A"/>
                  <a:cs typeface="헤드라인A"/>
                  <a:sym typeface="헤드라인A"/>
                </a:rPr>
                <a:t>38</a:t>
              </a:r>
              <a:r>
                <a:rPr sz="1200" kern="0" cap="all" dirty="0">
                  <a:solidFill>
                    <a:schemeClr val="bg1"/>
                  </a:solidFill>
                  <a:latin typeface="Impact" pitchFamily="34" charset="0"/>
                  <a:ea typeface="헤드라인A"/>
                  <a:cs typeface="헤드라인A"/>
                  <a:sym typeface="헤드라인A"/>
                </a:rPr>
                <a:t>%</a:t>
              </a:r>
            </a:p>
          </p:txBody>
        </p:sp>
        <p:sp>
          <p:nvSpPr>
            <p:cNvPr id="430" name="Shape 430"/>
            <p:cNvSpPr/>
            <p:nvPr/>
          </p:nvSpPr>
          <p:spPr>
            <a:xfrm>
              <a:off x="523252" y="3932598"/>
              <a:ext cx="1014747" cy="482696"/>
            </a:xfrm>
            <a:prstGeom prst="rect">
              <a:avLst/>
            </a:prstGeom>
            <a:ln w="12700">
              <a:miter lim="400000"/>
            </a:ln>
          </p:spPr>
          <p:txBody>
            <a:bodyPr lIns="17145" rIns="17145">
              <a:spAutoFit/>
            </a:bodyPr>
            <a:lstStyle>
              <a:lvl1pPr algn="r"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Again. this is a dummy text. enter your own text here. this is a sample text.</a:t>
              </a:r>
            </a:p>
          </p:txBody>
        </p:sp>
      </p:grpSp>
      <p:grpSp>
        <p:nvGrpSpPr>
          <p:cNvPr id="28702" name="组合 5"/>
          <p:cNvGrpSpPr>
            <a:grpSpLocks/>
          </p:cNvGrpSpPr>
          <p:nvPr/>
        </p:nvGrpSpPr>
        <p:grpSpPr bwMode="auto">
          <a:xfrm>
            <a:off x="6975475" y="2646363"/>
            <a:ext cx="476250" cy="1549400"/>
            <a:chOff x="6974872" y="2647097"/>
            <a:chExt cx="476250" cy="1549121"/>
          </a:xfrm>
        </p:grpSpPr>
        <p:sp>
          <p:nvSpPr>
            <p:cNvPr id="431" name="Shape 431"/>
            <p:cNvSpPr/>
            <p:nvPr/>
          </p:nvSpPr>
          <p:spPr>
            <a:xfrm>
              <a:off x="6985985" y="2826452"/>
              <a:ext cx="225425" cy="182530"/>
            </a:xfrm>
            <a:custGeom>
              <a:avLst/>
              <a:gdLst/>
              <a:ahLst/>
              <a:cxnLst>
                <a:cxn ang="0">
                  <a:pos x="wd2" y="hd2"/>
                </a:cxn>
                <a:cxn ang="5400000">
                  <a:pos x="wd2" y="hd2"/>
                </a:cxn>
                <a:cxn ang="10800000">
                  <a:pos x="wd2" y="hd2"/>
                </a:cxn>
                <a:cxn ang="16200000">
                  <a:pos x="wd2" y="hd2"/>
                </a:cxn>
              </a:cxnLst>
              <a:rect l="0" t="0" r="r" b="b"/>
              <a:pathLst>
                <a:path w="21600" h="21600" extrusionOk="0">
                  <a:moveTo>
                    <a:pt x="21600" y="2576"/>
                  </a:moveTo>
                  <a:cubicBezTo>
                    <a:pt x="20796" y="2972"/>
                    <a:pt x="19938" y="3303"/>
                    <a:pt x="19027" y="3435"/>
                  </a:cubicBezTo>
                  <a:cubicBezTo>
                    <a:pt x="19992" y="2708"/>
                    <a:pt x="20689" y="1651"/>
                    <a:pt x="21010" y="396"/>
                  </a:cubicBezTo>
                  <a:cubicBezTo>
                    <a:pt x="20153" y="991"/>
                    <a:pt x="19188" y="1453"/>
                    <a:pt x="18170" y="1717"/>
                  </a:cubicBezTo>
                  <a:cubicBezTo>
                    <a:pt x="17366" y="661"/>
                    <a:pt x="16240" y="0"/>
                    <a:pt x="14954" y="0"/>
                  </a:cubicBezTo>
                  <a:cubicBezTo>
                    <a:pt x="12488" y="0"/>
                    <a:pt x="10505" y="2444"/>
                    <a:pt x="10505" y="5417"/>
                  </a:cubicBezTo>
                  <a:cubicBezTo>
                    <a:pt x="10505" y="5879"/>
                    <a:pt x="10559" y="6275"/>
                    <a:pt x="10666" y="6672"/>
                  </a:cubicBezTo>
                  <a:cubicBezTo>
                    <a:pt x="6968" y="6473"/>
                    <a:pt x="3698" y="4294"/>
                    <a:pt x="1501" y="991"/>
                  </a:cubicBezTo>
                  <a:cubicBezTo>
                    <a:pt x="1126" y="1783"/>
                    <a:pt x="911" y="2708"/>
                    <a:pt x="911" y="3699"/>
                  </a:cubicBezTo>
                  <a:cubicBezTo>
                    <a:pt x="911" y="5615"/>
                    <a:pt x="1715" y="7266"/>
                    <a:pt x="2894" y="8257"/>
                  </a:cubicBezTo>
                  <a:cubicBezTo>
                    <a:pt x="2144" y="8257"/>
                    <a:pt x="1501" y="7993"/>
                    <a:pt x="858" y="7596"/>
                  </a:cubicBezTo>
                  <a:cubicBezTo>
                    <a:pt x="858" y="7662"/>
                    <a:pt x="858" y="7662"/>
                    <a:pt x="858" y="7662"/>
                  </a:cubicBezTo>
                  <a:cubicBezTo>
                    <a:pt x="858" y="10305"/>
                    <a:pt x="2412" y="12484"/>
                    <a:pt x="4449" y="13013"/>
                  </a:cubicBezTo>
                  <a:cubicBezTo>
                    <a:pt x="4073" y="13145"/>
                    <a:pt x="3645" y="13211"/>
                    <a:pt x="3269" y="13211"/>
                  </a:cubicBezTo>
                  <a:cubicBezTo>
                    <a:pt x="3001" y="13211"/>
                    <a:pt x="2680" y="13145"/>
                    <a:pt x="2412" y="13079"/>
                  </a:cubicBezTo>
                  <a:cubicBezTo>
                    <a:pt x="3001" y="15259"/>
                    <a:pt x="4609" y="16844"/>
                    <a:pt x="6593" y="16910"/>
                  </a:cubicBezTo>
                  <a:cubicBezTo>
                    <a:pt x="5038" y="18363"/>
                    <a:pt x="3162" y="19222"/>
                    <a:pt x="1072" y="19222"/>
                  </a:cubicBezTo>
                  <a:cubicBezTo>
                    <a:pt x="697" y="19222"/>
                    <a:pt x="375" y="19222"/>
                    <a:pt x="0" y="19156"/>
                  </a:cubicBezTo>
                  <a:cubicBezTo>
                    <a:pt x="1983" y="20675"/>
                    <a:pt x="4288" y="21600"/>
                    <a:pt x="6807" y="21600"/>
                  </a:cubicBezTo>
                  <a:cubicBezTo>
                    <a:pt x="14954" y="21600"/>
                    <a:pt x="19402" y="13277"/>
                    <a:pt x="19402" y="6077"/>
                  </a:cubicBezTo>
                  <a:cubicBezTo>
                    <a:pt x="19402" y="5813"/>
                    <a:pt x="19402" y="5615"/>
                    <a:pt x="19402" y="5350"/>
                  </a:cubicBezTo>
                  <a:cubicBezTo>
                    <a:pt x="20260" y="4624"/>
                    <a:pt x="21010" y="3633"/>
                    <a:pt x="21600" y="2576"/>
                  </a:cubicBezTo>
                  <a:close/>
                </a:path>
              </a:pathLst>
            </a:custGeom>
            <a:solidFill>
              <a:srgbClr val="FFFFFF"/>
            </a:solidFill>
            <a:ln w="12700">
              <a:miter lim="400000"/>
            </a:ln>
          </p:spPr>
          <p:txBody>
            <a:bodyPr lIns="17145" rIns="17145"/>
            <a:lstStyle/>
            <a:p>
              <a:pPr defTabSz="342900" fontAlgn="auto">
                <a:spcBef>
                  <a:spcPts val="0"/>
                </a:spcBef>
                <a:spcAft>
                  <a:spcPts val="0"/>
                </a:spcAft>
                <a:buFontTx/>
                <a:buNone/>
                <a:defRPr sz="1800">
                  <a:latin typeface="Calibri"/>
                  <a:ea typeface="Calibri"/>
                  <a:cs typeface="Calibri"/>
                  <a:sym typeface="Calibri"/>
                </a:defRPr>
              </a:pPr>
              <a:endParaRPr sz="675" kern="0">
                <a:solidFill>
                  <a:schemeClr val="bg1"/>
                </a:solidFill>
                <a:latin typeface="Calibri"/>
                <a:ea typeface="Calibri"/>
                <a:cs typeface="Calibri"/>
                <a:sym typeface="Calibri"/>
              </a:endParaRPr>
            </a:p>
          </p:txBody>
        </p:sp>
        <p:grpSp>
          <p:nvGrpSpPr>
            <p:cNvPr id="28704" name="Group 436"/>
            <p:cNvGrpSpPr>
              <a:grpSpLocks/>
            </p:cNvGrpSpPr>
            <p:nvPr/>
          </p:nvGrpSpPr>
          <p:grpSpPr bwMode="auto">
            <a:xfrm>
              <a:off x="6985082" y="3420113"/>
              <a:ext cx="227451" cy="182580"/>
              <a:chOff x="0" y="0"/>
              <a:chExt cx="606534" cy="486879"/>
            </a:xfrm>
          </p:grpSpPr>
          <p:sp>
            <p:nvSpPr>
              <p:cNvPr id="432" name="Shape 432"/>
              <p:cNvSpPr/>
              <p:nvPr/>
            </p:nvSpPr>
            <p:spPr>
              <a:xfrm>
                <a:off x="-1827" y="71840"/>
                <a:ext cx="520700" cy="414791"/>
              </a:xfrm>
              <a:custGeom>
                <a:avLst/>
                <a:gdLst/>
                <a:ahLst/>
                <a:cxnLst>
                  <a:cxn ang="0">
                    <a:pos x="wd2" y="hd2"/>
                  </a:cxn>
                  <a:cxn ang="5400000">
                    <a:pos x="wd2" y="hd2"/>
                  </a:cxn>
                  <a:cxn ang="10800000">
                    <a:pos x="wd2" y="hd2"/>
                  </a:cxn>
                  <a:cxn ang="16200000">
                    <a:pos x="wd2" y="hd2"/>
                  </a:cxn>
                </a:cxnLst>
                <a:rect l="0" t="0" r="r" b="b"/>
                <a:pathLst>
                  <a:path w="20214" h="20280" extrusionOk="0">
                    <a:moveTo>
                      <a:pt x="17478" y="8021"/>
                    </a:moveTo>
                    <a:cubicBezTo>
                      <a:pt x="16545" y="7853"/>
                      <a:pt x="17078" y="7184"/>
                      <a:pt x="17078" y="7184"/>
                    </a:cubicBezTo>
                    <a:cubicBezTo>
                      <a:pt x="17078" y="7184"/>
                      <a:pt x="18012" y="5342"/>
                      <a:pt x="16812" y="4002"/>
                    </a:cubicBezTo>
                    <a:cubicBezTo>
                      <a:pt x="15478" y="2328"/>
                      <a:pt x="12278" y="4170"/>
                      <a:pt x="12278" y="4170"/>
                    </a:cubicBezTo>
                    <a:cubicBezTo>
                      <a:pt x="11078" y="4672"/>
                      <a:pt x="11345" y="4002"/>
                      <a:pt x="11478" y="2830"/>
                    </a:cubicBezTo>
                    <a:cubicBezTo>
                      <a:pt x="11478" y="1323"/>
                      <a:pt x="11212" y="-1021"/>
                      <a:pt x="7878" y="486"/>
                    </a:cubicBezTo>
                    <a:cubicBezTo>
                      <a:pt x="4545" y="1826"/>
                      <a:pt x="1745" y="6849"/>
                      <a:pt x="1745" y="6849"/>
                    </a:cubicBezTo>
                    <a:cubicBezTo>
                      <a:pt x="-255" y="10198"/>
                      <a:pt x="12" y="12709"/>
                      <a:pt x="12" y="12709"/>
                    </a:cubicBezTo>
                    <a:cubicBezTo>
                      <a:pt x="412" y="18402"/>
                      <a:pt x="5212" y="19909"/>
                      <a:pt x="8945" y="20244"/>
                    </a:cubicBezTo>
                    <a:cubicBezTo>
                      <a:pt x="12812" y="20579"/>
                      <a:pt x="18145" y="18570"/>
                      <a:pt x="19745" y="14216"/>
                    </a:cubicBezTo>
                    <a:cubicBezTo>
                      <a:pt x="21345" y="10030"/>
                      <a:pt x="18412" y="8356"/>
                      <a:pt x="17478" y="8021"/>
                    </a:cubicBezTo>
                    <a:close/>
                    <a:moveTo>
                      <a:pt x="9212" y="18737"/>
                    </a:moveTo>
                    <a:cubicBezTo>
                      <a:pt x="5345" y="18905"/>
                      <a:pt x="2278" y="16393"/>
                      <a:pt x="2278" y="13212"/>
                    </a:cubicBezTo>
                    <a:cubicBezTo>
                      <a:pt x="2278" y="9863"/>
                      <a:pt x="5345" y="7351"/>
                      <a:pt x="9212" y="7016"/>
                    </a:cubicBezTo>
                    <a:cubicBezTo>
                      <a:pt x="13078" y="6849"/>
                      <a:pt x="16278" y="8858"/>
                      <a:pt x="16278" y="12207"/>
                    </a:cubicBezTo>
                    <a:cubicBezTo>
                      <a:pt x="16278" y="15388"/>
                      <a:pt x="13078" y="18402"/>
                      <a:pt x="9212" y="18737"/>
                    </a:cubicBezTo>
                    <a:close/>
                  </a:path>
                </a:pathLst>
              </a:custGeom>
              <a:solidFill>
                <a:srgbClr val="FFFFFF"/>
              </a:solidFill>
              <a:ln w="12700" cap="flat">
                <a:noFill/>
                <a:miter lim="400000"/>
              </a:ln>
              <a:effectLst/>
            </p:spPr>
            <p:txBody>
              <a:bodyPr lIns="17145" tIns="17145" rIns="17145" bIns="17145"/>
              <a:lstStyle/>
              <a:p>
                <a:pPr defTabSz="342900" fontAlgn="auto">
                  <a:spcBef>
                    <a:spcPts val="0"/>
                  </a:spcBef>
                  <a:spcAft>
                    <a:spcPts val="0"/>
                  </a:spcAft>
                  <a:buFontTx/>
                  <a:buNone/>
                  <a:defRPr sz="1800">
                    <a:latin typeface="Calibri"/>
                    <a:ea typeface="Calibri"/>
                    <a:cs typeface="Calibri"/>
                    <a:sym typeface="Calibri"/>
                  </a:defRPr>
                </a:pPr>
                <a:endParaRPr sz="675" kern="0">
                  <a:solidFill>
                    <a:schemeClr val="bg1"/>
                  </a:solidFill>
                  <a:latin typeface="Calibri"/>
                  <a:ea typeface="Calibri"/>
                  <a:cs typeface="Calibri"/>
                  <a:sym typeface="Calibri"/>
                </a:endParaRPr>
              </a:p>
            </p:txBody>
          </p:sp>
          <p:sp>
            <p:nvSpPr>
              <p:cNvPr id="433" name="Shape 433"/>
              <p:cNvSpPr/>
              <p:nvPr/>
            </p:nvSpPr>
            <p:spPr>
              <a:xfrm>
                <a:off x="129408" y="258073"/>
                <a:ext cx="186266" cy="169302"/>
              </a:xfrm>
              <a:custGeom>
                <a:avLst/>
                <a:gdLst/>
                <a:ahLst/>
                <a:cxnLst>
                  <a:cxn ang="0">
                    <a:pos x="wd2" y="hd2"/>
                  </a:cxn>
                  <a:cxn ang="5400000">
                    <a:pos x="wd2" y="hd2"/>
                  </a:cxn>
                  <a:cxn ang="10800000">
                    <a:pos x="wd2" y="hd2"/>
                  </a:cxn>
                  <a:cxn ang="16200000">
                    <a:pos x="wd2" y="hd2"/>
                  </a:cxn>
                </a:cxnLst>
                <a:rect l="0" t="0" r="r" b="b"/>
                <a:pathLst>
                  <a:path w="18636" h="18672" extrusionOk="0">
                    <a:moveTo>
                      <a:pt x="8500" y="85"/>
                    </a:moveTo>
                    <a:cubicBezTo>
                      <a:pt x="-1287" y="1601"/>
                      <a:pt x="63" y="11832"/>
                      <a:pt x="63" y="11832"/>
                    </a:cubicBezTo>
                    <a:cubicBezTo>
                      <a:pt x="63" y="11832"/>
                      <a:pt x="-275" y="15243"/>
                      <a:pt x="2425" y="16759"/>
                    </a:cubicBezTo>
                    <a:cubicBezTo>
                      <a:pt x="8500" y="20548"/>
                      <a:pt x="14238" y="18274"/>
                      <a:pt x="17276" y="13727"/>
                    </a:cubicBezTo>
                    <a:cubicBezTo>
                      <a:pt x="20313" y="9559"/>
                      <a:pt x="18625" y="-1052"/>
                      <a:pt x="8500" y="85"/>
                    </a:cubicBezTo>
                    <a:close/>
                    <a:moveTo>
                      <a:pt x="6138" y="14864"/>
                    </a:moveTo>
                    <a:cubicBezTo>
                      <a:pt x="4450" y="14864"/>
                      <a:pt x="2763" y="13727"/>
                      <a:pt x="2763" y="12211"/>
                    </a:cubicBezTo>
                    <a:cubicBezTo>
                      <a:pt x="2763" y="10316"/>
                      <a:pt x="4113" y="8422"/>
                      <a:pt x="6138" y="8422"/>
                    </a:cubicBezTo>
                    <a:cubicBezTo>
                      <a:pt x="8163" y="8043"/>
                      <a:pt x="9513" y="9559"/>
                      <a:pt x="9513" y="11074"/>
                    </a:cubicBezTo>
                    <a:cubicBezTo>
                      <a:pt x="9513" y="12969"/>
                      <a:pt x="8163" y="14485"/>
                      <a:pt x="6138" y="14864"/>
                    </a:cubicBezTo>
                    <a:close/>
                    <a:moveTo>
                      <a:pt x="11875" y="9180"/>
                    </a:moveTo>
                    <a:cubicBezTo>
                      <a:pt x="11538" y="9559"/>
                      <a:pt x="10526" y="9559"/>
                      <a:pt x="10188" y="9180"/>
                    </a:cubicBezTo>
                    <a:cubicBezTo>
                      <a:pt x="9850" y="8422"/>
                      <a:pt x="10188" y="7285"/>
                      <a:pt x="10526" y="6906"/>
                    </a:cubicBezTo>
                    <a:cubicBezTo>
                      <a:pt x="11538" y="6148"/>
                      <a:pt x="12213" y="6527"/>
                      <a:pt x="12551" y="6906"/>
                    </a:cubicBezTo>
                    <a:cubicBezTo>
                      <a:pt x="12888" y="7664"/>
                      <a:pt x="12551" y="8801"/>
                      <a:pt x="11875" y="9180"/>
                    </a:cubicBezTo>
                    <a:close/>
                  </a:path>
                </a:pathLst>
              </a:custGeom>
              <a:solidFill>
                <a:srgbClr val="FFFFFF"/>
              </a:solidFill>
              <a:ln w="12700" cap="flat">
                <a:noFill/>
                <a:miter lim="400000"/>
              </a:ln>
              <a:effectLst/>
            </p:spPr>
            <p:txBody>
              <a:bodyPr lIns="17145" tIns="17145" rIns="17145" bIns="17145"/>
              <a:lstStyle/>
              <a:p>
                <a:pPr defTabSz="342900" fontAlgn="auto">
                  <a:spcBef>
                    <a:spcPts val="0"/>
                  </a:spcBef>
                  <a:spcAft>
                    <a:spcPts val="0"/>
                  </a:spcAft>
                  <a:buFontTx/>
                  <a:buNone/>
                  <a:defRPr sz="1800">
                    <a:latin typeface="Calibri"/>
                    <a:ea typeface="Calibri"/>
                    <a:cs typeface="Calibri"/>
                    <a:sym typeface="Calibri"/>
                  </a:defRPr>
                </a:pPr>
                <a:endParaRPr sz="675" kern="0">
                  <a:solidFill>
                    <a:schemeClr val="bg1"/>
                  </a:solidFill>
                  <a:latin typeface="Calibri"/>
                  <a:ea typeface="Calibri"/>
                  <a:cs typeface="Calibri"/>
                  <a:sym typeface="Calibri"/>
                </a:endParaRPr>
              </a:p>
            </p:txBody>
          </p:sp>
          <p:sp>
            <p:nvSpPr>
              <p:cNvPr id="434" name="Shape 434"/>
              <p:cNvSpPr/>
              <p:nvPr/>
            </p:nvSpPr>
            <p:spPr>
              <a:xfrm>
                <a:off x="404572" y="88770"/>
                <a:ext cx="110066" cy="105813"/>
              </a:xfrm>
              <a:custGeom>
                <a:avLst/>
                <a:gdLst/>
                <a:ahLst/>
                <a:cxnLst>
                  <a:cxn ang="0">
                    <a:pos x="wd2" y="hd2"/>
                  </a:cxn>
                  <a:cxn ang="5400000">
                    <a:pos x="wd2" y="hd2"/>
                  </a:cxn>
                  <a:cxn ang="10800000">
                    <a:pos x="wd2" y="hd2"/>
                  </a:cxn>
                  <a:cxn ang="16200000">
                    <a:pos x="wd2" y="hd2"/>
                  </a:cxn>
                </a:cxnLst>
                <a:rect l="0" t="0" r="r" b="b"/>
                <a:pathLst>
                  <a:path w="19358" h="18770" extrusionOk="0">
                    <a:moveTo>
                      <a:pt x="16663" y="18770"/>
                    </a:moveTo>
                    <a:cubicBezTo>
                      <a:pt x="17897" y="18770"/>
                      <a:pt x="19131" y="18170"/>
                      <a:pt x="19131" y="16370"/>
                    </a:cubicBezTo>
                    <a:cubicBezTo>
                      <a:pt x="19131" y="16370"/>
                      <a:pt x="19131" y="16370"/>
                      <a:pt x="19131" y="16370"/>
                    </a:cubicBezTo>
                    <a:cubicBezTo>
                      <a:pt x="21600" y="-2830"/>
                      <a:pt x="3086" y="170"/>
                      <a:pt x="3086" y="170"/>
                    </a:cubicBezTo>
                    <a:cubicBezTo>
                      <a:pt x="1234" y="170"/>
                      <a:pt x="0" y="1370"/>
                      <a:pt x="0" y="3170"/>
                    </a:cubicBezTo>
                    <a:cubicBezTo>
                      <a:pt x="0" y="4970"/>
                      <a:pt x="1234" y="6170"/>
                      <a:pt x="3086" y="6170"/>
                    </a:cubicBezTo>
                    <a:cubicBezTo>
                      <a:pt x="16046" y="3170"/>
                      <a:pt x="13577" y="16370"/>
                      <a:pt x="13577" y="16370"/>
                    </a:cubicBezTo>
                    <a:cubicBezTo>
                      <a:pt x="13577" y="17570"/>
                      <a:pt x="14811" y="18770"/>
                      <a:pt x="16663" y="18770"/>
                    </a:cubicBezTo>
                    <a:close/>
                  </a:path>
                </a:pathLst>
              </a:custGeom>
              <a:solidFill>
                <a:srgbClr val="FFFFFF"/>
              </a:solidFill>
              <a:ln w="12700" cap="flat">
                <a:noFill/>
                <a:miter lim="400000"/>
              </a:ln>
              <a:effectLst/>
            </p:spPr>
            <p:txBody>
              <a:bodyPr lIns="17145" tIns="17145" rIns="17145" bIns="17145"/>
              <a:lstStyle/>
              <a:p>
                <a:pPr defTabSz="342900" fontAlgn="auto">
                  <a:spcBef>
                    <a:spcPts val="0"/>
                  </a:spcBef>
                  <a:spcAft>
                    <a:spcPts val="0"/>
                  </a:spcAft>
                  <a:buFontTx/>
                  <a:buNone/>
                  <a:defRPr sz="1800">
                    <a:latin typeface="Calibri"/>
                    <a:ea typeface="Calibri"/>
                    <a:cs typeface="Calibri"/>
                    <a:sym typeface="Calibri"/>
                  </a:defRPr>
                </a:pPr>
                <a:endParaRPr sz="675" kern="0">
                  <a:solidFill>
                    <a:schemeClr val="bg1"/>
                  </a:solidFill>
                  <a:latin typeface="Calibri"/>
                  <a:ea typeface="Calibri"/>
                  <a:cs typeface="Calibri"/>
                  <a:sym typeface="Calibri"/>
                </a:endParaRPr>
              </a:p>
            </p:txBody>
          </p:sp>
          <p:sp>
            <p:nvSpPr>
              <p:cNvPr id="435" name="Shape 435"/>
              <p:cNvSpPr/>
              <p:nvPr/>
            </p:nvSpPr>
            <p:spPr>
              <a:xfrm>
                <a:off x="383407" y="-115"/>
                <a:ext cx="224365" cy="232792"/>
              </a:xfrm>
              <a:custGeom>
                <a:avLst/>
                <a:gdLst/>
                <a:ahLst/>
                <a:cxnLst>
                  <a:cxn ang="0">
                    <a:pos x="wd2" y="hd2"/>
                  </a:cxn>
                  <a:cxn ang="5400000">
                    <a:pos x="wd2" y="hd2"/>
                  </a:cxn>
                  <a:cxn ang="10800000">
                    <a:pos x="wd2" y="hd2"/>
                  </a:cxn>
                  <a:cxn ang="16200000">
                    <a:pos x="wd2" y="hd2"/>
                  </a:cxn>
                </a:cxnLst>
                <a:rect l="0" t="0" r="r" b="b"/>
                <a:pathLst>
                  <a:path w="19176" h="21242" extrusionOk="0">
                    <a:moveTo>
                      <a:pt x="8757" y="268"/>
                    </a:moveTo>
                    <a:cubicBezTo>
                      <a:pt x="5838" y="-358"/>
                      <a:pt x="2627" y="268"/>
                      <a:pt x="1751" y="581"/>
                    </a:cubicBezTo>
                    <a:cubicBezTo>
                      <a:pt x="1751" y="581"/>
                      <a:pt x="1751" y="581"/>
                      <a:pt x="1459" y="581"/>
                    </a:cubicBezTo>
                    <a:cubicBezTo>
                      <a:pt x="1459" y="581"/>
                      <a:pt x="1459" y="581"/>
                      <a:pt x="1459" y="581"/>
                    </a:cubicBezTo>
                    <a:cubicBezTo>
                      <a:pt x="584" y="894"/>
                      <a:pt x="0" y="1833"/>
                      <a:pt x="0" y="2772"/>
                    </a:cubicBezTo>
                    <a:cubicBezTo>
                      <a:pt x="0" y="4025"/>
                      <a:pt x="876" y="4964"/>
                      <a:pt x="2043" y="4964"/>
                    </a:cubicBezTo>
                    <a:cubicBezTo>
                      <a:pt x="2043" y="4964"/>
                      <a:pt x="3211" y="4651"/>
                      <a:pt x="3795" y="4338"/>
                    </a:cubicBezTo>
                    <a:cubicBezTo>
                      <a:pt x="4670" y="4025"/>
                      <a:pt x="10800" y="4025"/>
                      <a:pt x="14011" y="9659"/>
                    </a:cubicBezTo>
                    <a:cubicBezTo>
                      <a:pt x="15762" y="13729"/>
                      <a:pt x="14886" y="16546"/>
                      <a:pt x="14595" y="17172"/>
                    </a:cubicBezTo>
                    <a:cubicBezTo>
                      <a:pt x="14595" y="17172"/>
                      <a:pt x="14303" y="18112"/>
                      <a:pt x="14303" y="19051"/>
                    </a:cubicBezTo>
                    <a:cubicBezTo>
                      <a:pt x="14303" y="20303"/>
                      <a:pt x="15178" y="21242"/>
                      <a:pt x="16346" y="21242"/>
                    </a:cubicBezTo>
                    <a:cubicBezTo>
                      <a:pt x="17222" y="21242"/>
                      <a:pt x="18097" y="20929"/>
                      <a:pt x="18389" y="19364"/>
                    </a:cubicBezTo>
                    <a:cubicBezTo>
                      <a:pt x="18389" y="19364"/>
                      <a:pt x="18389" y="19364"/>
                      <a:pt x="18389" y="19364"/>
                    </a:cubicBezTo>
                    <a:cubicBezTo>
                      <a:pt x="21600" y="7468"/>
                      <a:pt x="14303" y="1833"/>
                      <a:pt x="8757" y="268"/>
                    </a:cubicBezTo>
                    <a:close/>
                  </a:path>
                </a:pathLst>
              </a:custGeom>
              <a:solidFill>
                <a:srgbClr val="FFFFFF"/>
              </a:solidFill>
              <a:ln w="12700" cap="flat">
                <a:noFill/>
                <a:miter lim="400000"/>
              </a:ln>
              <a:effectLst/>
            </p:spPr>
            <p:txBody>
              <a:bodyPr lIns="17145" tIns="17145" rIns="17145" bIns="17145"/>
              <a:lstStyle/>
              <a:p>
                <a:pPr defTabSz="342900" fontAlgn="auto">
                  <a:spcBef>
                    <a:spcPts val="0"/>
                  </a:spcBef>
                  <a:spcAft>
                    <a:spcPts val="0"/>
                  </a:spcAft>
                  <a:buFontTx/>
                  <a:buNone/>
                  <a:defRPr sz="1800">
                    <a:latin typeface="Calibri"/>
                    <a:ea typeface="Calibri"/>
                    <a:cs typeface="Calibri"/>
                    <a:sym typeface="Calibri"/>
                  </a:defRPr>
                </a:pPr>
                <a:endParaRPr sz="675" kern="0">
                  <a:solidFill>
                    <a:schemeClr val="bg1"/>
                  </a:solidFill>
                  <a:latin typeface="Calibri"/>
                  <a:ea typeface="Calibri"/>
                  <a:cs typeface="Calibri"/>
                  <a:sym typeface="Calibri"/>
                </a:endParaRPr>
              </a:p>
            </p:txBody>
          </p:sp>
        </p:grpSp>
        <p:grpSp>
          <p:nvGrpSpPr>
            <p:cNvPr id="28709" name="Group 439"/>
            <p:cNvGrpSpPr>
              <a:grpSpLocks/>
            </p:cNvGrpSpPr>
            <p:nvPr/>
          </p:nvGrpSpPr>
          <p:grpSpPr bwMode="auto">
            <a:xfrm>
              <a:off x="6987159" y="4013638"/>
              <a:ext cx="223299" cy="182580"/>
              <a:chOff x="0" y="0"/>
              <a:chExt cx="595461" cy="486879"/>
            </a:xfrm>
          </p:grpSpPr>
          <p:sp>
            <p:nvSpPr>
              <p:cNvPr id="437" name="Shape 437"/>
              <p:cNvSpPr/>
              <p:nvPr/>
            </p:nvSpPr>
            <p:spPr>
              <a:xfrm>
                <a:off x="1101" y="133"/>
                <a:ext cx="423331" cy="385164"/>
              </a:xfrm>
              <a:custGeom>
                <a:avLst/>
                <a:gdLst/>
                <a:ahLst/>
                <a:cxnLst>
                  <a:cxn ang="0">
                    <a:pos x="wd2" y="hd2"/>
                  </a:cxn>
                  <a:cxn ang="5400000">
                    <a:pos x="wd2" y="hd2"/>
                  </a:cxn>
                  <a:cxn ang="10800000">
                    <a:pos x="wd2" y="hd2"/>
                  </a:cxn>
                  <a:cxn ang="16200000">
                    <a:pos x="wd2" y="hd2"/>
                  </a:cxn>
                </a:cxnLst>
                <a:rect l="0" t="0" r="r" b="b"/>
                <a:pathLst>
                  <a:path w="21600" h="21600" extrusionOk="0">
                    <a:moveTo>
                      <a:pt x="20546" y="8293"/>
                    </a:moveTo>
                    <a:cubicBezTo>
                      <a:pt x="20898" y="8293"/>
                      <a:pt x="21249" y="8293"/>
                      <a:pt x="21600" y="8293"/>
                    </a:cubicBezTo>
                    <a:cubicBezTo>
                      <a:pt x="20722" y="3471"/>
                      <a:pt x="15980" y="0"/>
                      <a:pt x="10712" y="0"/>
                    </a:cubicBezTo>
                    <a:cubicBezTo>
                      <a:pt x="4741" y="0"/>
                      <a:pt x="0" y="4436"/>
                      <a:pt x="0" y="10029"/>
                    </a:cubicBezTo>
                    <a:cubicBezTo>
                      <a:pt x="0" y="13307"/>
                      <a:pt x="1580" y="16007"/>
                      <a:pt x="4215" y="18129"/>
                    </a:cubicBezTo>
                    <a:cubicBezTo>
                      <a:pt x="3161" y="21600"/>
                      <a:pt x="3161" y="21600"/>
                      <a:pt x="3161" y="21600"/>
                    </a:cubicBezTo>
                    <a:cubicBezTo>
                      <a:pt x="7024" y="19479"/>
                      <a:pt x="7024" y="19479"/>
                      <a:pt x="7024" y="19479"/>
                    </a:cubicBezTo>
                    <a:cubicBezTo>
                      <a:pt x="8254" y="19864"/>
                      <a:pt x="9307" y="20057"/>
                      <a:pt x="10712" y="20057"/>
                    </a:cubicBezTo>
                    <a:cubicBezTo>
                      <a:pt x="11063" y="20057"/>
                      <a:pt x="11415" y="20057"/>
                      <a:pt x="11766" y="20057"/>
                    </a:cubicBezTo>
                    <a:cubicBezTo>
                      <a:pt x="11590" y="19286"/>
                      <a:pt x="11415" y="18514"/>
                      <a:pt x="11415" y="17550"/>
                    </a:cubicBezTo>
                    <a:cubicBezTo>
                      <a:pt x="11415" y="12343"/>
                      <a:pt x="15454" y="8293"/>
                      <a:pt x="20546" y="8293"/>
                    </a:cubicBezTo>
                    <a:close/>
                    <a:moveTo>
                      <a:pt x="14751" y="5014"/>
                    </a:moveTo>
                    <a:cubicBezTo>
                      <a:pt x="15629" y="5014"/>
                      <a:pt x="16156" y="5593"/>
                      <a:pt x="16156" y="6557"/>
                    </a:cubicBezTo>
                    <a:cubicBezTo>
                      <a:pt x="16156" y="7329"/>
                      <a:pt x="15629" y="7907"/>
                      <a:pt x="14751" y="7907"/>
                    </a:cubicBezTo>
                    <a:cubicBezTo>
                      <a:pt x="14049" y="7907"/>
                      <a:pt x="13171" y="7329"/>
                      <a:pt x="13171" y="6557"/>
                    </a:cubicBezTo>
                    <a:cubicBezTo>
                      <a:pt x="13171" y="5593"/>
                      <a:pt x="14049" y="5014"/>
                      <a:pt x="14751" y="5014"/>
                    </a:cubicBezTo>
                    <a:close/>
                    <a:moveTo>
                      <a:pt x="7200" y="7907"/>
                    </a:moveTo>
                    <a:cubicBezTo>
                      <a:pt x="6498" y="7907"/>
                      <a:pt x="5620" y="7329"/>
                      <a:pt x="5620" y="6557"/>
                    </a:cubicBezTo>
                    <a:cubicBezTo>
                      <a:pt x="5620" y="5593"/>
                      <a:pt x="6498" y="5014"/>
                      <a:pt x="7200" y="5014"/>
                    </a:cubicBezTo>
                    <a:cubicBezTo>
                      <a:pt x="8078" y="5014"/>
                      <a:pt x="8605" y="5593"/>
                      <a:pt x="8605" y="6557"/>
                    </a:cubicBezTo>
                    <a:cubicBezTo>
                      <a:pt x="8605" y="7329"/>
                      <a:pt x="8078" y="7907"/>
                      <a:pt x="7200" y="7907"/>
                    </a:cubicBezTo>
                    <a:close/>
                  </a:path>
                </a:pathLst>
              </a:custGeom>
              <a:solidFill>
                <a:srgbClr val="FFFFFF"/>
              </a:solidFill>
              <a:ln w="12700" cap="flat">
                <a:noFill/>
                <a:miter lim="400000"/>
              </a:ln>
              <a:effectLst/>
            </p:spPr>
            <p:txBody>
              <a:bodyPr lIns="17145" tIns="17145" rIns="17145" bIns="17145"/>
              <a:lstStyle/>
              <a:p>
                <a:pPr defTabSz="342900" fontAlgn="auto">
                  <a:spcBef>
                    <a:spcPts val="0"/>
                  </a:spcBef>
                  <a:spcAft>
                    <a:spcPts val="0"/>
                  </a:spcAft>
                  <a:buFontTx/>
                  <a:buNone/>
                  <a:defRPr sz="1800">
                    <a:latin typeface="Calibri"/>
                    <a:ea typeface="Calibri"/>
                    <a:cs typeface="Calibri"/>
                    <a:sym typeface="Calibri"/>
                  </a:defRPr>
                </a:pPr>
                <a:endParaRPr sz="675" kern="0">
                  <a:solidFill>
                    <a:schemeClr val="bg1"/>
                  </a:solidFill>
                  <a:latin typeface="Calibri"/>
                  <a:ea typeface="Calibri"/>
                  <a:cs typeface="Calibri"/>
                  <a:sym typeface="Calibri"/>
                </a:endParaRPr>
              </a:p>
            </p:txBody>
          </p:sp>
          <p:sp>
            <p:nvSpPr>
              <p:cNvPr id="438" name="Shape 438"/>
              <p:cNvSpPr/>
              <p:nvPr/>
            </p:nvSpPr>
            <p:spPr>
              <a:xfrm>
                <a:off x="238167" y="160971"/>
                <a:ext cx="355598" cy="325908"/>
              </a:xfrm>
              <a:custGeom>
                <a:avLst/>
                <a:gdLst/>
                <a:ahLst/>
                <a:cxnLst>
                  <a:cxn ang="0">
                    <a:pos x="wd2" y="hd2"/>
                  </a:cxn>
                  <a:cxn ang="5400000">
                    <a:pos x="wd2" y="hd2"/>
                  </a:cxn>
                  <a:cxn ang="10800000">
                    <a:pos x="wd2" y="hd2"/>
                  </a:cxn>
                  <a:cxn ang="16200000">
                    <a:pos x="wd2" y="hd2"/>
                  </a:cxn>
                </a:cxnLst>
                <a:rect l="0" t="0" r="r" b="b"/>
                <a:pathLst>
                  <a:path w="21600" h="21600" extrusionOk="0">
                    <a:moveTo>
                      <a:pt x="21600" y="10232"/>
                    </a:moveTo>
                    <a:cubicBezTo>
                      <a:pt x="21600" y="4547"/>
                      <a:pt x="16615" y="0"/>
                      <a:pt x="10800" y="0"/>
                    </a:cubicBezTo>
                    <a:cubicBezTo>
                      <a:pt x="4777" y="0"/>
                      <a:pt x="0" y="4547"/>
                      <a:pt x="0" y="10232"/>
                    </a:cubicBezTo>
                    <a:cubicBezTo>
                      <a:pt x="0" y="15688"/>
                      <a:pt x="4777" y="20236"/>
                      <a:pt x="10800" y="20236"/>
                    </a:cubicBezTo>
                    <a:cubicBezTo>
                      <a:pt x="12046" y="20236"/>
                      <a:pt x="13292" y="20008"/>
                      <a:pt x="14746" y="19554"/>
                    </a:cubicBezTo>
                    <a:cubicBezTo>
                      <a:pt x="18069" y="21600"/>
                      <a:pt x="18069" y="21600"/>
                      <a:pt x="18069" y="21600"/>
                    </a:cubicBezTo>
                    <a:cubicBezTo>
                      <a:pt x="17238" y="18189"/>
                      <a:pt x="17238" y="18189"/>
                      <a:pt x="17238" y="18189"/>
                    </a:cubicBezTo>
                    <a:cubicBezTo>
                      <a:pt x="19731" y="16143"/>
                      <a:pt x="21600" y="13187"/>
                      <a:pt x="21600" y="10232"/>
                    </a:cubicBezTo>
                    <a:close/>
                    <a:moveTo>
                      <a:pt x="7269" y="8413"/>
                    </a:moveTo>
                    <a:cubicBezTo>
                      <a:pt x="6646" y="8413"/>
                      <a:pt x="6023" y="7731"/>
                      <a:pt x="6023" y="7048"/>
                    </a:cubicBezTo>
                    <a:cubicBezTo>
                      <a:pt x="6023" y="6366"/>
                      <a:pt x="6646" y="5684"/>
                      <a:pt x="7269" y="5684"/>
                    </a:cubicBezTo>
                    <a:cubicBezTo>
                      <a:pt x="8308" y="5684"/>
                      <a:pt x="8931" y="6366"/>
                      <a:pt x="8931" y="7048"/>
                    </a:cubicBezTo>
                    <a:cubicBezTo>
                      <a:pt x="8931" y="7731"/>
                      <a:pt x="8308" y="8413"/>
                      <a:pt x="7269" y="8413"/>
                    </a:cubicBezTo>
                    <a:close/>
                    <a:moveTo>
                      <a:pt x="14331" y="8413"/>
                    </a:moveTo>
                    <a:cubicBezTo>
                      <a:pt x="13708" y="8413"/>
                      <a:pt x="13085" y="7731"/>
                      <a:pt x="13085" y="7048"/>
                    </a:cubicBezTo>
                    <a:cubicBezTo>
                      <a:pt x="13085" y="6366"/>
                      <a:pt x="13708" y="5684"/>
                      <a:pt x="14331" y="5684"/>
                    </a:cubicBezTo>
                    <a:cubicBezTo>
                      <a:pt x="15369" y="5684"/>
                      <a:pt x="15992" y="6366"/>
                      <a:pt x="15992" y="7048"/>
                    </a:cubicBezTo>
                    <a:cubicBezTo>
                      <a:pt x="15992" y="7731"/>
                      <a:pt x="15369" y="8413"/>
                      <a:pt x="14331" y="8413"/>
                    </a:cubicBezTo>
                    <a:close/>
                  </a:path>
                </a:pathLst>
              </a:custGeom>
              <a:solidFill>
                <a:srgbClr val="FFFFFF"/>
              </a:solidFill>
              <a:ln w="12700" cap="flat">
                <a:noFill/>
                <a:miter lim="400000"/>
              </a:ln>
              <a:effectLst/>
            </p:spPr>
            <p:txBody>
              <a:bodyPr lIns="17145" tIns="17145" rIns="17145" bIns="17145"/>
              <a:lstStyle/>
              <a:p>
                <a:pPr defTabSz="342900" fontAlgn="auto">
                  <a:spcBef>
                    <a:spcPts val="0"/>
                  </a:spcBef>
                  <a:spcAft>
                    <a:spcPts val="0"/>
                  </a:spcAft>
                  <a:buFontTx/>
                  <a:buNone/>
                  <a:defRPr sz="1800">
                    <a:latin typeface="Calibri"/>
                    <a:ea typeface="Calibri"/>
                    <a:cs typeface="Calibri"/>
                    <a:sym typeface="Calibri"/>
                  </a:defRPr>
                </a:pPr>
                <a:endParaRPr sz="675" kern="0">
                  <a:solidFill>
                    <a:schemeClr val="bg1"/>
                  </a:solidFill>
                  <a:latin typeface="Calibri"/>
                  <a:ea typeface="Calibri"/>
                  <a:cs typeface="Calibri"/>
                  <a:sym typeface="Calibri"/>
                </a:endParaRPr>
              </a:p>
            </p:txBody>
          </p:sp>
        </p:grpSp>
        <p:sp>
          <p:nvSpPr>
            <p:cNvPr id="28712" name="Shape 440"/>
            <p:cNvSpPr>
              <a:spLocks noChangeArrowheads="1"/>
            </p:cNvSpPr>
            <p:nvPr/>
          </p:nvSpPr>
          <p:spPr bwMode="auto">
            <a:xfrm>
              <a:off x="6974872" y="2647097"/>
              <a:ext cx="476250" cy="63944"/>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17145" rIns="17145"/>
            <a:lstStyle/>
            <a:p>
              <a:pPr algn="ctr"/>
              <a:endParaRPr lang="zh-CN" altLang="zh-CN" sz="1200">
                <a:solidFill>
                  <a:schemeClr val="bg1"/>
                </a:solidFill>
              </a:endParaRPr>
            </a:p>
          </p:txBody>
        </p:sp>
        <p:sp>
          <p:nvSpPr>
            <p:cNvPr id="28713" name="Shape 441"/>
            <p:cNvSpPr>
              <a:spLocks noChangeArrowheads="1"/>
            </p:cNvSpPr>
            <p:nvPr/>
          </p:nvSpPr>
          <p:spPr bwMode="auto">
            <a:xfrm>
              <a:off x="6974872" y="3256130"/>
              <a:ext cx="476250" cy="63944"/>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17145" rIns="17145"/>
            <a:lstStyle/>
            <a:p>
              <a:pPr algn="ctr"/>
              <a:endParaRPr lang="zh-CN" altLang="zh-CN" sz="1200">
                <a:solidFill>
                  <a:schemeClr val="bg1"/>
                </a:solidFill>
              </a:endParaRPr>
            </a:p>
          </p:txBody>
        </p:sp>
        <p:sp>
          <p:nvSpPr>
            <p:cNvPr id="28714" name="Shape 442"/>
            <p:cNvSpPr>
              <a:spLocks noChangeArrowheads="1"/>
            </p:cNvSpPr>
            <p:nvPr/>
          </p:nvSpPr>
          <p:spPr bwMode="auto">
            <a:xfrm>
              <a:off x="6974872" y="3865162"/>
              <a:ext cx="476250" cy="63944"/>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17145" rIns="17145"/>
            <a:lstStyle/>
            <a:p>
              <a:pPr algn="ctr"/>
              <a:endParaRPr lang="zh-CN" altLang="zh-CN" sz="1200">
                <a:solidFill>
                  <a:schemeClr val="bg1"/>
                </a:solidFill>
              </a:endParaRPr>
            </a:p>
          </p:txBody>
        </p:sp>
      </p:grpSp>
      <p:sp>
        <p:nvSpPr>
          <p:cNvPr id="28715" name="Shape 443"/>
          <p:cNvSpPr>
            <a:spLocks noChangeArrowheads="1"/>
          </p:cNvSpPr>
          <p:nvPr/>
        </p:nvSpPr>
        <p:spPr bwMode="auto">
          <a:xfrm>
            <a:off x="7494588" y="2773363"/>
            <a:ext cx="1390650" cy="38576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lIns="17145" rIns="17145">
            <a:spAutoFit/>
          </a:bodyPr>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defTabSz="914400" eaLnBrk="1" hangingPunct="1">
              <a:lnSpc>
                <a:spcPct val="130000"/>
              </a:lnSpc>
            </a:pPr>
            <a:r>
              <a:rPr lang="en-US" altLang="zh-CN" sz="400">
                <a:solidFill>
                  <a:schemeClr val="bg1"/>
                </a:solidFill>
                <a:latin typeface="Arial" pitchFamily="34" charset="0"/>
                <a:cs typeface="Arial" pitchFamily="34" charset="0"/>
                <a:sym typeface="Arial" pitchFamily="34" charset="0"/>
              </a:rPr>
              <a:t>this is a sample text. insert your desired text here. Again. this is a dummy text. enter your own text here. this is a sample text.</a:t>
            </a:r>
          </a:p>
        </p:txBody>
      </p:sp>
      <p:sp>
        <p:nvSpPr>
          <p:cNvPr id="444" name="Shape 444"/>
          <p:cNvSpPr/>
          <p:nvPr/>
        </p:nvSpPr>
        <p:spPr>
          <a:xfrm>
            <a:off x="7494588" y="3367088"/>
            <a:ext cx="1390650" cy="385762"/>
          </a:xfrm>
          <a:prstGeom prst="rect">
            <a:avLst/>
          </a:prstGeom>
          <a:ln w="12700">
            <a:miter lim="400000"/>
          </a:ln>
        </p:spPr>
        <p:txBody>
          <a:bodyPr lIns="17145" rIns="17145">
            <a:spAutoFit/>
          </a:bodyPr>
          <a:lstStyle>
            <a:lvl1pPr algn="l"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Again. this is a dummy text. enter your own text here. this is a sample text.</a:t>
            </a:r>
          </a:p>
        </p:txBody>
      </p:sp>
      <p:sp>
        <p:nvSpPr>
          <p:cNvPr id="445" name="Shape 445"/>
          <p:cNvSpPr/>
          <p:nvPr/>
        </p:nvSpPr>
        <p:spPr>
          <a:xfrm>
            <a:off x="7494588" y="3960813"/>
            <a:ext cx="1390650" cy="385762"/>
          </a:xfrm>
          <a:prstGeom prst="rect">
            <a:avLst/>
          </a:prstGeom>
          <a:ln w="12700">
            <a:miter lim="400000"/>
          </a:ln>
        </p:spPr>
        <p:txBody>
          <a:bodyPr lIns="17145" rIns="17145">
            <a:spAutoFit/>
          </a:bodyPr>
          <a:lstStyle>
            <a:lvl1pPr algn="l"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Again. this is a dummy text. enter your own text here. this is a sample text.</a:t>
            </a:r>
          </a:p>
        </p:txBody>
      </p:sp>
      <p:sp>
        <p:nvSpPr>
          <p:cNvPr id="28718" name="Shape 421"/>
          <p:cNvSpPr>
            <a:spLocks noChangeArrowheads="1"/>
          </p:cNvSpPr>
          <p:nvPr/>
        </p:nvSpPr>
        <p:spPr bwMode="auto">
          <a:xfrm>
            <a:off x="2406650" y="879475"/>
            <a:ext cx="4113213" cy="4113213"/>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3175">
            <a:solidFill>
              <a:srgbClr val="FFFFFF">
                <a:alpha val="16862"/>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Click="0" advTm="1000">
        <p:random/>
      </p:transition>
    </mc:Choice>
    <mc:Fallback xmlns="">
      <p:transition spd="slow" advClick="0" advTm="1000">
        <p:random/>
      </p:transition>
    </mc:Fallback>
  </mc:AlternateContent>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a:grpSpLocks/>
          </p:cNvGrpSpPr>
          <p:nvPr/>
        </p:nvGrpSpPr>
        <p:grpSpPr bwMode="auto">
          <a:xfrm>
            <a:off x="839345" y="3995943"/>
            <a:ext cx="1837373" cy="668655"/>
            <a:chOff x="755576" y="4580180"/>
            <a:chExt cx="2041610" cy="742330"/>
          </a:xfrm>
        </p:grpSpPr>
        <p:sp>
          <p:nvSpPr>
            <p:cNvPr id="3" name="AutoShape 14"/>
            <p:cNvSpPr>
              <a:spLocks noChangeArrowheads="1"/>
            </p:cNvSpPr>
            <p:nvPr/>
          </p:nvSpPr>
          <p:spPr bwMode="gray">
            <a:xfrm>
              <a:off x="755576" y="4580180"/>
              <a:ext cx="2041610" cy="742330"/>
            </a:xfrm>
            <a:prstGeom prst="chevron">
              <a:avLst>
                <a:gd name="adj" fmla="val 57040"/>
              </a:avLst>
            </a:prstGeom>
            <a:noFill/>
            <a:ln>
              <a:solidFill>
                <a:schemeClr val="bg1"/>
              </a:solidFill>
            </a:ln>
            <a:effectLst>
              <a:glow rad="88900">
                <a:schemeClr val="accent1">
                  <a:satMod val="175000"/>
                  <a:alpha val="30000"/>
                </a:schemeClr>
              </a:glow>
            </a:effectLst>
          </p:spPr>
          <p:txBody>
            <a:bodyPr wrap="none" anchor="ctr">
              <a:flatTx/>
            </a:bodyPr>
            <a:lstStyle/>
            <a:p>
              <a:pPr>
                <a:defRPr/>
              </a:pPr>
              <a:endParaRPr lang="zh-CN" altLang="en-US" sz="1620"/>
            </a:p>
          </p:txBody>
        </p:sp>
        <p:sp>
          <p:nvSpPr>
            <p:cNvPr id="4" name="Text Box 15"/>
            <p:cNvSpPr txBox="1">
              <a:spLocks noChangeArrowheads="1"/>
            </p:cNvSpPr>
            <p:nvPr/>
          </p:nvSpPr>
          <p:spPr bwMode="gray">
            <a:xfrm>
              <a:off x="1300649" y="4792487"/>
              <a:ext cx="1284593" cy="317770"/>
            </a:xfrm>
            <a:prstGeom prst="rect">
              <a:avLst/>
            </a:prstGeom>
            <a:noFill/>
            <a:ln w="9525" algn="ctr">
              <a:solidFill>
                <a:schemeClr val="tx1"/>
              </a:solidFill>
              <a:miter lim="800000"/>
              <a:headEnd/>
              <a:tailEnd/>
            </a:ln>
            <a:effectLst/>
            <a:extLst>
              <a:ext uri="{909E8E84-426E-40DD-AFC4-6F175D3DCCD1}">
                <a14:hiddenFill xmlns:a14="http://schemas.microsoft.com/office/drawing/2010/main">
                  <a:gradFill rotWithShape="1">
                    <a:gsLst>
                      <a:gs pos="0">
                        <a:schemeClr val="accent1"/>
                      </a:gs>
                      <a:gs pos="100000">
                        <a:srgbClr val="9FBADB"/>
                      </a:gs>
                    </a:gsLst>
                    <a:lin ang="0" scaled="1"/>
                  </a:grad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lvl1pPr>
                <a:defRPr sz="3200">
                  <a:solidFill>
                    <a:schemeClr val="tx1"/>
                  </a:solidFill>
                  <a:latin typeface="Calibri" pitchFamily="34" charset="0"/>
                  <a:ea typeface="宋体" pitchFamily="2" charset="-122"/>
                </a:defRPr>
              </a:lvl1pPr>
              <a:lvl2pPr>
                <a:defRPr sz="2800">
                  <a:solidFill>
                    <a:schemeClr val="tx1"/>
                  </a:solidFill>
                  <a:latin typeface="Calibri" pitchFamily="34" charset="0"/>
                  <a:ea typeface="宋体" pitchFamily="2" charset="-122"/>
                </a:defRPr>
              </a:lvl2pPr>
              <a:lvl3pPr>
                <a:defRPr sz="2400">
                  <a:solidFill>
                    <a:schemeClr val="tx1"/>
                  </a:solidFill>
                  <a:latin typeface="Calibri" pitchFamily="34" charset="0"/>
                  <a:ea typeface="宋体" pitchFamily="2" charset="-122"/>
                </a:defRPr>
              </a:lvl3pPr>
              <a:lvl4pPr>
                <a:defRPr sz="2000">
                  <a:solidFill>
                    <a:schemeClr val="tx1"/>
                  </a:solidFill>
                  <a:latin typeface="Calibri" pitchFamily="34" charset="0"/>
                  <a:ea typeface="宋体" pitchFamily="2" charset="-122"/>
                </a:defRPr>
              </a:lvl4pPr>
              <a:lvl5pPr>
                <a:defRPr sz="2000">
                  <a:solidFill>
                    <a:schemeClr val="tx1"/>
                  </a:solidFill>
                  <a:latin typeface="Calibri" pitchFamily="34" charset="0"/>
                  <a:ea typeface="宋体" pitchFamily="2" charset="-122"/>
                </a:defRPr>
              </a:lvl5pPr>
              <a:lvl6pPr>
                <a:buFont typeface="Arial" charset="0"/>
                <a:defRPr sz="2000">
                  <a:solidFill>
                    <a:schemeClr val="tx1"/>
                  </a:solidFill>
                  <a:latin typeface="Calibri" pitchFamily="34" charset="0"/>
                  <a:ea typeface="宋体" pitchFamily="2" charset="-122"/>
                </a:defRPr>
              </a:lvl6pPr>
              <a:lvl7pPr>
                <a:buFont typeface="Arial" charset="0"/>
                <a:defRPr sz="2000">
                  <a:solidFill>
                    <a:schemeClr val="tx1"/>
                  </a:solidFill>
                  <a:latin typeface="Calibri" pitchFamily="34" charset="0"/>
                  <a:ea typeface="宋体" pitchFamily="2" charset="-122"/>
                </a:defRPr>
              </a:lvl7pPr>
              <a:lvl8pPr>
                <a:buFont typeface="Arial" charset="0"/>
                <a:defRPr sz="2000">
                  <a:solidFill>
                    <a:schemeClr val="tx1"/>
                  </a:solidFill>
                  <a:latin typeface="Calibri" pitchFamily="34" charset="0"/>
                  <a:ea typeface="宋体" pitchFamily="2" charset="-122"/>
                </a:defRPr>
              </a:lvl8pPr>
              <a:lvl9pPr>
                <a:buFont typeface="Arial" charset="0"/>
                <a:defRPr sz="2000">
                  <a:solidFill>
                    <a:schemeClr val="tx1"/>
                  </a:solidFill>
                  <a:latin typeface="Calibri" pitchFamily="34" charset="0"/>
                  <a:ea typeface="宋体" pitchFamily="2" charset="-122"/>
                </a:defRPr>
              </a:lvl9pPr>
            </a:lstStyle>
            <a:p>
              <a:pPr eaLnBrk="0" hangingPunct="0"/>
              <a:r>
                <a:rPr lang="zh-CN" altLang="en-US" sz="1260">
                  <a:solidFill>
                    <a:srgbClr val="BCE8F2"/>
                  </a:solidFill>
                  <a:latin typeface="方正兰亭黑_GBK" pitchFamily="2" charset="-122"/>
                  <a:ea typeface="方正兰亭黑_GBK" pitchFamily="2" charset="-122"/>
                </a:rPr>
                <a:t>单击添加文本</a:t>
              </a:r>
              <a:endParaRPr lang="en-US" altLang="zh-CN" sz="1260">
                <a:solidFill>
                  <a:srgbClr val="BCE8F2"/>
                </a:solidFill>
                <a:latin typeface="Arial" charset="0"/>
              </a:endParaRPr>
            </a:p>
          </p:txBody>
        </p:sp>
      </p:grpSp>
      <p:grpSp>
        <p:nvGrpSpPr>
          <p:cNvPr id="5" name="组合 4"/>
          <p:cNvGrpSpPr>
            <a:grpSpLocks/>
          </p:cNvGrpSpPr>
          <p:nvPr/>
        </p:nvGrpSpPr>
        <p:grpSpPr bwMode="auto">
          <a:xfrm>
            <a:off x="2415247" y="3995943"/>
            <a:ext cx="1918811" cy="668655"/>
            <a:chOff x="2505900" y="4580180"/>
            <a:chExt cx="2132348" cy="742330"/>
          </a:xfrm>
        </p:grpSpPr>
        <p:sp>
          <p:nvSpPr>
            <p:cNvPr id="6" name="AutoShape 13"/>
            <p:cNvSpPr>
              <a:spLocks noChangeArrowheads="1"/>
            </p:cNvSpPr>
            <p:nvPr/>
          </p:nvSpPr>
          <p:spPr bwMode="gray">
            <a:xfrm>
              <a:off x="2505900" y="4580180"/>
              <a:ext cx="2132348" cy="742330"/>
            </a:xfrm>
            <a:prstGeom prst="chevron">
              <a:avLst>
                <a:gd name="adj" fmla="val 59575"/>
              </a:avLst>
            </a:prstGeom>
            <a:noFill/>
            <a:ln>
              <a:solidFill>
                <a:schemeClr val="bg1"/>
              </a:solidFill>
            </a:ln>
            <a:effectLst>
              <a:glow rad="88900">
                <a:schemeClr val="accent1">
                  <a:satMod val="175000"/>
                  <a:alpha val="30000"/>
                </a:schemeClr>
              </a:glow>
            </a:effectLst>
          </p:spPr>
          <p:txBody>
            <a:bodyPr wrap="none" anchor="ctr">
              <a:flatTx/>
            </a:bodyPr>
            <a:lstStyle/>
            <a:p>
              <a:pPr>
                <a:defRPr/>
              </a:pPr>
              <a:endParaRPr lang="zh-CN" altLang="en-US" sz="1620"/>
            </a:p>
          </p:txBody>
        </p:sp>
        <p:sp>
          <p:nvSpPr>
            <p:cNvPr id="7" name="Text Box 16"/>
            <p:cNvSpPr txBox="1">
              <a:spLocks noChangeArrowheads="1"/>
            </p:cNvSpPr>
            <p:nvPr/>
          </p:nvSpPr>
          <p:spPr bwMode="gray">
            <a:xfrm>
              <a:off x="3059832" y="4788033"/>
              <a:ext cx="1284742" cy="317770"/>
            </a:xfrm>
            <a:prstGeom prst="rect">
              <a:avLst/>
            </a:prstGeom>
            <a:noFill/>
            <a:ln w="9525" algn="ctr">
              <a:solidFill>
                <a:schemeClr val="tx1"/>
              </a:solidFill>
              <a:miter lim="800000"/>
              <a:headEnd/>
              <a:tailEnd/>
            </a:ln>
            <a:effectLst/>
            <a:extLst>
              <a:ext uri="{909E8E84-426E-40DD-AFC4-6F175D3DCCD1}">
                <a14:hiddenFill xmlns:a14="http://schemas.microsoft.com/office/drawing/2010/main">
                  <a:gradFill rotWithShape="1">
                    <a:gsLst>
                      <a:gs pos="0">
                        <a:schemeClr val="accent1"/>
                      </a:gs>
                      <a:gs pos="100000">
                        <a:srgbClr val="9FBADB"/>
                      </a:gs>
                    </a:gsLst>
                    <a:lin ang="0" scaled="1"/>
                  </a:grad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lvl1pPr>
                <a:defRPr sz="3200">
                  <a:solidFill>
                    <a:schemeClr val="tx1"/>
                  </a:solidFill>
                  <a:latin typeface="Calibri" pitchFamily="34" charset="0"/>
                  <a:ea typeface="宋体" pitchFamily="2" charset="-122"/>
                </a:defRPr>
              </a:lvl1pPr>
              <a:lvl2pPr>
                <a:defRPr sz="2800">
                  <a:solidFill>
                    <a:schemeClr val="tx1"/>
                  </a:solidFill>
                  <a:latin typeface="Calibri" pitchFamily="34" charset="0"/>
                  <a:ea typeface="宋体" pitchFamily="2" charset="-122"/>
                </a:defRPr>
              </a:lvl2pPr>
              <a:lvl3pPr>
                <a:defRPr sz="2400">
                  <a:solidFill>
                    <a:schemeClr val="tx1"/>
                  </a:solidFill>
                  <a:latin typeface="Calibri" pitchFamily="34" charset="0"/>
                  <a:ea typeface="宋体" pitchFamily="2" charset="-122"/>
                </a:defRPr>
              </a:lvl3pPr>
              <a:lvl4pPr>
                <a:defRPr sz="2000">
                  <a:solidFill>
                    <a:schemeClr val="tx1"/>
                  </a:solidFill>
                  <a:latin typeface="Calibri" pitchFamily="34" charset="0"/>
                  <a:ea typeface="宋体" pitchFamily="2" charset="-122"/>
                </a:defRPr>
              </a:lvl4pPr>
              <a:lvl5pPr>
                <a:defRPr sz="2000">
                  <a:solidFill>
                    <a:schemeClr val="tx1"/>
                  </a:solidFill>
                  <a:latin typeface="Calibri" pitchFamily="34" charset="0"/>
                  <a:ea typeface="宋体" pitchFamily="2" charset="-122"/>
                </a:defRPr>
              </a:lvl5pPr>
              <a:lvl6pPr>
                <a:buFont typeface="Arial" charset="0"/>
                <a:defRPr sz="2000">
                  <a:solidFill>
                    <a:schemeClr val="tx1"/>
                  </a:solidFill>
                  <a:latin typeface="Calibri" pitchFamily="34" charset="0"/>
                  <a:ea typeface="宋体" pitchFamily="2" charset="-122"/>
                </a:defRPr>
              </a:lvl6pPr>
              <a:lvl7pPr>
                <a:buFont typeface="Arial" charset="0"/>
                <a:defRPr sz="2000">
                  <a:solidFill>
                    <a:schemeClr val="tx1"/>
                  </a:solidFill>
                  <a:latin typeface="Calibri" pitchFamily="34" charset="0"/>
                  <a:ea typeface="宋体" pitchFamily="2" charset="-122"/>
                </a:defRPr>
              </a:lvl7pPr>
              <a:lvl8pPr>
                <a:buFont typeface="Arial" charset="0"/>
                <a:defRPr sz="2000">
                  <a:solidFill>
                    <a:schemeClr val="tx1"/>
                  </a:solidFill>
                  <a:latin typeface="Calibri" pitchFamily="34" charset="0"/>
                  <a:ea typeface="宋体" pitchFamily="2" charset="-122"/>
                </a:defRPr>
              </a:lvl8pPr>
              <a:lvl9pPr>
                <a:buFont typeface="Arial" charset="0"/>
                <a:defRPr sz="2000">
                  <a:solidFill>
                    <a:schemeClr val="tx1"/>
                  </a:solidFill>
                  <a:latin typeface="Calibri" pitchFamily="34" charset="0"/>
                  <a:ea typeface="宋体" pitchFamily="2" charset="-122"/>
                </a:defRPr>
              </a:lvl9pPr>
            </a:lstStyle>
            <a:p>
              <a:pPr eaLnBrk="0" hangingPunct="0"/>
              <a:r>
                <a:rPr lang="zh-CN" altLang="en-US" sz="1260">
                  <a:solidFill>
                    <a:srgbClr val="BCE8F2"/>
                  </a:solidFill>
                  <a:latin typeface="方正兰亭黑_GBK" pitchFamily="2" charset="-122"/>
                  <a:ea typeface="方正兰亭黑_GBK" pitchFamily="2" charset="-122"/>
                </a:rPr>
                <a:t>单击添加文本</a:t>
              </a:r>
              <a:endParaRPr lang="en-US" altLang="zh-CN" sz="1260">
                <a:solidFill>
                  <a:srgbClr val="BCE8F2"/>
                </a:solidFill>
                <a:latin typeface="Arial" charset="0"/>
              </a:endParaRPr>
            </a:p>
          </p:txBody>
        </p:sp>
      </p:grpSp>
      <p:grpSp>
        <p:nvGrpSpPr>
          <p:cNvPr id="8" name="组合 7"/>
          <p:cNvGrpSpPr>
            <a:grpSpLocks/>
          </p:cNvGrpSpPr>
          <p:nvPr/>
        </p:nvGrpSpPr>
        <p:grpSpPr bwMode="auto">
          <a:xfrm>
            <a:off x="4071168" y="4001658"/>
            <a:ext cx="1960245" cy="668655"/>
            <a:chOff x="4346961" y="4586119"/>
            <a:chExt cx="2177717" cy="742330"/>
          </a:xfrm>
        </p:grpSpPr>
        <p:sp>
          <p:nvSpPr>
            <p:cNvPr id="9" name="AutoShape 12"/>
            <p:cNvSpPr>
              <a:spLocks noChangeArrowheads="1"/>
            </p:cNvSpPr>
            <p:nvPr/>
          </p:nvSpPr>
          <p:spPr bwMode="ltGray">
            <a:xfrm>
              <a:off x="4346961" y="4586119"/>
              <a:ext cx="2177717" cy="742330"/>
            </a:xfrm>
            <a:prstGeom prst="chevron">
              <a:avLst>
                <a:gd name="adj" fmla="val 60843"/>
              </a:avLst>
            </a:prstGeom>
            <a:noFill/>
            <a:ln>
              <a:solidFill>
                <a:schemeClr val="bg1"/>
              </a:solidFill>
            </a:ln>
            <a:effectLst>
              <a:glow rad="88900">
                <a:schemeClr val="accent1">
                  <a:satMod val="175000"/>
                  <a:alpha val="30000"/>
                </a:schemeClr>
              </a:glow>
            </a:effectLst>
          </p:spPr>
          <p:txBody>
            <a:bodyPr wrap="none" anchor="ctr">
              <a:flatTx/>
            </a:bodyPr>
            <a:lstStyle/>
            <a:p>
              <a:pPr>
                <a:defRPr/>
              </a:pPr>
              <a:endParaRPr lang="zh-CN" altLang="en-US" sz="1620"/>
            </a:p>
          </p:txBody>
        </p:sp>
        <p:sp>
          <p:nvSpPr>
            <p:cNvPr id="10" name="Text Box 17"/>
            <p:cNvSpPr txBox="1">
              <a:spLocks noChangeArrowheads="1"/>
            </p:cNvSpPr>
            <p:nvPr/>
          </p:nvSpPr>
          <p:spPr bwMode="gray">
            <a:xfrm>
              <a:off x="4894292" y="4792487"/>
              <a:ext cx="1284344" cy="317770"/>
            </a:xfrm>
            <a:prstGeom prst="rect">
              <a:avLst/>
            </a:prstGeom>
            <a:noFill/>
            <a:ln w="9525" algn="ctr">
              <a:solidFill>
                <a:schemeClr val="tx1"/>
              </a:solidFill>
              <a:miter lim="800000"/>
              <a:headEnd/>
              <a:tailEnd/>
            </a:ln>
            <a:effectLst/>
            <a:extLst>
              <a:ext uri="{909E8E84-426E-40DD-AFC4-6F175D3DCCD1}">
                <a14:hiddenFill xmlns:a14="http://schemas.microsoft.com/office/drawing/2010/main">
                  <a:gradFill rotWithShape="1">
                    <a:gsLst>
                      <a:gs pos="0">
                        <a:schemeClr val="accent1"/>
                      </a:gs>
                      <a:gs pos="100000">
                        <a:srgbClr val="9FBADB"/>
                      </a:gs>
                    </a:gsLst>
                    <a:lin ang="0" scaled="1"/>
                  </a:grad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lvl1pPr>
                <a:defRPr sz="3200">
                  <a:solidFill>
                    <a:schemeClr val="tx1"/>
                  </a:solidFill>
                  <a:latin typeface="Calibri" pitchFamily="34" charset="0"/>
                  <a:ea typeface="宋体" pitchFamily="2" charset="-122"/>
                </a:defRPr>
              </a:lvl1pPr>
              <a:lvl2pPr>
                <a:defRPr sz="2800">
                  <a:solidFill>
                    <a:schemeClr val="tx1"/>
                  </a:solidFill>
                  <a:latin typeface="Calibri" pitchFamily="34" charset="0"/>
                  <a:ea typeface="宋体" pitchFamily="2" charset="-122"/>
                </a:defRPr>
              </a:lvl2pPr>
              <a:lvl3pPr>
                <a:defRPr sz="2400">
                  <a:solidFill>
                    <a:schemeClr val="tx1"/>
                  </a:solidFill>
                  <a:latin typeface="Calibri" pitchFamily="34" charset="0"/>
                  <a:ea typeface="宋体" pitchFamily="2" charset="-122"/>
                </a:defRPr>
              </a:lvl3pPr>
              <a:lvl4pPr>
                <a:defRPr sz="2000">
                  <a:solidFill>
                    <a:schemeClr val="tx1"/>
                  </a:solidFill>
                  <a:latin typeface="Calibri" pitchFamily="34" charset="0"/>
                  <a:ea typeface="宋体" pitchFamily="2" charset="-122"/>
                </a:defRPr>
              </a:lvl4pPr>
              <a:lvl5pPr>
                <a:defRPr sz="2000">
                  <a:solidFill>
                    <a:schemeClr val="tx1"/>
                  </a:solidFill>
                  <a:latin typeface="Calibri" pitchFamily="34" charset="0"/>
                  <a:ea typeface="宋体" pitchFamily="2" charset="-122"/>
                </a:defRPr>
              </a:lvl5pPr>
              <a:lvl6pPr>
                <a:buFont typeface="Arial" charset="0"/>
                <a:defRPr sz="2000">
                  <a:solidFill>
                    <a:schemeClr val="tx1"/>
                  </a:solidFill>
                  <a:latin typeface="Calibri" pitchFamily="34" charset="0"/>
                  <a:ea typeface="宋体" pitchFamily="2" charset="-122"/>
                </a:defRPr>
              </a:lvl6pPr>
              <a:lvl7pPr>
                <a:buFont typeface="Arial" charset="0"/>
                <a:defRPr sz="2000">
                  <a:solidFill>
                    <a:schemeClr val="tx1"/>
                  </a:solidFill>
                  <a:latin typeface="Calibri" pitchFamily="34" charset="0"/>
                  <a:ea typeface="宋体" pitchFamily="2" charset="-122"/>
                </a:defRPr>
              </a:lvl7pPr>
              <a:lvl8pPr>
                <a:buFont typeface="Arial" charset="0"/>
                <a:defRPr sz="2000">
                  <a:solidFill>
                    <a:schemeClr val="tx1"/>
                  </a:solidFill>
                  <a:latin typeface="Calibri" pitchFamily="34" charset="0"/>
                  <a:ea typeface="宋体" pitchFamily="2" charset="-122"/>
                </a:defRPr>
              </a:lvl8pPr>
              <a:lvl9pPr>
                <a:buFont typeface="Arial" charset="0"/>
                <a:defRPr sz="2000">
                  <a:solidFill>
                    <a:schemeClr val="tx1"/>
                  </a:solidFill>
                  <a:latin typeface="Calibri" pitchFamily="34" charset="0"/>
                  <a:ea typeface="宋体" pitchFamily="2" charset="-122"/>
                </a:defRPr>
              </a:lvl9pPr>
            </a:lstStyle>
            <a:p>
              <a:pPr eaLnBrk="0" hangingPunct="0"/>
              <a:r>
                <a:rPr lang="zh-CN" altLang="en-US" sz="1260">
                  <a:solidFill>
                    <a:srgbClr val="BCE8F2"/>
                  </a:solidFill>
                  <a:latin typeface="方正兰亭黑_GBK" pitchFamily="2" charset="-122"/>
                  <a:ea typeface="方正兰亭黑_GBK" pitchFamily="2" charset="-122"/>
                </a:rPr>
                <a:t>单击添加文本</a:t>
              </a:r>
              <a:endParaRPr lang="en-US" altLang="zh-CN" sz="1260">
                <a:solidFill>
                  <a:srgbClr val="BCE8F2"/>
                </a:solidFill>
                <a:latin typeface="Arial" charset="0"/>
              </a:endParaRPr>
            </a:p>
          </p:txBody>
        </p:sp>
      </p:grpSp>
      <p:grpSp>
        <p:nvGrpSpPr>
          <p:cNvPr id="11" name="组合 10"/>
          <p:cNvGrpSpPr>
            <a:grpSpLocks/>
          </p:cNvGrpSpPr>
          <p:nvPr/>
        </p:nvGrpSpPr>
        <p:grpSpPr bwMode="auto">
          <a:xfrm>
            <a:off x="5769961" y="4007372"/>
            <a:ext cx="1938813" cy="667226"/>
            <a:chOff x="6233391" y="4592057"/>
            <a:chExt cx="2155033" cy="742330"/>
          </a:xfrm>
        </p:grpSpPr>
        <p:sp>
          <p:nvSpPr>
            <p:cNvPr id="12" name="AutoShape 11"/>
            <p:cNvSpPr>
              <a:spLocks noChangeArrowheads="1"/>
            </p:cNvSpPr>
            <p:nvPr/>
          </p:nvSpPr>
          <p:spPr bwMode="gray">
            <a:xfrm>
              <a:off x="6233391" y="4592057"/>
              <a:ext cx="2155033" cy="742330"/>
            </a:xfrm>
            <a:prstGeom prst="chevron">
              <a:avLst>
                <a:gd name="adj" fmla="val 60209"/>
              </a:avLst>
            </a:prstGeom>
            <a:noFill/>
            <a:ln>
              <a:solidFill>
                <a:schemeClr val="bg1"/>
              </a:solidFill>
            </a:ln>
            <a:effectLst>
              <a:glow rad="88900">
                <a:schemeClr val="accent1">
                  <a:satMod val="175000"/>
                  <a:alpha val="30000"/>
                </a:schemeClr>
              </a:glow>
            </a:effectLst>
          </p:spPr>
          <p:txBody>
            <a:bodyPr wrap="none" anchor="ctr">
              <a:flatTx/>
            </a:bodyPr>
            <a:lstStyle/>
            <a:p>
              <a:pPr>
                <a:defRPr/>
              </a:pPr>
              <a:endParaRPr lang="zh-CN" altLang="en-US" sz="1620"/>
            </a:p>
          </p:txBody>
        </p:sp>
        <p:sp>
          <p:nvSpPr>
            <p:cNvPr id="13" name="Text Box 18"/>
            <p:cNvSpPr txBox="1">
              <a:spLocks noChangeArrowheads="1"/>
            </p:cNvSpPr>
            <p:nvPr/>
          </p:nvSpPr>
          <p:spPr bwMode="gray">
            <a:xfrm>
              <a:off x="6766500" y="4792487"/>
              <a:ext cx="1285015" cy="318451"/>
            </a:xfrm>
            <a:prstGeom prst="rect">
              <a:avLst/>
            </a:prstGeom>
            <a:noFill/>
            <a:ln w="9525" algn="ctr">
              <a:solidFill>
                <a:schemeClr val="tx1"/>
              </a:solidFill>
              <a:miter lim="800000"/>
              <a:headEnd/>
              <a:tailEnd/>
            </a:ln>
            <a:effectLst/>
            <a:extLst>
              <a:ext uri="{909E8E84-426E-40DD-AFC4-6F175D3DCCD1}">
                <a14:hiddenFill xmlns:a14="http://schemas.microsoft.com/office/drawing/2010/main">
                  <a:gradFill rotWithShape="1">
                    <a:gsLst>
                      <a:gs pos="0">
                        <a:schemeClr val="accent1"/>
                      </a:gs>
                      <a:gs pos="100000">
                        <a:srgbClr val="9FBADB"/>
                      </a:gs>
                    </a:gsLst>
                    <a:lin ang="0" scaled="1"/>
                  </a:grad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wrap="none">
              <a:spAutoFit/>
            </a:bodyPr>
            <a:lstStyle>
              <a:lvl1pPr>
                <a:defRPr sz="3200">
                  <a:solidFill>
                    <a:schemeClr val="tx1"/>
                  </a:solidFill>
                  <a:latin typeface="Calibri" pitchFamily="34" charset="0"/>
                  <a:ea typeface="宋体" pitchFamily="2" charset="-122"/>
                </a:defRPr>
              </a:lvl1pPr>
              <a:lvl2pPr>
                <a:defRPr sz="2800">
                  <a:solidFill>
                    <a:schemeClr val="tx1"/>
                  </a:solidFill>
                  <a:latin typeface="Calibri" pitchFamily="34" charset="0"/>
                  <a:ea typeface="宋体" pitchFamily="2" charset="-122"/>
                </a:defRPr>
              </a:lvl2pPr>
              <a:lvl3pPr>
                <a:defRPr sz="2400">
                  <a:solidFill>
                    <a:schemeClr val="tx1"/>
                  </a:solidFill>
                  <a:latin typeface="Calibri" pitchFamily="34" charset="0"/>
                  <a:ea typeface="宋体" pitchFamily="2" charset="-122"/>
                </a:defRPr>
              </a:lvl3pPr>
              <a:lvl4pPr>
                <a:defRPr sz="2000">
                  <a:solidFill>
                    <a:schemeClr val="tx1"/>
                  </a:solidFill>
                  <a:latin typeface="Calibri" pitchFamily="34" charset="0"/>
                  <a:ea typeface="宋体" pitchFamily="2" charset="-122"/>
                </a:defRPr>
              </a:lvl4pPr>
              <a:lvl5pPr>
                <a:defRPr sz="2000">
                  <a:solidFill>
                    <a:schemeClr val="tx1"/>
                  </a:solidFill>
                  <a:latin typeface="Calibri" pitchFamily="34" charset="0"/>
                  <a:ea typeface="宋体" pitchFamily="2" charset="-122"/>
                </a:defRPr>
              </a:lvl5pPr>
              <a:lvl6pPr>
                <a:buFont typeface="Arial" charset="0"/>
                <a:defRPr sz="2000">
                  <a:solidFill>
                    <a:schemeClr val="tx1"/>
                  </a:solidFill>
                  <a:latin typeface="Calibri" pitchFamily="34" charset="0"/>
                  <a:ea typeface="宋体" pitchFamily="2" charset="-122"/>
                </a:defRPr>
              </a:lvl6pPr>
              <a:lvl7pPr>
                <a:buFont typeface="Arial" charset="0"/>
                <a:defRPr sz="2000">
                  <a:solidFill>
                    <a:schemeClr val="tx1"/>
                  </a:solidFill>
                  <a:latin typeface="Calibri" pitchFamily="34" charset="0"/>
                  <a:ea typeface="宋体" pitchFamily="2" charset="-122"/>
                </a:defRPr>
              </a:lvl7pPr>
              <a:lvl8pPr>
                <a:buFont typeface="Arial" charset="0"/>
                <a:defRPr sz="2000">
                  <a:solidFill>
                    <a:schemeClr val="tx1"/>
                  </a:solidFill>
                  <a:latin typeface="Calibri" pitchFamily="34" charset="0"/>
                  <a:ea typeface="宋体" pitchFamily="2" charset="-122"/>
                </a:defRPr>
              </a:lvl8pPr>
              <a:lvl9pPr>
                <a:buFont typeface="Arial" charset="0"/>
                <a:defRPr sz="2000">
                  <a:solidFill>
                    <a:schemeClr val="tx1"/>
                  </a:solidFill>
                  <a:latin typeface="Calibri" pitchFamily="34" charset="0"/>
                  <a:ea typeface="宋体" pitchFamily="2" charset="-122"/>
                </a:defRPr>
              </a:lvl9pPr>
            </a:lstStyle>
            <a:p>
              <a:pPr eaLnBrk="0" hangingPunct="0"/>
              <a:r>
                <a:rPr lang="zh-CN" altLang="en-US" sz="1260">
                  <a:solidFill>
                    <a:srgbClr val="BCE8F2"/>
                  </a:solidFill>
                  <a:latin typeface="方正兰亭黑_GBK" pitchFamily="2" charset="-122"/>
                  <a:ea typeface="方正兰亭黑_GBK" pitchFamily="2" charset="-122"/>
                </a:rPr>
                <a:t>单击添加文本</a:t>
              </a:r>
              <a:endParaRPr lang="en-US" altLang="zh-CN" sz="1260">
                <a:solidFill>
                  <a:srgbClr val="BCE8F2"/>
                </a:solidFill>
                <a:latin typeface="Arial" charset="0"/>
              </a:endParaRPr>
            </a:p>
          </p:txBody>
        </p:sp>
      </p:grpSp>
      <p:sp>
        <p:nvSpPr>
          <p:cNvPr id="14" name="椭圆 37"/>
          <p:cNvSpPr/>
          <p:nvPr/>
        </p:nvSpPr>
        <p:spPr>
          <a:xfrm>
            <a:off x="973578" y="1690246"/>
            <a:ext cx="3887481" cy="1922035"/>
          </a:xfrm>
          <a:custGeom>
            <a:avLst/>
            <a:gdLst/>
            <a:ahLst/>
            <a:cxnLst/>
            <a:rect l="l" t="t" r="r" b="b"/>
            <a:pathLst>
              <a:path w="4319423" h="2135594">
                <a:moveTo>
                  <a:pt x="2159711" y="0"/>
                </a:moveTo>
                <a:cubicBezTo>
                  <a:pt x="3344713" y="0"/>
                  <a:pt x="4306941" y="953806"/>
                  <a:pt x="4319423" y="2135594"/>
                </a:cubicBezTo>
                <a:lnTo>
                  <a:pt x="0" y="2135594"/>
                </a:lnTo>
                <a:cubicBezTo>
                  <a:pt x="12481" y="953806"/>
                  <a:pt x="974710" y="0"/>
                  <a:pt x="2159711" y="0"/>
                </a:cubicBezTo>
                <a:close/>
              </a:path>
            </a:pathLst>
          </a:custGeom>
          <a:noFill/>
          <a:ln w="12700" cmpd="sng">
            <a:solidFill>
              <a:schemeClr val="bg1"/>
            </a:solidFill>
            <a:round/>
            <a:headEnd/>
            <a:tailEnd/>
          </a:ln>
          <a:effectLst>
            <a:glow>
              <a:schemeClr val="accent1"/>
            </a:glow>
          </a:effectLst>
        </p:spPr>
        <p:txBody>
          <a:bodyPr/>
          <a:lstStyle/>
          <a:p>
            <a:endParaRPr lang="zh-CN" altLang="en-US" sz="1620">
              <a:latin typeface="Arial" charset="0"/>
              <a:ea typeface="宋体" pitchFamily="2" charset="-122"/>
            </a:endParaRPr>
          </a:p>
        </p:txBody>
      </p:sp>
      <p:sp>
        <p:nvSpPr>
          <p:cNvPr id="15" name="椭圆 38"/>
          <p:cNvSpPr/>
          <p:nvPr/>
        </p:nvSpPr>
        <p:spPr>
          <a:xfrm>
            <a:off x="1460028" y="2176697"/>
            <a:ext cx="2914581" cy="1435585"/>
          </a:xfrm>
          <a:custGeom>
            <a:avLst/>
            <a:gdLst/>
            <a:ahLst/>
            <a:cxnLst/>
            <a:rect l="l" t="t" r="r" b="b"/>
            <a:pathLst>
              <a:path w="3238423" h="1595094">
                <a:moveTo>
                  <a:pt x="1619211" y="0"/>
                </a:moveTo>
                <a:cubicBezTo>
                  <a:pt x="2505697" y="0"/>
                  <a:pt x="3225929" y="711824"/>
                  <a:pt x="3238423" y="1595094"/>
                </a:cubicBezTo>
                <a:lnTo>
                  <a:pt x="0" y="1595094"/>
                </a:lnTo>
                <a:cubicBezTo>
                  <a:pt x="12494" y="711824"/>
                  <a:pt x="732725" y="0"/>
                  <a:pt x="1619211" y="0"/>
                </a:cubicBezTo>
                <a:close/>
              </a:path>
            </a:pathLst>
          </a:custGeom>
          <a:solidFill>
            <a:schemeClr val="bg1">
              <a:alpha val="20000"/>
            </a:schemeClr>
          </a:solidFill>
          <a:ln w="19050">
            <a:solidFill>
              <a:schemeClr val="bg1"/>
            </a:solidFill>
          </a:ln>
          <a:effectLst>
            <a:glow>
              <a:schemeClr val="accent1">
                <a:satMod val="175000"/>
              </a:schemeClr>
            </a:glow>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sz="1620"/>
          </a:p>
        </p:txBody>
      </p:sp>
      <p:sp>
        <p:nvSpPr>
          <p:cNvPr id="16" name="椭圆 39"/>
          <p:cNvSpPr/>
          <p:nvPr/>
        </p:nvSpPr>
        <p:spPr>
          <a:xfrm>
            <a:off x="1904631" y="2621298"/>
            <a:ext cx="2025374" cy="990981"/>
          </a:xfrm>
          <a:custGeom>
            <a:avLst/>
            <a:gdLst/>
            <a:ahLst/>
            <a:cxnLst/>
            <a:rect l="l" t="t" r="r" b="b"/>
            <a:pathLst>
              <a:path w="2250415" h="1101090">
                <a:moveTo>
                  <a:pt x="1125207" y="0"/>
                </a:moveTo>
                <a:cubicBezTo>
                  <a:pt x="1738854" y="0"/>
                  <a:pt x="2237900" y="490666"/>
                  <a:pt x="2250415" y="1101090"/>
                </a:cubicBezTo>
                <a:lnTo>
                  <a:pt x="0" y="1101090"/>
                </a:lnTo>
                <a:cubicBezTo>
                  <a:pt x="12514" y="490666"/>
                  <a:pt x="511560" y="0"/>
                  <a:pt x="1125207" y="0"/>
                </a:cubicBezTo>
                <a:close/>
              </a:path>
            </a:pathLst>
          </a:custGeom>
          <a:solidFill>
            <a:schemeClr val="bg1">
              <a:alpha val="40000"/>
            </a:schemeClr>
          </a:solidFill>
          <a:ln w="12700">
            <a:solidFill>
              <a:schemeClr val="bg1"/>
            </a:solidFill>
          </a:ln>
          <a:effectLst>
            <a:glow>
              <a:schemeClr val="accent1">
                <a:satMod val="175000"/>
              </a:schemeClr>
            </a:glow>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sz="1620"/>
          </a:p>
        </p:txBody>
      </p:sp>
      <p:sp>
        <p:nvSpPr>
          <p:cNvPr id="17" name="椭圆 42"/>
          <p:cNvSpPr/>
          <p:nvPr/>
        </p:nvSpPr>
        <p:spPr>
          <a:xfrm>
            <a:off x="2265843" y="2982508"/>
            <a:ext cx="1302951" cy="629770"/>
          </a:xfrm>
          <a:custGeom>
            <a:avLst/>
            <a:gdLst/>
            <a:ahLst/>
            <a:cxnLst/>
            <a:rect l="l" t="t" r="r" b="b"/>
            <a:pathLst>
              <a:path w="1447723" h="699744">
                <a:moveTo>
                  <a:pt x="723861" y="0"/>
                </a:moveTo>
                <a:cubicBezTo>
                  <a:pt x="1115836" y="0"/>
                  <a:pt x="1435171" y="311005"/>
                  <a:pt x="1447723" y="699744"/>
                </a:cubicBezTo>
                <a:lnTo>
                  <a:pt x="0" y="699744"/>
                </a:lnTo>
                <a:cubicBezTo>
                  <a:pt x="12551" y="311005"/>
                  <a:pt x="331887" y="0"/>
                  <a:pt x="723861" y="0"/>
                </a:cubicBezTo>
                <a:close/>
              </a:path>
            </a:pathLst>
          </a:custGeom>
          <a:solidFill>
            <a:schemeClr val="bg1">
              <a:alpha val="60000"/>
            </a:schemeClr>
          </a:solidFill>
          <a:ln w="9525">
            <a:solidFill>
              <a:schemeClr val="bg1"/>
            </a:solidFill>
          </a:ln>
          <a:effectLst>
            <a:glow>
              <a:schemeClr val="accent1">
                <a:satMod val="175000"/>
              </a:schemeClr>
            </a:glow>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sz="1620"/>
          </a:p>
        </p:txBody>
      </p:sp>
      <p:sp>
        <p:nvSpPr>
          <p:cNvPr id="18" name="椭圆 44"/>
          <p:cNvSpPr/>
          <p:nvPr/>
        </p:nvSpPr>
        <p:spPr>
          <a:xfrm>
            <a:off x="2578897" y="3294415"/>
            <a:ext cx="676844" cy="317867"/>
          </a:xfrm>
          <a:custGeom>
            <a:avLst/>
            <a:gdLst/>
            <a:ahLst/>
            <a:cxnLst/>
            <a:rect l="l" t="t" r="r" b="b"/>
            <a:pathLst>
              <a:path w="752049" h="353185">
                <a:moveTo>
                  <a:pt x="376024" y="0"/>
                </a:moveTo>
                <a:cubicBezTo>
                  <a:pt x="576537" y="0"/>
                  <a:pt x="740641" y="155882"/>
                  <a:pt x="752049" y="353185"/>
                </a:cubicBezTo>
                <a:lnTo>
                  <a:pt x="0" y="353185"/>
                </a:lnTo>
                <a:cubicBezTo>
                  <a:pt x="11407" y="155882"/>
                  <a:pt x="175511" y="0"/>
                  <a:pt x="376024" y="0"/>
                </a:cubicBezTo>
                <a:close/>
              </a:path>
            </a:pathLst>
          </a:custGeom>
          <a:solidFill>
            <a:srgbClr val="003C66"/>
          </a:solidFill>
          <a:ln w="6350">
            <a:solidFill>
              <a:schemeClr val="bg1"/>
            </a:solidFill>
          </a:ln>
          <a:effectLst>
            <a:glow>
              <a:schemeClr val="accent1">
                <a:satMod val="175000"/>
              </a:schemeClr>
            </a:glow>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sz="1620"/>
          </a:p>
        </p:txBody>
      </p:sp>
      <p:sp>
        <p:nvSpPr>
          <p:cNvPr id="19" name="AutoShape 10"/>
          <p:cNvSpPr>
            <a:spLocks/>
          </p:cNvSpPr>
          <p:nvPr/>
        </p:nvSpPr>
        <p:spPr bwMode="auto">
          <a:xfrm>
            <a:off x="4024028" y="928420"/>
            <a:ext cx="2837498" cy="512922"/>
          </a:xfrm>
          <a:prstGeom prst="accentCallout2">
            <a:avLst>
              <a:gd name="adj1" fmla="val 18750"/>
              <a:gd name="adj2" fmla="val -2259"/>
              <a:gd name="adj3" fmla="val 18750"/>
              <a:gd name="adj4" fmla="val -14884"/>
              <a:gd name="adj5" fmla="val 204690"/>
              <a:gd name="adj6" fmla="val -42301"/>
            </a:avLst>
          </a:prstGeom>
          <a:noFill/>
          <a:ln w="9525">
            <a:solidFill>
              <a:srgbClr val="BCE8F2"/>
            </a:solidFill>
            <a:miter lim="800000"/>
            <a:headEnd type="diamond" w="med" len="med"/>
            <a:tailEnd type="diamond" w="med" len="med"/>
          </a:ln>
          <a:effectLst/>
          <a:extLst>
            <a:ext uri="{909E8E84-426E-40DD-AFC4-6F175D3DCCD1}">
              <a14:hiddenFill xmlns:a14="http://schemas.microsoft.com/office/drawing/2010/main">
                <a:solidFill>
                  <a:schemeClr val="accent1"/>
                </a:solid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anchor="ctr"/>
          <a:lstStyle/>
          <a:p>
            <a:r>
              <a:rPr lang="zh-CN" altLang="en-US" sz="1080" dirty="0">
                <a:solidFill>
                  <a:srgbClr val="BCE8F2"/>
                </a:solidFill>
                <a:latin typeface="方正正纤黑简体" pitchFamily="2" charset="-122"/>
                <a:ea typeface="方正正纤黑简体" pitchFamily="2" charset="-122"/>
              </a:rPr>
              <a:t>单击此处添加文字单击添加文字</a:t>
            </a:r>
            <a:endParaRPr lang="en-US" altLang="zh-CN" sz="1080" dirty="0">
              <a:solidFill>
                <a:srgbClr val="BCE8F2"/>
              </a:solidFill>
              <a:latin typeface="方正正纤黑简体" pitchFamily="2" charset="-122"/>
              <a:ea typeface="方正正纤黑简体" pitchFamily="2" charset="-122"/>
            </a:endParaRPr>
          </a:p>
          <a:p>
            <a:r>
              <a:rPr lang="zh-CN" altLang="en-US" sz="1080" dirty="0">
                <a:solidFill>
                  <a:srgbClr val="BCE8F2"/>
                </a:solidFill>
                <a:latin typeface="方正正纤黑简体" pitchFamily="2" charset="-122"/>
                <a:ea typeface="方正正纤黑简体" pitchFamily="2" charset="-122"/>
              </a:rPr>
              <a:t>单击此处添加文字单击此处添加文字</a:t>
            </a:r>
            <a:endParaRPr lang="en-US" altLang="zh-CN" sz="1080" dirty="0">
              <a:solidFill>
                <a:srgbClr val="BCE8F2"/>
              </a:solidFill>
              <a:latin typeface="方正正纤黑简体" pitchFamily="2" charset="-122"/>
              <a:ea typeface="方正正纤黑简体" pitchFamily="2" charset="-122"/>
            </a:endParaRPr>
          </a:p>
          <a:p>
            <a:r>
              <a:rPr lang="zh-CN" altLang="en-US" sz="1080" dirty="0">
                <a:solidFill>
                  <a:srgbClr val="BCE8F2"/>
                </a:solidFill>
                <a:latin typeface="方正正纤黑简体" pitchFamily="2" charset="-122"/>
                <a:ea typeface="方正正纤黑简体" pitchFamily="2" charset="-122"/>
              </a:rPr>
              <a:t>单击此处添加文字</a:t>
            </a:r>
            <a:endParaRPr lang="en-US" altLang="zh-CN" sz="1080" dirty="0">
              <a:solidFill>
                <a:srgbClr val="BCE8F2"/>
              </a:solidFill>
              <a:latin typeface="方正正纤黑简体" pitchFamily="2" charset="-122"/>
              <a:ea typeface="方正正纤黑简体" pitchFamily="2" charset="-122"/>
            </a:endParaRPr>
          </a:p>
        </p:txBody>
      </p:sp>
      <p:sp>
        <p:nvSpPr>
          <p:cNvPr id="20" name="AutoShape 7"/>
          <p:cNvSpPr>
            <a:spLocks/>
          </p:cNvSpPr>
          <p:nvPr/>
        </p:nvSpPr>
        <p:spPr bwMode="auto">
          <a:xfrm>
            <a:off x="5381333" y="3090117"/>
            <a:ext cx="2781776" cy="512921"/>
          </a:xfrm>
          <a:prstGeom prst="accentCallout2">
            <a:avLst>
              <a:gd name="adj1" fmla="val 18750"/>
              <a:gd name="adj2" fmla="val -2421"/>
              <a:gd name="adj3" fmla="val 18750"/>
              <a:gd name="adj4" fmla="val -12097"/>
              <a:gd name="adj5" fmla="val 78810"/>
              <a:gd name="adj6" fmla="val -71796"/>
            </a:avLst>
          </a:prstGeom>
          <a:noFill/>
          <a:ln w="9525">
            <a:solidFill>
              <a:srgbClr val="BCE8F2"/>
            </a:solidFill>
            <a:miter lim="800000"/>
            <a:headEnd type="diamond" w="med" len="med"/>
            <a:tailEnd type="diamond" w="med" len="med"/>
          </a:ln>
          <a:effectLst/>
          <a:extLst>
            <a:ext uri="{909E8E84-426E-40DD-AFC4-6F175D3DCCD1}">
              <a14:hiddenFill xmlns:a14="http://schemas.microsoft.com/office/drawing/2010/main">
                <a:solidFill>
                  <a:schemeClr val="accent1"/>
                </a:solid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anchor="ctr"/>
          <a:lstStyle/>
          <a:p>
            <a:r>
              <a:rPr lang="zh-CN" altLang="en-US" sz="1080">
                <a:solidFill>
                  <a:srgbClr val="BCE8F2"/>
                </a:solidFill>
                <a:latin typeface="方正正纤黑简体" pitchFamily="2" charset="-122"/>
                <a:ea typeface="方正正纤黑简体" pitchFamily="2" charset="-122"/>
              </a:rPr>
              <a:t>单击此处添加文字单击添加文字</a:t>
            </a:r>
            <a:endParaRPr lang="en-US" altLang="zh-CN" sz="1080">
              <a:solidFill>
                <a:srgbClr val="BCE8F2"/>
              </a:solidFill>
              <a:latin typeface="方正正纤黑简体" pitchFamily="2" charset="-122"/>
              <a:ea typeface="方正正纤黑简体" pitchFamily="2" charset="-122"/>
            </a:endParaRPr>
          </a:p>
          <a:p>
            <a:r>
              <a:rPr lang="zh-CN" altLang="en-US" sz="1080">
                <a:solidFill>
                  <a:srgbClr val="BCE8F2"/>
                </a:solidFill>
                <a:latin typeface="方正正纤黑简体" pitchFamily="2" charset="-122"/>
                <a:ea typeface="方正正纤黑简体" pitchFamily="2" charset="-122"/>
              </a:rPr>
              <a:t>单击此处添加文字单击此处添加文字</a:t>
            </a:r>
            <a:endParaRPr lang="en-US" altLang="zh-CN" sz="1080">
              <a:solidFill>
                <a:srgbClr val="BCE8F2"/>
              </a:solidFill>
              <a:latin typeface="方正正纤黑简体" pitchFamily="2" charset="-122"/>
              <a:ea typeface="方正正纤黑简体" pitchFamily="2" charset="-122"/>
            </a:endParaRPr>
          </a:p>
          <a:p>
            <a:r>
              <a:rPr lang="zh-CN" altLang="en-US" sz="1080">
                <a:solidFill>
                  <a:srgbClr val="BCE8F2"/>
                </a:solidFill>
                <a:latin typeface="方正正纤黑简体" pitchFamily="2" charset="-122"/>
                <a:ea typeface="方正正纤黑简体" pitchFamily="2" charset="-122"/>
              </a:rPr>
              <a:t>单击此处添加文字</a:t>
            </a:r>
            <a:endParaRPr lang="en-US" altLang="zh-CN" sz="1080">
              <a:solidFill>
                <a:srgbClr val="BCE8F2"/>
              </a:solidFill>
              <a:latin typeface="方正正纤黑简体" pitchFamily="2" charset="-122"/>
              <a:ea typeface="方正正纤黑简体" pitchFamily="2" charset="-122"/>
            </a:endParaRPr>
          </a:p>
        </p:txBody>
      </p:sp>
      <p:sp>
        <p:nvSpPr>
          <p:cNvPr id="21" name="AutoShape 8"/>
          <p:cNvSpPr>
            <a:spLocks/>
          </p:cNvSpPr>
          <p:nvPr/>
        </p:nvSpPr>
        <p:spPr bwMode="gray">
          <a:xfrm>
            <a:off x="5058435" y="2318592"/>
            <a:ext cx="2861786" cy="512921"/>
          </a:xfrm>
          <a:prstGeom prst="accentCallout2">
            <a:avLst>
              <a:gd name="adj1" fmla="val 18750"/>
              <a:gd name="adj2" fmla="val -2241"/>
              <a:gd name="adj3" fmla="val 18750"/>
              <a:gd name="adj4" fmla="val -13444"/>
              <a:gd name="adj5" fmla="val 134477"/>
              <a:gd name="adj6" fmla="val -56958"/>
            </a:avLst>
          </a:prstGeom>
          <a:noFill/>
          <a:ln w="9525">
            <a:solidFill>
              <a:srgbClr val="BCE8F2"/>
            </a:solidFill>
            <a:miter lim="800000"/>
            <a:headEnd type="diamond" w="med" len="med"/>
            <a:tailEnd type="diamond" w="med" len="med"/>
          </a:ln>
          <a:effectLst/>
          <a:extLst>
            <a:ext uri="{909E8E84-426E-40DD-AFC4-6F175D3DCCD1}">
              <a14:hiddenFill xmlns:a14="http://schemas.microsoft.com/office/drawing/2010/main">
                <a:solidFill>
                  <a:schemeClr val="accent1"/>
                </a:solid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anchor="ctr"/>
          <a:lstStyle/>
          <a:p>
            <a:r>
              <a:rPr lang="zh-CN" altLang="en-US" sz="1080">
                <a:solidFill>
                  <a:srgbClr val="BCE8F2"/>
                </a:solidFill>
                <a:latin typeface="方正正纤黑简体" pitchFamily="2" charset="-122"/>
                <a:ea typeface="方正正纤黑简体" pitchFamily="2" charset="-122"/>
              </a:rPr>
              <a:t>单击此处添加文字单击添加文字</a:t>
            </a:r>
            <a:endParaRPr lang="en-US" altLang="zh-CN" sz="1080">
              <a:solidFill>
                <a:srgbClr val="BCE8F2"/>
              </a:solidFill>
              <a:latin typeface="方正正纤黑简体" pitchFamily="2" charset="-122"/>
              <a:ea typeface="方正正纤黑简体" pitchFamily="2" charset="-122"/>
            </a:endParaRPr>
          </a:p>
          <a:p>
            <a:r>
              <a:rPr lang="zh-CN" altLang="en-US" sz="1080">
                <a:solidFill>
                  <a:srgbClr val="BCE8F2"/>
                </a:solidFill>
                <a:latin typeface="方正正纤黑简体" pitchFamily="2" charset="-122"/>
                <a:ea typeface="方正正纤黑简体" pitchFamily="2" charset="-122"/>
              </a:rPr>
              <a:t>单击此处添加文字单击此处添加文字</a:t>
            </a:r>
            <a:endParaRPr lang="en-US" altLang="zh-CN" sz="1080">
              <a:solidFill>
                <a:srgbClr val="BCE8F2"/>
              </a:solidFill>
              <a:latin typeface="方正正纤黑简体" pitchFamily="2" charset="-122"/>
              <a:ea typeface="方正正纤黑简体" pitchFamily="2" charset="-122"/>
            </a:endParaRPr>
          </a:p>
          <a:p>
            <a:r>
              <a:rPr lang="zh-CN" altLang="en-US" sz="1080">
                <a:solidFill>
                  <a:srgbClr val="BCE8F2"/>
                </a:solidFill>
                <a:latin typeface="方正正纤黑简体" pitchFamily="2" charset="-122"/>
                <a:ea typeface="方正正纤黑简体" pitchFamily="2" charset="-122"/>
              </a:rPr>
              <a:t>单击此处添加文字</a:t>
            </a:r>
            <a:endParaRPr lang="en-US" altLang="zh-CN" sz="1080">
              <a:solidFill>
                <a:srgbClr val="BCE8F2"/>
              </a:solidFill>
              <a:latin typeface="方正正纤黑简体" pitchFamily="2" charset="-122"/>
              <a:ea typeface="方正正纤黑简体" pitchFamily="2" charset="-122"/>
            </a:endParaRPr>
          </a:p>
        </p:txBody>
      </p:sp>
      <p:sp>
        <p:nvSpPr>
          <p:cNvPr id="22" name="AutoShape 9"/>
          <p:cNvSpPr>
            <a:spLocks/>
          </p:cNvSpPr>
          <p:nvPr/>
        </p:nvSpPr>
        <p:spPr bwMode="gray">
          <a:xfrm>
            <a:off x="4615522" y="1617078"/>
            <a:ext cx="2851785" cy="512922"/>
          </a:xfrm>
          <a:prstGeom prst="accentCallout2">
            <a:avLst>
              <a:gd name="adj1" fmla="val 18750"/>
              <a:gd name="adj2" fmla="val -2250"/>
              <a:gd name="adj3" fmla="val 18750"/>
              <a:gd name="adj4" fmla="val -14759"/>
              <a:gd name="adj5" fmla="val 168551"/>
              <a:gd name="adj6" fmla="val -46986"/>
            </a:avLst>
          </a:prstGeom>
          <a:noFill/>
          <a:ln w="9525">
            <a:solidFill>
              <a:srgbClr val="BCE8F2"/>
            </a:solidFill>
            <a:miter lim="800000"/>
            <a:headEnd type="diamond" w="med" len="med"/>
            <a:tailEnd type="diamond" w="med" len="med"/>
          </a:ln>
          <a:effectLst/>
          <a:extLst>
            <a:ext uri="{909E8E84-426E-40DD-AFC4-6F175D3DCCD1}">
              <a14:hiddenFill xmlns:a14="http://schemas.microsoft.com/office/drawing/2010/main">
                <a:solidFill>
                  <a:schemeClr val="accent1"/>
                </a:solidFill>
              </a14:hiddenFill>
            </a:ext>
            <a:ext uri="{AF507438-7753-43E0-B8FC-AC1667EBCBE1}">
              <a14:hiddenEffects xmlns:a14="http://schemas.microsoft.com/office/drawing/2010/main">
                <a:effectLst>
                  <a:outerShdw dist="35921" dir="2700000" algn="ctr" rotWithShape="0">
                    <a:schemeClr val="bg2"/>
                  </a:outerShdw>
                </a:effectLst>
              </a14:hiddenEffects>
            </a:ext>
          </a:extLst>
        </p:spPr>
        <p:txBody>
          <a:bodyPr anchor="ctr"/>
          <a:lstStyle/>
          <a:p>
            <a:r>
              <a:rPr lang="zh-CN" altLang="en-US" sz="1080">
                <a:solidFill>
                  <a:srgbClr val="BCE8F2"/>
                </a:solidFill>
                <a:latin typeface="方正正纤黑简体" pitchFamily="2" charset="-122"/>
                <a:ea typeface="方正正纤黑简体" pitchFamily="2" charset="-122"/>
              </a:rPr>
              <a:t>单击此处添加文字单击添加文字</a:t>
            </a:r>
            <a:endParaRPr lang="en-US" altLang="zh-CN" sz="1080">
              <a:solidFill>
                <a:srgbClr val="BCE8F2"/>
              </a:solidFill>
              <a:latin typeface="方正正纤黑简体" pitchFamily="2" charset="-122"/>
              <a:ea typeface="方正正纤黑简体" pitchFamily="2" charset="-122"/>
            </a:endParaRPr>
          </a:p>
          <a:p>
            <a:r>
              <a:rPr lang="zh-CN" altLang="en-US" sz="1080">
                <a:solidFill>
                  <a:srgbClr val="BCE8F2"/>
                </a:solidFill>
                <a:latin typeface="方正正纤黑简体" pitchFamily="2" charset="-122"/>
                <a:ea typeface="方正正纤黑简体" pitchFamily="2" charset="-122"/>
              </a:rPr>
              <a:t>单击此处添加文字单击此处添加文字</a:t>
            </a:r>
            <a:endParaRPr lang="en-US" altLang="zh-CN" sz="1080">
              <a:solidFill>
                <a:srgbClr val="BCE8F2"/>
              </a:solidFill>
              <a:latin typeface="方正正纤黑简体" pitchFamily="2" charset="-122"/>
              <a:ea typeface="方正正纤黑简体" pitchFamily="2" charset="-122"/>
            </a:endParaRPr>
          </a:p>
          <a:p>
            <a:r>
              <a:rPr lang="zh-CN" altLang="en-US" sz="1080">
                <a:solidFill>
                  <a:srgbClr val="BCE8F2"/>
                </a:solidFill>
                <a:latin typeface="方正正纤黑简体" pitchFamily="2" charset="-122"/>
                <a:ea typeface="方正正纤黑简体" pitchFamily="2" charset="-122"/>
              </a:rPr>
              <a:t>单击此处添加文字</a:t>
            </a:r>
            <a:endParaRPr lang="en-US" altLang="zh-CN" sz="1080">
              <a:solidFill>
                <a:srgbClr val="BCE8F2"/>
              </a:solidFill>
              <a:latin typeface="方正正纤黑简体" pitchFamily="2" charset="-122"/>
              <a:ea typeface="方正正纤黑简体" pitchFamily="2" charset="-122"/>
            </a:endParaRPr>
          </a:p>
        </p:txBody>
      </p:sp>
    </p:spTree>
    <p:extLst>
      <p:ext uri="{BB962C8B-B14F-4D97-AF65-F5344CB8AC3E}">
        <p14:creationId xmlns:p14="http://schemas.microsoft.com/office/powerpoint/2010/main" val="3168276054"/>
      </p:ext>
    </p:extLst>
  </p:cSld>
  <p:clrMapOvr>
    <a:masterClrMapping/>
  </p:clrMapOvr>
  <mc:AlternateContent xmlns:mc="http://schemas.openxmlformats.org/markup-compatibility/2006" xmlns:p14="http://schemas.microsoft.com/office/powerpoint/2010/main">
    <mc:Choice Requires="p14">
      <p:transition spd="slow" p14:dur="1500" advTm="1000">
        <p:random/>
      </p:transition>
    </mc:Choice>
    <mc:Fallback xmlns="">
      <p:transition spd="slow" advTm="1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0" presetClass="entr" presetSubtype="0" fill="hold" nodeType="afterEffect">
                                  <p:stCondLst>
                                    <p:cond delay="0"/>
                                  </p:stCondLst>
                                  <p:childTnLst>
                                    <p:set>
                                      <p:cBhvr>
                                        <p:cTn id="6" dur="1" fill="hold">
                                          <p:stCondLst>
                                            <p:cond delay="0"/>
                                          </p:stCondLst>
                                        </p:cTn>
                                        <p:tgtEl>
                                          <p:spTgt spid="14"/>
                                        </p:tgtEl>
                                        <p:attrNameLst>
                                          <p:attrName>style.visibility</p:attrName>
                                        </p:attrNameLst>
                                      </p:cBhvr>
                                      <p:to>
                                        <p:strVal val="visible"/>
                                      </p:to>
                                    </p:set>
                                    <p:animEffect transition="in" filter="wedge">
                                      <p:cBhvr>
                                        <p:cTn id="7" dur="1000"/>
                                        <p:tgtEl>
                                          <p:spTgt spid="14"/>
                                        </p:tgtEl>
                                      </p:cBhvr>
                                    </p:animEffect>
                                  </p:childTnLst>
                                </p:cTn>
                              </p:par>
                            </p:childTnLst>
                          </p:cTn>
                        </p:par>
                        <p:par>
                          <p:cTn id="8" fill="hold">
                            <p:stCondLst>
                              <p:cond delay="1000"/>
                            </p:stCondLst>
                            <p:childTnLst>
                              <p:par>
                                <p:cTn id="9" presetID="22" presetClass="entr" presetSubtype="8" fill="hold" grpId="0" nodeType="afterEffect">
                                  <p:stCondLst>
                                    <p:cond delay="0"/>
                                  </p:stCondLst>
                                  <p:childTnLst>
                                    <p:set>
                                      <p:cBhvr>
                                        <p:cTn id="10" dur="1" fill="hold">
                                          <p:stCondLst>
                                            <p:cond delay="0"/>
                                          </p:stCondLst>
                                        </p:cTn>
                                        <p:tgtEl>
                                          <p:spTgt spid="19"/>
                                        </p:tgtEl>
                                        <p:attrNameLst>
                                          <p:attrName>style.visibility</p:attrName>
                                        </p:attrNameLst>
                                      </p:cBhvr>
                                      <p:to>
                                        <p:strVal val="visible"/>
                                      </p:to>
                                    </p:set>
                                    <p:animEffect transition="in" filter="wipe(left)">
                                      <p:cBhvr>
                                        <p:cTn id="11" dur="500"/>
                                        <p:tgtEl>
                                          <p:spTgt spid="19"/>
                                        </p:tgtEl>
                                      </p:cBhvr>
                                    </p:animEffect>
                                  </p:childTnLst>
                                </p:cTn>
                              </p:par>
                            </p:childTnLst>
                          </p:cTn>
                        </p:par>
                        <p:par>
                          <p:cTn id="12" fill="hold">
                            <p:stCondLst>
                              <p:cond delay="1500"/>
                            </p:stCondLst>
                            <p:childTnLst>
                              <p:par>
                                <p:cTn id="13" presetID="20" presetClass="entr" presetSubtype="0" fill="hold" nodeType="afterEffect">
                                  <p:stCondLst>
                                    <p:cond delay="0"/>
                                  </p:stCondLst>
                                  <p:childTnLst>
                                    <p:set>
                                      <p:cBhvr>
                                        <p:cTn id="14" dur="1" fill="hold">
                                          <p:stCondLst>
                                            <p:cond delay="0"/>
                                          </p:stCondLst>
                                        </p:cTn>
                                        <p:tgtEl>
                                          <p:spTgt spid="15"/>
                                        </p:tgtEl>
                                        <p:attrNameLst>
                                          <p:attrName>style.visibility</p:attrName>
                                        </p:attrNameLst>
                                      </p:cBhvr>
                                      <p:to>
                                        <p:strVal val="visible"/>
                                      </p:to>
                                    </p:set>
                                    <p:animEffect transition="in" filter="wedge">
                                      <p:cBhvr>
                                        <p:cTn id="15" dur="1000"/>
                                        <p:tgtEl>
                                          <p:spTgt spid="15"/>
                                        </p:tgtEl>
                                      </p:cBhvr>
                                    </p:animEffect>
                                  </p:childTnLst>
                                </p:cTn>
                              </p:par>
                            </p:childTnLst>
                          </p:cTn>
                        </p:par>
                        <p:par>
                          <p:cTn id="16" fill="hold">
                            <p:stCondLst>
                              <p:cond delay="2500"/>
                            </p:stCondLst>
                            <p:childTnLst>
                              <p:par>
                                <p:cTn id="17" presetID="22" presetClass="entr" presetSubtype="8" fill="hold" grpId="0" nodeType="afterEffect">
                                  <p:stCondLst>
                                    <p:cond delay="0"/>
                                  </p:stCondLst>
                                  <p:childTnLst>
                                    <p:set>
                                      <p:cBhvr>
                                        <p:cTn id="18" dur="1" fill="hold">
                                          <p:stCondLst>
                                            <p:cond delay="0"/>
                                          </p:stCondLst>
                                        </p:cTn>
                                        <p:tgtEl>
                                          <p:spTgt spid="22"/>
                                        </p:tgtEl>
                                        <p:attrNameLst>
                                          <p:attrName>style.visibility</p:attrName>
                                        </p:attrNameLst>
                                      </p:cBhvr>
                                      <p:to>
                                        <p:strVal val="visible"/>
                                      </p:to>
                                    </p:set>
                                    <p:animEffect transition="in" filter="wipe(left)">
                                      <p:cBhvr>
                                        <p:cTn id="19" dur="500"/>
                                        <p:tgtEl>
                                          <p:spTgt spid="22"/>
                                        </p:tgtEl>
                                      </p:cBhvr>
                                    </p:animEffect>
                                  </p:childTnLst>
                                </p:cTn>
                              </p:par>
                            </p:childTnLst>
                          </p:cTn>
                        </p:par>
                        <p:par>
                          <p:cTn id="20" fill="hold">
                            <p:stCondLst>
                              <p:cond delay="3000"/>
                            </p:stCondLst>
                            <p:childTnLst>
                              <p:par>
                                <p:cTn id="21" presetID="20" presetClass="entr" presetSubtype="0" fill="hold" nodeType="afterEffect">
                                  <p:stCondLst>
                                    <p:cond delay="0"/>
                                  </p:stCondLst>
                                  <p:childTnLst>
                                    <p:set>
                                      <p:cBhvr>
                                        <p:cTn id="22" dur="1" fill="hold">
                                          <p:stCondLst>
                                            <p:cond delay="0"/>
                                          </p:stCondLst>
                                        </p:cTn>
                                        <p:tgtEl>
                                          <p:spTgt spid="16"/>
                                        </p:tgtEl>
                                        <p:attrNameLst>
                                          <p:attrName>style.visibility</p:attrName>
                                        </p:attrNameLst>
                                      </p:cBhvr>
                                      <p:to>
                                        <p:strVal val="visible"/>
                                      </p:to>
                                    </p:set>
                                    <p:animEffect transition="in" filter="wedge">
                                      <p:cBhvr>
                                        <p:cTn id="23" dur="1000"/>
                                        <p:tgtEl>
                                          <p:spTgt spid="16"/>
                                        </p:tgtEl>
                                      </p:cBhvr>
                                    </p:animEffect>
                                  </p:childTnLst>
                                </p:cTn>
                              </p:par>
                            </p:childTnLst>
                          </p:cTn>
                        </p:par>
                        <p:par>
                          <p:cTn id="24" fill="hold">
                            <p:stCondLst>
                              <p:cond delay="4000"/>
                            </p:stCondLst>
                            <p:childTnLst>
                              <p:par>
                                <p:cTn id="25" presetID="22" presetClass="entr" presetSubtype="8" fill="hold" grpId="0" nodeType="afterEffect">
                                  <p:stCondLst>
                                    <p:cond delay="0"/>
                                  </p:stCondLst>
                                  <p:childTnLst>
                                    <p:set>
                                      <p:cBhvr>
                                        <p:cTn id="26" dur="1" fill="hold">
                                          <p:stCondLst>
                                            <p:cond delay="0"/>
                                          </p:stCondLst>
                                        </p:cTn>
                                        <p:tgtEl>
                                          <p:spTgt spid="21"/>
                                        </p:tgtEl>
                                        <p:attrNameLst>
                                          <p:attrName>style.visibility</p:attrName>
                                        </p:attrNameLst>
                                      </p:cBhvr>
                                      <p:to>
                                        <p:strVal val="visible"/>
                                      </p:to>
                                    </p:set>
                                    <p:animEffect transition="in" filter="wipe(left)">
                                      <p:cBhvr>
                                        <p:cTn id="27" dur="500"/>
                                        <p:tgtEl>
                                          <p:spTgt spid="21"/>
                                        </p:tgtEl>
                                      </p:cBhvr>
                                    </p:animEffect>
                                  </p:childTnLst>
                                </p:cTn>
                              </p:par>
                            </p:childTnLst>
                          </p:cTn>
                        </p:par>
                        <p:par>
                          <p:cTn id="28" fill="hold">
                            <p:stCondLst>
                              <p:cond delay="4500"/>
                            </p:stCondLst>
                            <p:childTnLst>
                              <p:par>
                                <p:cTn id="29" presetID="20" presetClass="entr" presetSubtype="0" fill="hold" nodeType="afterEffect">
                                  <p:stCondLst>
                                    <p:cond delay="0"/>
                                  </p:stCondLst>
                                  <p:childTnLst>
                                    <p:set>
                                      <p:cBhvr>
                                        <p:cTn id="30" dur="1" fill="hold">
                                          <p:stCondLst>
                                            <p:cond delay="0"/>
                                          </p:stCondLst>
                                        </p:cTn>
                                        <p:tgtEl>
                                          <p:spTgt spid="17"/>
                                        </p:tgtEl>
                                        <p:attrNameLst>
                                          <p:attrName>style.visibility</p:attrName>
                                        </p:attrNameLst>
                                      </p:cBhvr>
                                      <p:to>
                                        <p:strVal val="visible"/>
                                      </p:to>
                                    </p:set>
                                    <p:animEffect transition="in" filter="wedge">
                                      <p:cBhvr>
                                        <p:cTn id="31" dur="1000"/>
                                        <p:tgtEl>
                                          <p:spTgt spid="17"/>
                                        </p:tgtEl>
                                      </p:cBhvr>
                                    </p:animEffect>
                                  </p:childTnLst>
                                </p:cTn>
                              </p:par>
                            </p:childTnLst>
                          </p:cTn>
                        </p:par>
                        <p:par>
                          <p:cTn id="32" fill="hold">
                            <p:stCondLst>
                              <p:cond delay="5500"/>
                            </p:stCondLst>
                            <p:childTnLst>
                              <p:par>
                                <p:cTn id="33" presetID="22" presetClass="entr" presetSubtype="8" fill="hold" grpId="0" nodeType="afterEffect">
                                  <p:stCondLst>
                                    <p:cond delay="0"/>
                                  </p:stCondLst>
                                  <p:childTnLst>
                                    <p:set>
                                      <p:cBhvr>
                                        <p:cTn id="34" dur="1" fill="hold">
                                          <p:stCondLst>
                                            <p:cond delay="0"/>
                                          </p:stCondLst>
                                        </p:cTn>
                                        <p:tgtEl>
                                          <p:spTgt spid="20"/>
                                        </p:tgtEl>
                                        <p:attrNameLst>
                                          <p:attrName>style.visibility</p:attrName>
                                        </p:attrNameLst>
                                      </p:cBhvr>
                                      <p:to>
                                        <p:strVal val="visible"/>
                                      </p:to>
                                    </p:set>
                                    <p:animEffect transition="in" filter="wipe(left)">
                                      <p:cBhvr>
                                        <p:cTn id="35" dur="500"/>
                                        <p:tgtEl>
                                          <p:spTgt spid="20"/>
                                        </p:tgtEl>
                                      </p:cBhvr>
                                    </p:animEffect>
                                  </p:childTnLst>
                                </p:cTn>
                              </p:par>
                            </p:childTnLst>
                          </p:cTn>
                        </p:par>
                        <p:par>
                          <p:cTn id="36" fill="hold">
                            <p:stCondLst>
                              <p:cond delay="6000"/>
                            </p:stCondLst>
                            <p:childTnLst>
                              <p:par>
                                <p:cTn id="37" presetID="20" presetClass="entr" presetSubtype="0" fill="hold" nodeType="afterEffect">
                                  <p:stCondLst>
                                    <p:cond delay="0"/>
                                  </p:stCondLst>
                                  <p:childTnLst>
                                    <p:set>
                                      <p:cBhvr>
                                        <p:cTn id="38" dur="1" fill="hold">
                                          <p:stCondLst>
                                            <p:cond delay="0"/>
                                          </p:stCondLst>
                                        </p:cTn>
                                        <p:tgtEl>
                                          <p:spTgt spid="18"/>
                                        </p:tgtEl>
                                        <p:attrNameLst>
                                          <p:attrName>style.visibility</p:attrName>
                                        </p:attrNameLst>
                                      </p:cBhvr>
                                      <p:to>
                                        <p:strVal val="visible"/>
                                      </p:to>
                                    </p:set>
                                    <p:animEffect transition="in" filter="wedge">
                                      <p:cBhvr>
                                        <p:cTn id="39" dur="1000"/>
                                        <p:tgtEl>
                                          <p:spTgt spid="18"/>
                                        </p:tgtEl>
                                      </p:cBhvr>
                                    </p:animEffect>
                                  </p:childTnLst>
                                </p:cTn>
                              </p:par>
                            </p:childTnLst>
                          </p:cTn>
                        </p:par>
                        <p:par>
                          <p:cTn id="40" fill="hold">
                            <p:stCondLst>
                              <p:cond delay="7000"/>
                            </p:stCondLst>
                            <p:childTnLst>
                              <p:par>
                                <p:cTn id="41" presetID="2" presetClass="entr" presetSubtype="8" fill="hold" nodeType="afterEffect">
                                  <p:stCondLst>
                                    <p:cond delay="0"/>
                                  </p:stCondLst>
                                  <p:childTnLst>
                                    <p:set>
                                      <p:cBhvr>
                                        <p:cTn id="42" dur="1" fill="hold">
                                          <p:stCondLst>
                                            <p:cond delay="0"/>
                                          </p:stCondLst>
                                        </p:cTn>
                                        <p:tgtEl>
                                          <p:spTgt spid="11"/>
                                        </p:tgtEl>
                                        <p:attrNameLst>
                                          <p:attrName>style.visibility</p:attrName>
                                        </p:attrNameLst>
                                      </p:cBhvr>
                                      <p:to>
                                        <p:strVal val="visible"/>
                                      </p:to>
                                    </p:set>
                                    <p:anim calcmode="lin" valueType="num">
                                      <p:cBhvr additive="base">
                                        <p:cTn id="43" dur="500" fill="hold"/>
                                        <p:tgtEl>
                                          <p:spTgt spid="11"/>
                                        </p:tgtEl>
                                        <p:attrNameLst>
                                          <p:attrName>ppt_x</p:attrName>
                                        </p:attrNameLst>
                                      </p:cBhvr>
                                      <p:tavLst>
                                        <p:tav tm="0">
                                          <p:val>
                                            <p:strVal val="0-#ppt_w/2"/>
                                          </p:val>
                                        </p:tav>
                                        <p:tav tm="100000">
                                          <p:val>
                                            <p:strVal val="#ppt_x"/>
                                          </p:val>
                                        </p:tav>
                                      </p:tavLst>
                                    </p:anim>
                                    <p:anim calcmode="lin" valueType="num">
                                      <p:cBhvr additive="base">
                                        <p:cTn id="44" dur="500" fill="hold"/>
                                        <p:tgtEl>
                                          <p:spTgt spid="11"/>
                                        </p:tgtEl>
                                        <p:attrNameLst>
                                          <p:attrName>ppt_y</p:attrName>
                                        </p:attrNameLst>
                                      </p:cBhvr>
                                      <p:tavLst>
                                        <p:tav tm="0">
                                          <p:val>
                                            <p:strVal val="#ppt_y"/>
                                          </p:val>
                                        </p:tav>
                                        <p:tav tm="100000">
                                          <p:val>
                                            <p:strVal val="#ppt_y"/>
                                          </p:val>
                                        </p:tav>
                                      </p:tavLst>
                                    </p:anim>
                                  </p:childTnLst>
                                </p:cTn>
                              </p:par>
                              <p:par>
                                <p:cTn id="45" presetID="2" presetClass="entr" presetSubtype="8" fill="hold" nodeType="withEffect">
                                  <p:stCondLst>
                                    <p:cond delay="100"/>
                                  </p:stCondLst>
                                  <p:childTnLst>
                                    <p:set>
                                      <p:cBhvr>
                                        <p:cTn id="46" dur="1" fill="hold">
                                          <p:stCondLst>
                                            <p:cond delay="0"/>
                                          </p:stCondLst>
                                        </p:cTn>
                                        <p:tgtEl>
                                          <p:spTgt spid="8"/>
                                        </p:tgtEl>
                                        <p:attrNameLst>
                                          <p:attrName>style.visibility</p:attrName>
                                        </p:attrNameLst>
                                      </p:cBhvr>
                                      <p:to>
                                        <p:strVal val="visible"/>
                                      </p:to>
                                    </p:set>
                                    <p:anim calcmode="lin" valueType="num">
                                      <p:cBhvr additive="base">
                                        <p:cTn id="47" dur="500" fill="hold"/>
                                        <p:tgtEl>
                                          <p:spTgt spid="8"/>
                                        </p:tgtEl>
                                        <p:attrNameLst>
                                          <p:attrName>ppt_x</p:attrName>
                                        </p:attrNameLst>
                                      </p:cBhvr>
                                      <p:tavLst>
                                        <p:tav tm="0">
                                          <p:val>
                                            <p:strVal val="0-#ppt_w/2"/>
                                          </p:val>
                                        </p:tav>
                                        <p:tav tm="100000">
                                          <p:val>
                                            <p:strVal val="#ppt_x"/>
                                          </p:val>
                                        </p:tav>
                                      </p:tavLst>
                                    </p:anim>
                                    <p:anim calcmode="lin" valueType="num">
                                      <p:cBhvr additive="base">
                                        <p:cTn id="48" dur="500" fill="hold"/>
                                        <p:tgtEl>
                                          <p:spTgt spid="8"/>
                                        </p:tgtEl>
                                        <p:attrNameLst>
                                          <p:attrName>ppt_y</p:attrName>
                                        </p:attrNameLst>
                                      </p:cBhvr>
                                      <p:tavLst>
                                        <p:tav tm="0">
                                          <p:val>
                                            <p:strVal val="#ppt_y"/>
                                          </p:val>
                                        </p:tav>
                                        <p:tav tm="100000">
                                          <p:val>
                                            <p:strVal val="#ppt_y"/>
                                          </p:val>
                                        </p:tav>
                                      </p:tavLst>
                                    </p:anim>
                                  </p:childTnLst>
                                </p:cTn>
                              </p:par>
                              <p:par>
                                <p:cTn id="49" presetID="2" presetClass="entr" presetSubtype="8" fill="hold" nodeType="withEffect">
                                  <p:stCondLst>
                                    <p:cond delay="200"/>
                                  </p:stCondLst>
                                  <p:childTnLst>
                                    <p:set>
                                      <p:cBhvr>
                                        <p:cTn id="50" dur="1" fill="hold">
                                          <p:stCondLst>
                                            <p:cond delay="0"/>
                                          </p:stCondLst>
                                        </p:cTn>
                                        <p:tgtEl>
                                          <p:spTgt spid="5"/>
                                        </p:tgtEl>
                                        <p:attrNameLst>
                                          <p:attrName>style.visibility</p:attrName>
                                        </p:attrNameLst>
                                      </p:cBhvr>
                                      <p:to>
                                        <p:strVal val="visible"/>
                                      </p:to>
                                    </p:set>
                                    <p:anim calcmode="lin" valueType="num">
                                      <p:cBhvr additive="base">
                                        <p:cTn id="51" dur="500" fill="hold"/>
                                        <p:tgtEl>
                                          <p:spTgt spid="5"/>
                                        </p:tgtEl>
                                        <p:attrNameLst>
                                          <p:attrName>ppt_x</p:attrName>
                                        </p:attrNameLst>
                                      </p:cBhvr>
                                      <p:tavLst>
                                        <p:tav tm="0">
                                          <p:val>
                                            <p:strVal val="0-#ppt_w/2"/>
                                          </p:val>
                                        </p:tav>
                                        <p:tav tm="100000">
                                          <p:val>
                                            <p:strVal val="#ppt_x"/>
                                          </p:val>
                                        </p:tav>
                                      </p:tavLst>
                                    </p:anim>
                                    <p:anim calcmode="lin" valueType="num">
                                      <p:cBhvr additive="base">
                                        <p:cTn id="52" dur="500" fill="hold"/>
                                        <p:tgtEl>
                                          <p:spTgt spid="5"/>
                                        </p:tgtEl>
                                        <p:attrNameLst>
                                          <p:attrName>ppt_y</p:attrName>
                                        </p:attrNameLst>
                                      </p:cBhvr>
                                      <p:tavLst>
                                        <p:tav tm="0">
                                          <p:val>
                                            <p:strVal val="#ppt_y"/>
                                          </p:val>
                                        </p:tav>
                                        <p:tav tm="100000">
                                          <p:val>
                                            <p:strVal val="#ppt_y"/>
                                          </p:val>
                                        </p:tav>
                                      </p:tavLst>
                                    </p:anim>
                                  </p:childTnLst>
                                </p:cTn>
                              </p:par>
                              <p:par>
                                <p:cTn id="53" presetID="2" presetClass="entr" presetSubtype="8" fill="hold" nodeType="withEffect">
                                  <p:stCondLst>
                                    <p:cond delay="300"/>
                                  </p:stCondLst>
                                  <p:childTnLst>
                                    <p:set>
                                      <p:cBhvr>
                                        <p:cTn id="54" dur="1" fill="hold">
                                          <p:stCondLst>
                                            <p:cond delay="0"/>
                                          </p:stCondLst>
                                        </p:cTn>
                                        <p:tgtEl>
                                          <p:spTgt spid="2"/>
                                        </p:tgtEl>
                                        <p:attrNameLst>
                                          <p:attrName>style.visibility</p:attrName>
                                        </p:attrNameLst>
                                      </p:cBhvr>
                                      <p:to>
                                        <p:strVal val="visible"/>
                                      </p:to>
                                    </p:set>
                                    <p:anim calcmode="lin" valueType="num">
                                      <p:cBhvr additive="base">
                                        <p:cTn id="55" dur="500" fill="hold"/>
                                        <p:tgtEl>
                                          <p:spTgt spid="2"/>
                                        </p:tgtEl>
                                        <p:attrNameLst>
                                          <p:attrName>ppt_x</p:attrName>
                                        </p:attrNameLst>
                                      </p:cBhvr>
                                      <p:tavLst>
                                        <p:tav tm="0">
                                          <p:val>
                                            <p:strVal val="0-#ppt_w/2"/>
                                          </p:val>
                                        </p:tav>
                                        <p:tav tm="100000">
                                          <p:val>
                                            <p:strVal val="#ppt_x"/>
                                          </p:val>
                                        </p:tav>
                                      </p:tavLst>
                                    </p:anim>
                                    <p:anim calcmode="lin" valueType="num">
                                      <p:cBhvr additive="base">
                                        <p:cTn id="56" dur="500" fill="hold"/>
                                        <p:tgtEl>
                                          <p:spTgt spid="2"/>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9" grpId="0" animBg="1"/>
      <p:bldP spid="20" grpId="0" animBg="1"/>
      <p:bldP spid="21" grpId="0" animBg="1"/>
      <p:bldP spid="22" grpId="0" animBg="1"/>
    </p:bld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012"/>
          <p:cNvSpPr/>
          <p:nvPr/>
        </p:nvSpPr>
        <p:spPr>
          <a:xfrm>
            <a:off x="5291569" y="1431336"/>
            <a:ext cx="2671029" cy="1264960"/>
          </a:xfrm>
          <a:prstGeom prst="roundRect">
            <a:avLst>
              <a:gd name="adj" fmla="val 6918"/>
            </a:avLst>
          </a:prstGeom>
          <a:noFill/>
          <a:ln w="12700">
            <a:solidFill>
              <a:schemeClr val="bg1"/>
            </a:solidFill>
            <a:miter lim="400000"/>
          </a:ln>
          <a:effectLst>
            <a:glow>
              <a:srgbClr val="00B0F0"/>
            </a:glow>
          </a:effectLst>
        </p:spPr>
        <p:txBody>
          <a:bodyPr lIns="14288" tIns="14288" rIns="14288" bIns="14288" anchor="ctr"/>
          <a:lstStyle/>
          <a:p>
            <a:pPr lvl="0"/>
            <a:endParaRPr sz="1300"/>
          </a:p>
        </p:txBody>
      </p:sp>
      <p:sp>
        <p:nvSpPr>
          <p:cNvPr id="3" name="Shape 2013"/>
          <p:cNvSpPr/>
          <p:nvPr/>
        </p:nvSpPr>
        <p:spPr>
          <a:xfrm>
            <a:off x="5291569" y="2879193"/>
            <a:ext cx="2671029" cy="1263620"/>
          </a:xfrm>
          <a:prstGeom prst="roundRect">
            <a:avLst>
              <a:gd name="adj" fmla="val 6925"/>
            </a:avLst>
          </a:prstGeom>
          <a:noFill/>
          <a:ln w="12700">
            <a:solidFill>
              <a:schemeClr val="bg1"/>
            </a:solidFill>
            <a:miter lim="400000"/>
          </a:ln>
          <a:effectLst>
            <a:glow>
              <a:srgbClr val="00B0F0"/>
            </a:glow>
          </a:effectLst>
        </p:spPr>
        <p:txBody>
          <a:bodyPr lIns="14288" tIns="14288" rIns="14288" bIns="14288" anchor="ctr"/>
          <a:lstStyle/>
          <a:p>
            <a:pPr lvl="0"/>
            <a:endParaRPr sz="1300"/>
          </a:p>
        </p:txBody>
      </p:sp>
      <p:sp>
        <p:nvSpPr>
          <p:cNvPr id="4" name="Shape 2014"/>
          <p:cNvSpPr/>
          <p:nvPr/>
        </p:nvSpPr>
        <p:spPr>
          <a:xfrm>
            <a:off x="1186463" y="2878523"/>
            <a:ext cx="2671029" cy="1264959"/>
          </a:xfrm>
          <a:prstGeom prst="roundRect">
            <a:avLst>
              <a:gd name="adj" fmla="val 6918"/>
            </a:avLst>
          </a:prstGeom>
          <a:noFill/>
          <a:ln w="12700">
            <a:solidFill>
              <a:schemeClr val="bg1"/>
            </a:solidFill>
            <a:miter lim="400000"/>
          </a:ln>
          <a:effectLst>
            <a:glow>
              <a:srgbClr val="00B0F0"/>
            </a:glow>
          </a:effectLst>
        </p:spPr>
        <p:txBody>
          <a:bodyPr lIns="14288" tIns="14288" rIns="14288" bIns="14288" anchor="ctr"/>
          <a:lstStyle/>
          <a:p>
            <a:pPr lvl="0"/>
            <a:endParaRPr sz="1300"/>
          </a:p>
        </p:txBody>
      </p:sp>
      <p:sp>
        <p:nvSpPr>
          <p:cNvPr id="5" name="Shape 2015"/>
          <p:cNvSpPr/>
          <p:nvPr/>
        </p:nvSpPr>
        <p:spPr>
          <a:xfrm>
            <a:off x="1186463" y="1431336"/>
            <a:ext cx="2671029" cy="1264960"/>
          </a:xfrm>
          <a:prstGeom prst="roundRect">
            <a:avLst>
              <a:gd name="adj" fmla="val 6918"/>
            </a:avLst>
          </a:prstGeom>
          <a:noFill/>
          <a:ln w="12700">
            <a:solidFill>
              <a:schemeClr val="bg1"/>
            </a:solidFill>
            <a:miter lim="400000"/>
          </a:ln>
          <a:effectLst>
            <a:glow>
              <a:srgbClr val="00B0F0"/>
            </a:glow>
          </a:effectLst>
        </p:spPr>
        <p:txBody>
          <a:bodyPr lIns="14288" tIns="14288" rIns="14288" bIns="14288" anchor="ctr"/>
          <a:lstStyle/>
          <a:p>
            <a:pPr lvl="0"/>
            <a:endParaRPr sz="1300"/>
          </a:p>
        </p:txBody>
      </p:sp>
      <p:sp>
        <p:nvSpPr>
          <p:cNvPr id="6" name="Shape 2016"/>
          <p:cNvSpPr/>
          <p:nvPr/>
        </p:nvSpPr>
        <p:spPr>
          <a:xfrm>
            <a:off x="3488946" y="1707066"/>
            <a:ext cx="2165927" cy="2165926"/>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12700">
            <a:solidFill>
              <a:schemeClr val="bg1"/>
            </a:solidFill>
            <a:miter lim="400000"/>
          </a:ln>
          <a:effectLst>
            <a:glow>
              <a:srgbClr val="00B0F0"/>
            </a:glow>
          </a:effectLst>
        </p:spPr>
        <p:txBody>
          <a:bodyPr lIns="19050" tIns="19050" rIns="19050" bIns="19050" anchor="ctr"/>
          <a:lstStyle/>
          <a:p>
            <a:pPr lvl="0"/>
            <a:endParaRPr sz="1300"/>
          </a:p>
        </p:txBody>
      </p:sp>
      <p:sp>
        <p:nvSpPr>
          <p:cNvPr id="7" name="Shape 2021"/>
          <p:cNvSpPr/>
          <p:nvPr/>
        </p:nvSpPr>
        <p:spPr>
          <a:xfrm>
            <a:off x="1747496" y="1851671"/>
            <a:ext cx="1741450" cy="382439"/>
          </a:xfrm>
          <a:prstGeom prst="rect">
            <a:avLst/>
          </a:prstGeom>
          <a:ln w="12700">
            <a:miter lim="400000"/>
          </a:ln>
          <a:extLst>
            <a:ext uri="{C572A759-6A51-4108-AA02-DFA0A04FC94B}">
              <ma14:wrappingTextBoxFlag xmlns="" xmlns:ma14="http://schemas.microsoft.com/office/mac/drawingml/2011/main" val="1"/>
            </a:ext>
          </a:extLst>
        </p:spPr>
        <p:txBody>
          <a:bodyPr lIns="0" tIns="0" rIns="0" bIns="0"/>
          <a:lstStyle>
            <a:lvl1pPr algn="l">
              <a:lnSpc>
                <a:spcPct val="120000"/>
              </a:lnSpc>
              <a:spcBef>
                <a:spcPts val="2500"/>
              </a:spcBef>
              <a:defRPr sz="2000">
                <a:solidFill>
                  <a:srgbClr val="53585F"/>
                </a:solidFill>
              </a:defRPr>
            </a:lvl1pPr>
          </a:lstStyle>
          <a:p>
            <a:pPr algn="just"/>
            <a:r>
              <a:rPr lang="zh-CN" altLang="en-US" sz="1000" dirty="0">
                <a:solidFill>
                  <a:schemeClr val="bg1"/>
                </a:solidFill>
                <a:latin typeface="微软雅黑" pitchFamily="34" charset="-122"/>
                <a:ea typeface="微软雅黑" pitchFamily="34" charset="-122"/>
              </a:rPr>
              <a:t>详写内容</a:t>
            </a:r>
            <a:r>
              <a:rPr lang="en-US" altLang="zh-CN" sz="1000" dirty="0">
                <a:solidFill>
                  <a:schemeClr val="bg1"/>
                </a:solidFill>
                <a:latin typeface="微软雅黑" pitchFamily="34" charset="-122"/>
                <a:ea typeface="微软雅黑" pitchFamily="34" charset="-122"/>
              </a:rPr>
              <a:t>……</a:t>
            </a:r>
            <a:r>
              <a:rPr lang="zh-CN" altLang="en-US" sz="1000" dirty="0">
                <a:solidFill>
                  <a:schemeClr val="bg1"/>
                </a:solidFill>
                <a:latin typeface="微软雅黑" pitchFamily="34" charset="-122"/>
                <a:ea typeface="微软雅黑" pitchFamily="34" charset="-122"/>
              </a:rPr>
              <a:t>点击输入本栏的具体文字，简明扼要的说明分项内容，此为概念图解，请根据您的具体内容酌情修改。</a:t>
            </a:r>
            <a:endParaRPr lang="en-US" altLang="zh-CN" sz="1000" dirty="0">
              <a:solidFill>
                <a:schemeClr val="bg1"/>
              </a:solidFill>
              <a:latin typeface="微软雅黑" pitchFamily="34" charset="-122"/>
              <a:ea typeface="微软雅黑" pitchFamily="34" charset="-122"/>
            </a:endParaRPr>
          </a:p>
        </p:txBody>
      </p:sp>
      <p:sp>
        <p:nvSpPr>
          <p:cNvPr id="8" name="Shape 2022"/>
          <p:cNvSpPr/>
          <p:nvPr/>
        </p:nvSpPr>
        <p:spPr>
          <a:xfrm>
            <a:off x="1741649" y="1537861"/>
            <a:ext cx="1401999" cy="301211"/>
          </a:xfrm>
          <a:prstGeom prst="rect">
            <a:avLst/>
          </a:prstGeom>
          <a:ln w="12700">
            <a:miter lim="400000"/>
          </a:ln>
          <a:extLst>
            <a:ext uri="{C572A759-6A51-4108-AA02-DFA0A04FC94B}">
              <ma14:wrappingTextBoxFlag xmlns="" xmlns:ma14="http://schemas.microsoft.com/office/mac/drawingml/2011/main" val="1"/>
            </a:ext>
          </a:extLst>
        </p:spPr>
        <p:txBody>
          <a:bodyPr lIns="0" tIns="0" rIns="0" bIns="0" anchor="ctr"/>
          <a:lstStyle>
            <a:lvl1pPr algn="l">
              <a:lnSpc>
                <a:spcPct val="120000"/>
              </a:lnSpc>
              <a:defRPr sz="3500">
                <a:solidFill>
                  <a:srgbClr val="53585F"/>
                </a:solidFill>
              </a:defRPr>
            </a:lvl1pPr>
          </a:lstStyle>
          <a:p>
            <a:r>
              <a:rPr lang="zh-CN" altLang="en-US" sz="1200" b="1" dirty="0">
                <a:solidFill>
                  <a:schemeClr val="bg1"/>
                </a:solidFill>
                <a:latin typeface="微软雅黑" panose="020B0503020204020204" pitchFamily="34" charset="-122"/>
                <a:ea typeface="微软雅黑" panose="020B0503020204020204" pitchFamily="34" charset="-122"/>
              </a:rPr>
              <a:t>点击输入标题文本</a:t>
            </a:r>
          </a:p>
        </p:txBody>
      </p:sp>
      <p:sp>
        <p:nvSpPr>
          <p:cNvPr id="9" name="Shape 2023"/>
          <p:cNvSpPr/>
          <p:nvPr/>
        </p:nvSpPr>
        <p:spPr>
          <a:xfrm>
            <a:off x="1747496" y="3304099"/>
            <a:ext cx="1741450" cy="364164"/>
          </a:xfrm>
          <a:prstGeom prst="rect">
            <a:avLst/>
          </a:prstGeom>
          <a:ln w="12700">
            <a:miter lim="400000"/>
          </a:ln>
          <a:extLst>
            <a:ext uri="{C572A759-6A51-4108-AA02-DFA0A04FC94B}">
              <ma14:wrappingTextBoxFlag xmlns="" xmlns:ma14="http://schemas.microsoft.com/office/mac/drawingml/2011/main" val="1"/>
            </a:ext>
          </a:extLst>
        </p:spPr>
        <p:txBody>
          <a:bodyPr lIns="0" tIns="0" rIns="0" bIns="0"/>
          <a:lstStyle>
            <a:lvl1pPr algn="l">
              <a:lnSpc>
                <a:spcPct val="120000"/>
              </a:lnSpc>
              <a:spcBef>
                <a:spcPts val="2500"/>
              </a:spcBef>
              <a:defRPr sz="2000">
                <a:solidFill>
                  <a:srgbClr val="53585F"/>
                </a:solidFill>
              </a:defRPr>
            </a:lvl1pPr>
          </a:lstStyle>
          <a:p>
            <a:pPr algn="just"/>
            <a:r>
              <a:rPr lang="zh-CN" altLang="en-US" sz="1000" dirty="0">
                <a:solidFill>
                  <a:schemeClr val="bg1"/>
                </a:solidFill>
                <a:latin typeface="微软雅黑" pitchFamily="34" charset="-122"/>
                <a:ea typeface="微软雅黑" pitchFamily="34" charset="-122"/>
              </a:rPr>
              <a:t>详写内容</a:t>
            </a:r>
            <a:r>
              <a:rPr lang="en-US" altLang="zh-CN" sz="1000" dirty="0">
                <a:solidFill>
                  <a:schemeClr val="bg1"/>
                </a:solidFill>
                <a:latin typeface="微软雅黑" pitchFamily="34" charset="-122"/>
                <a:ea typeface="微软雅黑" pitchFamily="34" charset="-122"/>
              </a:rPr>
              <a:t>……</a:t>
            </a:r>
            <a:r>
              <a:rPr lang="zh-CN" altLang="en-US" sz="1000" dirty="0">
                <a:solidFill>
                  <a:schemeClr val="bg1"/>
                </a:solidFill>
                <a:latin typeface="微软雅黑" pitchFamily="34" charset="-122"/>
                <a:ea typeface="微软雅黑" pitchFamily="34" charset="-122"/>
              </a:rPr>
              <a:t>点击输入本栏的具体文字，简明扼要的说明分项内容，此为概念图解，请根据您的具体内容酌情修改。</a:t>
            </a:r>
            <a:endParaRPr lang="en-US" altLang="zh-CN" sz="1000" dirty="0">
              <a:solidFill>
                <a:schemeClr val="bg1"/>
              </a:solidFill>
              <a:latin typeface="微软雅黑" pitchFamily="34" charset="-122"/>
              <a:ea typeface="微软雅黑" pitchFamily="34" charset="-122"/>
            </a:endParaRPr>
          </a:p>
        </p:txBody>
      </p:sp>
      <p:sp>
        <p:nvSpPr>
          <p:cNvPr id="10" name="Shape 2024"/>
          <p:cNvSpPr/>
          <p:nvPr/>
        </p:nvSpPr>
        <p:spPr>
          <a:xfrm>
            <a:off x="1741649" y="3011261"/>
            <a:ext cx="1401999" cy="301211"/>
          </a:xfrm>
          <a:prstGeom prst="rect">
            <a:avLst/>
          </a:prstGeom>
          <a:ln w="12700">
            <a:miter lim="400000"/>
          </a:ln>
          <a:extLst>
            <a:ext uri="{C572A759-6A51-4108-AA02-DFA0A04FC94B}">
              <ma14:wrappingTextBoxFlag xmlns="" xmlns:ma14="http://schemas.microsoft.com/office/mac/drawingml/2011/main" val="1"/>
            </a:ext>
          </a:extLst>
        </p:spPr>
        <p:txBody>
          <a:bodyPr lIns="0" tIns="0" rIns="0" bIns="0" anchor="ctr"/>
          <a:lstStyle>
            <a:lvl1pPr algn="l">
              <a:lnSpc>
                <a:spcPct val="120000"/>
              </a:lnSpc>
              <a:defRPr sz="3500">
                <a:solidFill>
                  <a:srgbClr val="53585F"/>
                </a:solidFill>
              </a:defRPr>
            </a:lvl1pPr>
          </a:lstStyle>
          <a:p>
            <a:r>
              <a:rPr lang="zh-CN" altLang="en-US" sz="1200" b="1" dirty="0">
                <a:solidFill>
                  <a:schemeClr val="bg1"/>
                </a:solidFill>
                <a:latin typeface="微软雅黑" panose="020B0503020204020204" pitchFamily="34" charset="-122"/>
                <a:ea typeface="微软雅黑" panose="020B0503020204020204" pitchFamily="34" charset="-122"/>
              </a:rPr>
              <a:t>点击输入标题文本</a:t>
            </a:r>
          </a:p>
        </p:txBody>
      </p:sp>
      <p:sp>
        <p:nvSpPr>
          <p:cNvPr id="11" name="Shape 2025"/>
          <p:cNvSpPr/>
          <p:nvPr/>
        </p:nvSpPr>
        <p:spPr>
          <a:xfrm>
            <a:off x="5654872" y="1851671"/>
            <a:ext cx="1734500" cy="382439"/>
          </a:xfrm>
          <a:prstGeom prst="rect">
            <a:avLst/>
          </a:prstGeom>
          <a:ln w="12700">
            <a:miter lim="400000"/>
          </a:ln>
          <a:extLst>
            <a:ext uri="{C572A759-6A51-4108-AA02-DFA0A04FC94B}">
              <ma14:wrappingTextBoxFlag xmlns="" xmlns:ma14="http://schemas.microsoft.com/office/mac/drawingml/2011/main" val="1"/>
            </a:ext>
          </a:extLst>
        </p:spPr>
        <p:txBody>
          <a:bodyPr lIns="0" tIns="0" rIns="0" bIns="0"/>
          <a:lstStyle>
            <a:lvl1pPr algn="r">
              <a:lnSpc>
                <a:spcPct val="120000"/>
              </a:lnSpc>
              <a:spcBef>
                <a:spcPts val="4500"/>
              </a:spcBef>
              <a:defRPr sz="2000">
                <a:solidFill>
                  <a:srgbClr val="53585F"/>
                </a:solidFill>
              </a:defRPr>
            </a:lvl1pPr>
          </a:lstStyle>
          <a:p>
            <a:pPr algn="just"/>
            <a:r>
              <a:rPr lang="zh-CN" altLang="en-US" sz="1000" dirty="0">
                <a:solidFill>
                  <a:schemeClr val="bg1"/>
                </a:solidFill>
                <a:latin typeface="微软雅黑" pitchFamily="34" charset="-122"/>
                <a:ea typeface="微软雅黑" pitchFamily="34" charset="-122"/>
              </a:rPr>
              <a:t>详写内容</a:t>
            </a:r>
            <a:r>
              <a:rPr lang="en-US" altLang="zh-CN" sz="1000" dirty="0">
                <a:solidFill>
                  <a:schemeClr val="bg1"/>
                </a:solidFill>
                <a:latin typeface="微软雅黑" pitchFamily="34" charset="-122"/>
                <a:ea typeface="微软雅黑" pitchFamily="34" charset="-122"/>
              </a:rPr>
              <a:t>……</a:t>
            </a:r>
            <a:r>
              <a:rPr lang="zh-CN" altLang="en-US" sz="1000" dirty="0">
                <a:solidFill>
                  <a:schemeClr val="bg1"/>
                </a:solidFill>
                <a:latin typeface="微软雅黑" pitchFamily="34" charset="-122"/>
                <a:ea typeface="微软雅黑" pitchFamily="34" charset="-122"/>
              </a:rPr>
              <a:t>点击输入本栏的具体文字，简明扼要的说明分项内容，此为概念图解，请根据您的具体内容酌情修改。</a:t>
            </a:r>
            <a:endParaRPr lang="en-US" altLang="zh-CN" sz="1000" dirty="0">
              <a:solidFill>
                <a:schemeClr val="bg1"/>
              </a:solidFill>
              <a:latin typeface="微软雅黑" pitchFamily="34" charset="-122"/>
              <a:ea typeface="微软雅黑" pitchFamily="34" charset="-122"/>
            </a:endParaRPr>
          </a:p>
        </p:txBody>
      </p:sp>
      <p:sp>
        <p:nvSpPr>
          <p:cNvPr id="12" name="Shape 2026"/>
          <p:cNvSpPr/>
          <p:nvPr/>
        </p:nvSpPr>
        <p:spPr>
          <a:xfrm>
            <a:off x="5987765" y="1537861"/>
            <a:ext cx="1401999" cy="301211"/>
          </a:xfrm>
          <a:prstGeom prst="rect">
            <a:avLst/>
          </a:prstGeom>
          <a:ln w="12700">
            <a:miter lim="400000"/>
          </a:ln>
          <a:extLst>
            <a:ext uri="{C572A759-6A51-4108-AA02-DFA0A04FC94B}">
              <ma14:wrappingTextBoxFlag xmlns="" xmlns:ma14="http://schemas.microsoft.com/office/mac/drawingml/2011/main" val="1"/>
            </a:ext>
          </a:extLst>
        </p:spPr>
        <p:txBody>
          <a:bodyPr lIns="0" tIns="0" rIns="0" bIns="0" anchor="ctr"/>
          <a:lstStyle>
            <a:lvl1pPr algn="r">
              <a:defRPr sz="3500">
                <a:solidFill>
                  <a:srgbClr val="53585F"/>
                </a:solidFill>
              </a:defRPr>
            </a:lvl1pPr>
          </a:lstStyle>
          <a:p>
            <a:r>
              <a:rPr lang="zh-CN" altLang="en-US" sz="1200" b="1" dirty="0">
                <a:solidFill>
                  <a:schemeClr val="bg1"/>
                </a:solidFill>
                <a:latin typeface="微软雅黑" panose="020B0503020204020204" pitchFamily="34" charset="-122"/>
                <a:ea typeface="微软雅黑" panose="020B0503020204020204" pitchFamily="34" charset="-122"/>
              </a:rPr>
              <a:t>点击输入标题文本</a:t>
            </a:r>
          </a:p>
        </p:txBody>
      </p:sp>
      <p:sp>
        <p:nvSpPr>
          <p:cNvPr id="13" name="Shape 2027"/>
          <p:cNvSpPr/>
          <p:nvPr/>
        </p:nvSpPr>
        <p:spPr>
          <a:xfrm>
            <a:off x="5654874" y="3304102"/>
            <a:ext cx="1734500" cy="364163"/>
          </a:xfrm>
          <a:prstGeom prst="rect">
            <a:avLst/>
          </a:prstGeom>
          <a:ln w="12700">
            <a:miter lim="400000"/>
          </a:ln>
          <a:extLst>
            <a:ext uri="{C572A759-6A51-4108-AA02-DFA0A04FC94B}">
              <ma14:wrappingTextBoxFlag xmlns="" xmlns:ma14="http://schemas.microsoft.com/office/mac/drawingml/2011/main" val="1"/>
            </a:ext>
          </a:extLst>
        </p:spPr>
        <p:txBody>
          <a:bodyPr lIns="0" tIns="0" rIns="0" bIns="0"/>
          <a:lstStyle>
            <a:lvl1pPr algn="r">
              <a:lnSpc>
                <a:spcPct val="120000"/>
              </a:lnSpc>
              <a:spcBef>
                <a:spcPts val="4500"/>
              </a:spcBef>
              <a:defRPr sz="2000">
                <a:solidFill>
                  <a:srgbClr val="53585F"/>
                </a:solidFill>
              </a:defRPr>
            </a:lvl1pPr>
          </a:lstStyle>
          <a:p>
            <a:pPr algn="just"/>
            <a:r>
              <a:rPr lang="zh-CN" altLang="en-US" sz="1000" dirty="0">
                <a:solidFill>
                  <a:schemeClr val="bg1"/>
                </a:solidFill>
                <a:latin typeface="微软雅黑" pitchFamily="34" charset="-122"/>
                <a:ea typeface="微软雅黑" pitchFamily="34" charset="-122"/>
              </a:rPr>
              <a:t>详写内容</a:t>
            </a:r>
            <a:r>
              <a:rPr lang="en-US" altLang="zh-CN" sz="1000" dirty="0">
                <a:solidFill>
                  <a:schemeClr val="bg1"/>
                </a:solidFill>
                <a:latin typeface="微软雅黑" pitchFamily="34" charset="-122"/>
                <a:ea typeface="微软雅黑" pitchFamily="34" charset="-122"/>
              </a:rPr>
              <a:t>……</a:t>
            </a:r>
            <a:r>
              <a:rPr lang="zh-CN" altLang="en-US" sz="1000" dirty="0">
                <a:solidFill>
                  <a:schemeClr val="bg1"/>
                </a:solidFill>
                <a:latin typeface="微软雅黑" pitchFamily="34" charset="-122"/>
                <a:ea typeface="微软雅黑" pitchFamily="34" charset="-122"/>
              </a:rPr>
              <a:t>点击输入本栏的具体文字，简明扼要的说明分项内容，此为概念图解，请根据您的具体内容酌情修改。</a:t>
            </a:r>
            <a:endParaRPr lang="en-US" altLang="zh-CN" sz="1000" dirty="0">
              <a:solidFill>
                <a:schemeClr val="bg1"/>
              </a:solidFill>
              <a:latin typeface="微软雅黑" pitchFamily="34" charset="-122"/>
              <a:ea typeface="微软雅黑" pitchFamily="34" charset="-122"/>
            </a:endParaRPr>
          </a:p>
        </p:txBody>
      </p:sp>
      <p:sp>
        <p:nvSpPr>
          <p:cNvPr id="14" name="Shape 2028"/>
          <p:cNvSpPr/>
          <p:nvPr/>
        </p:nvSpPr>
        <p:spPr>
          <a:xfrm>
            <a:off x="5987765" y="3011261"/>
            <a:ext cx="1401999" cy="301211"/>
          </a:xfrm>
          <a:prstGeom prst="rect">
            <a:avLst/>
          </a:prstGeom>
          <a:ln w="12700">
            <a:miter lim="400000"/>
          </a:ln>
          <a:extLst>
            <a:ext uri="{C572A759-6A51-4108-AA02-DFA0A04FC94B}">
              <ma14:wrappingTextBoxFlag xmlns="" xmlns:ma14="http://schemas.microsoft.com/office/mac/drawingml/2011/main" val="1"/>
            </a:ext>
          </a:extLst>
        </p:spPr>
        <p:txBody>
          <a:bodyPr lIns="0" tIns="0" rIns="0" bIns="0" anchor="ctr"/>
          <a:lstStyle>
            <a:lvl1pPr algn="r">
              <a:defRPr sz="3500">
                <a:solidFill>
                  <a:srgbClr val="53585F"/>
                </a:solidFill>
              </a:defRPr>
            </a:lvl1pPr>
          </a:lstStyle>
          <a:p>
            <a:r>
              <a:rPr lang="zh-CN" altLang="en-US" sz="1200" b="1" dirty="0">
                <a:solidFill>
                  <a:schemeClr val="bg1"/>
                </a:solidFill>
                <a:latin typeface="微软雅黑" panose="020B0503020204020204" pitchFamily="34" charset="-122"/>
                <a:ea typeface="微软雅黑" panose="020B0503020204020204" pitchFamily="34" charset="-122"/>
              </a:rPr>
              <a:t>点击输入标题文本</a:t>
            </a:r>
          </a:p>
        </p:txBody>
      </p:sp>
      <p:grpSp>
        <p:nvGrpSpPr>
          <p:cNvPr id="15" name="Group 2031"/>
          <p:cNvGrpSpPr/>
          <p:nvPr/>
        </p:nvGrpSpPr>
        <p:grpSpPr>
          <a:xfrm>
            <a:off x="830481" y="1705509"/>
            <a:ext cx="716614" cy="716614"/>
            <a:chOff x="0" y="0"/>
            <a:chExt cx="1910968" cy="1910968"/>
          </a:xfrm>
          <a:noFill/>
          <a:effectLst>
            <a:glow>
              <a:srgbClr val="00B0F0"/>
            </a:glow>
          </a:effectLst>
        </p:grpSpPr>
        <p:sp>
          <p:nvSpPr>
            <p:cNvPr id="16" name="Shape 2029"/>
            <p:cNvSpPr/>
            <p:nvPr/>
          </p:nvSpPr>
          <p:spPr>
            <a:xfrm>
              <a:off x="0" y="0"/>
              <a:ext cx="1910969" cy="1910969"/>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grpFill/>
            <a:ln w="12700" cap="flat">
              <a:solidFill>
                <a:schemeClr val="bg1"/>
              </a:solidFill>
              <a:miter lim="400000"/>
            </a:ln>
            <a:effectLst/>
          </p:spPr>
          <p:txBody>
            <a:bodyPr wrap="square" lIns="25400" tIns="25400" rIns="25400" bIns="25400" numCol="1" anchor="ctr">
              <a:noAutofit/>
            </a:bodyPr>
            <a:lstStyle/>
            <a:p>
              <a:pPr lvl="0"/>
              <a:endParaRPr sz="1300"/>
            </a:p>
          </p:txBody>
        </p:sp>
        <p:sp>
          <p:nvSpPr>
            <p:cNvPr id="17" name="Shape 2030"/>
            <p:cNvSpPr/>
            <p:nvPr/>
          </p:nvSpPr>
          <p:spPr>
            <a:xfrm>
              <a:off x="553362" y="560070"/>
              <a:ext cx="804244" cy="706915"/>
            </a:xfrm>
            <a:custGeom>
              <a:avLst/>
              <a:gdLst/>
              <a:ahLst/>
              <a:cxnLst>
                <a:cxn ang="0">
                  <a:pos x="wd2" y="hd2"/>
                </a:cxn>
                <a:cxn ang="5400000">
                  <a:pos x="wd2" y="hd2"/>
                </a:cxn>
                <a:cxn ang="10800000">
                  <a:pos x="wd2" y="hd2"/>
                </a:cxn>
                <a:cxn ang="16200000">
                  <a:pos x="wd2" y="hd2"/>
                </a:cxn>
              </a:cxnLst>
              <a:rect l="0" t="0" r="r" b="b"/>
              <a:pathLst>
                <a:path w="21600" h="21600" extrusionOk="0">
                  <a:moveTo>
                    <a:pt x="8071" y="8035"/>
                  </a:moveTo>
                  <a:lnTo>
                    <a:pt x="11327" y="9235"/>
                  </a:lnTo>
                  <a:lnTo>
                    <a:pt x="14583" y="4904"/>
                  </a:lnTo>
                  <a:lnTo>
                    <a:pt x="15088" y="4330"/>
                  </a:lnTo>
                  <a:lnTo>
                    <a:pt x="17289" y="6157"/>
                  </a:lnTo>
                  <a:lnTo>
                    <a:pt x="17289" y="3078"/>
                  </a:lnTo>
                  <a:lnTo>
                    <a:pt x="17289" y="0"/>
                  </a:lnTo>
                  <a:lnTo>
                    <a:pt x="14583" y="626"/>
                  </a:lnTo>
                  <a:lnTo>
                    <a:pt x="11878" y="1200"/>
                  </a:lnTo>
                  <a:lnTo>
                    <a:pt x="14033" y="3704"/>
                  </a:lnTo>
                  <a:lnTo>
                    <a:pt x="10777" y="7409"/>
                  </a:lnTo>
                  <a:lnTo>
                    <a:pt x="7567" y="6157"/>
                  </a:lnTo>
                  <a:lnTo>
                    <a:pt x="5411" y="10487"/>
                  </a:lnTo>
                  <a:lnTo>
                    <a:pt x="2155" y="9235"/>
                  </a:lnTo>
                  <a:lnTo>
                    <a:pt x="550" y="14817"/>
                  </a:lnTo>
                  <a:lnTo>
                    <a:pt x="0" y="16017"/>
                  </a:lnTo>
                  <a:lnTo>
                    <a:pt x="1055" y="16643"/>
                  </a:lnTo>
                  <a:lnTo>
                    <a:pt x="2706" y="11113"/>
                  </a:lnTo>
                  <a:lnTo>
                    <a:pt x="5916" y="12313"/>
                  </a:lnTo>
                  <a:lnTo>
                    <a:pt x="8071" y="8035"/>
                  </a:lnTo>
                  <a:lnTo>
                    <a:pt x="8071" y="8035"/>
                  </a:lnTo>
                  <a:close/>
                  <a:moveTo>
                    <a:pt x="6466" y="21600"/>
                  </a:moveTo>
                  <a:lnTo>
                    <a:pt x="6466" y="16643"/>
                  </a:lnTo>
                  <a:lnTo>
                    <a:pt x="3761" y="16643"/>
                  </a:lnTo>
                  <a:lnTo>
                    <a:pt x="3761" y="21600"/>
                  </a:lnTo>
                  <a:lnTo>
                    <a:pt x="6466" y="21600"/>
                  </a:lnTo>
                  <a:lnTo>
                    <a:pt x="6466" y="21600"/>
                  </a:lnTo>
                  <a:close/>
                  <a:moveTo>
                    <a:pt x="10227" y="21600"/>
                  </a:moveTo>
                  <a:lnTo>
                    <a:pt x="7567" y="21600"/>
                  </a:lnTo>
                  <a:lnTo>
                    <a:pt x="7567" y="14817"/>
                  </a:lnTo>
                  <a:lnTo>
                    <a:pt x="10227" y="14817"/>
                  </a:lnTo>
                  <a:lnTo>
                    <a:pt x="10227" y="21600"/>
                  </a:lnTo>
                  <a:lnTo>
                    <a:pt x="10227" y="21600"/>
                  </a:lnTo>
                  <a:close/>
                  <a:moveTo>
                    <a:pt x="14033" y="21600"/>
                  </a:moveTo>
                  <a:lnTo>
                    <a:pt x="11327" y="21600"/>
                  </a:lnTo>
                  <a:lnTo>
                    <a:pt x="11327" y="12313"/>
                  </a:lnTo>
                  <a:lnTo>
                    <a:pt x="14033" y="12313"/>
                  </a:lnTo>
                  <a:lnTo>
                    <a:pt x="14033" y="21600"/>
                  </a:lnTo>
                  <a:lnTo>
                    <a:pt x="14033" y="21600"/>
                  </a:lnTo>
                  <a:close/>
                  <a:moveTo>
                    <a:pt x="17794" y="21600"/>
                  </a:moveTo>
                  <a:lnTo>
                    <a:pt x="15088" y="21600"/>
                  </a:lnTo>
                  <a:lnTo>
                    <a:pt x="15088" y="9861"/>
                  </a:lnTo>
                  <a:lnTo>
                    <a:pt x="17794" y="9861"/>
                  </a:lnTo>
                  <a:lnTo>
                    <a:pt x="17794" y="21600"/>
                  </a:lnTo>
                  <a:lnTo>
                    <a:pt x="17794" y="21600"/>
                  </a:lnTo>
                  <a:close/>
                  <a:moveTo>
                    <a:pt x="18894" y="6783"/>
                  </a:moveTo>
                  <a:lnTo>
                    <a:pt x="18894" y="21600"/>
                  </a:lnTo>
                  <a:lnTo>
                    <a:pt x="21600" y="21600"/>
                  </a:lnTo>
                  <a:lnTo>
                    <a:pt x="21600" y="6783"/>
                  </a:lnTo>
                  <a:lnTo>
                    <a:pt x="18894" y="6783"/>
                  </a:lnTo>
                  <a:close/>
                </a:path>
              </a:pathLst>
            </a:custGeom>
            <a:grpFill/>
            <a:ln w="12700" cap="flat">
              <a:solidFill>
                <a:schemeClr val="bg1"/>
              </a:solidFill>
              <a:miter lim="400000"/>
            </a:ln>
            <a:effectLst/>
          </p:spPr>
          <p:txBody>
            <a:bodyPr wrap="square" lIns="0" tIns="0" rIns="0" bIns="0" numCol="1" anchor="t">
              <a:noAutofit/>
            </a:bodyPr>
            <a:lstStyle/>
            <a:p>
              <a:pPr lvl="0"/>
              <a:endParaRPr sz="1300"/>
            </a:p>
          </p:txBody>
        </p:sp>
      </p:grpSp>
      <p:grpSp>
        <p:nvGrpSpPr>
          <p:cNvPr id="18" name="Group 2034"/>
          <p:cNvGrpSpPr/>
          <p:nvPr/>
        </p:nvGrpSpPr>
        <p:grpSpPr>
          <a:xfrm>
            <a:off x="832481" y="3154697"/>
            <a:ext cx="712613" cy="712613"/>
            <a:chOff x="0" y="0"/>
            <a:chExt cx="1900299" cy="1900299"/>
          </a:xfrm>
          <a:noFill/>
          <a:effectLst>
            <a:glow>
              <a:srgbClr val="00B0F0"/>
            </a:glow>
          </a:effectLst>
        </p:grpSpPr>
        <p:sp>
          <p:nvSpPr>
            <p:cNvPr id="19" name="Shape 2032"/>
            <p:cNvSpPr/>
            <p:nvPr/>
          </p:nvSpPr>
          <p:spPr>
            <a:xfrm>
              <a:off x="0" y="0"/>
              <a:ext cx="1900300" cy="1900300"/>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grpFill/>
            <a:ln w="12700" cap="flat">
              <a:solidFill>
                <a:schemeClr val="bg1"/>
              </a:solidFill>
              <a:miter lim="400000"/>
            </a:ln>
            <a:effectLst/>
          </p:spPr>
          <p:txBody>
            <a:bodyPr wrap="square" lIns="25400" tIns="25400" rIns="25400" bIns="25400" numCol="1" anchor="ctr">
              <a:noAutofit/>
            </a:bodyPr>
            <a:lstStyle/>
            <a:p>
              <a:pPr lvl="0"/>
              <a:endParaRPr sz="1300"/>
            </a:p>
          </p:txBody>
        </p:sp>
        <p:sp>
          <p:nvSpPr>
            <p:cNvPr id="20" name="Shape 2033"/>
            <p:cNvSpPr/>
            <p:nvPr/>
          </p:nvSpPr>
          <p:spPr>
            <a:xfrm rot="10800000" flipH="1">
              <a:off x="548028" y="596692"/>
              <a:ext cx="804244" cy="706916"/>
            </a:xfrm>
            <a:custGeom>
              <a:avLst/>
              <a:gdLst/>
              <a:ahLst/>
              <a:cxnLst>
                <a:cxn ang="0">
                  <a:pos x="wd2" y="hd2"/>
                </a:cxn>
                <a:cxn ang="5400000">
                  <a:pos x="wd2" y="hd2"/>
                </a:cxn>
                <a:cxn ang="10800000">
                  <a:pos x="wd2" y="hd2"/>
                </a:cxn>
                <a:cxn ang="16200000">
                  <a:pos x="wd2" y="hd2"/>
                </a:cxn>
              </a:cxnLst>
              <a:rect l="0" t="0" r="r" b="b"/>
              <a:pathLst>
                <a:path w="21600" h="21600" extrusionOk="0">
                  <a:moveTo>
                    <a:pt x="8071" y="8035"/>
                  </a:moveTo>
                  <a:lnTo>
                    <a:pt x="11327" y="9235"/>
                  </a:lnTo>
                  <a:lnTo>
                    <a:pt x="14583" y="4904"/>
                  </a:lnTo>
                  <a:lnTo>
                    <a:pt x="15088" y="4330"/>
                  </a:lnTo>
                  <a:lnTo>
                    <a:pt x="17289" y="6157"/>
                  </a:lnTo>
                  <a:lnTo>
                    <a:pt x="17289" y="3078"/>
                  </a:lnTo>
                  <a:lnTo>
                    <a:pt x="17289" y="0"/>
                  </a:lnTo>
                  <a:lnTo>
                    <a:pt x="14583" y="626"/>
                  </a:lnTo>
                  <a:lnTo>
                    <a:pt x="11878" y="1200"/>
                  </a:lnTo>
                  <a:lnTo>
                    <a:pt x="14033" y="3704"/>
                  </a:lnTo>
                  <a:lnTo>
                    <a:pt x="10777" y="7409"/>
                  </a:lnTo>
                  <a:lnTo>
                    <a:pt x="7567" y="6157"/>
                  </a:lnTo>
                  <a:lnTo>
                    <a:pt x="5411" y="10487"/>
                  </a:lnTo>
                  <a:lnTo>
                    <a:pt x="2155" y="9235"/>
                  </a:lnTo>
                  <a:lnTo>
                    <a:pt x="550" y="14817"/>
                  </a:lnTo>
                  <a:lnTo>
                    <a:pt x="0" y="16017"/>
                  </a:lnTo>
                  <a:lnTo>
                    <a:pt x="1055" y="16643"/>
                  </a:lnTo>
                  <a:lnTo>
                    <a:pt x="2706" y="11113"/>
                  </a:lnTo>
                  <a:lnTo>
                    <a:pt x="5916" y="12313"/>
                  </a:lnTo>
                  <a:lnTo>
                    <a:pt x="8071" y="8035"/>
                  </a:lnTo>
                  <a:lnTo>
                    <a:pt x="8071" y="8035"/>
                  </a:lnTo>
                  <a:close/>
                  <a:moveTo>
                    <a:pt x="6466" y="21600"/>
                  </a:moveTo>
                  <a:lnTo>
                    <a:pt x="6466" y="16643"/>
                  </a:lnTo>
                  <a:lnTo>
                    <a:pt x="3761" y="16643"/>
                  </a:lnTo>
                  <a:lnTo>
                    <a:pt x="3761" y="21600"/>
                  </a:lnTo>
                  <a:lnTo>
                    <a:pt x="6466" y="21600"/>
                  </a:lnTo>
                  <a:lnTo>
                    <a:pt x="6466" y="21600"/>
                  </a:lnTo>
                  <a:close/>
                  <a:moveTo>
                    <a:pt x="10227" y="21600"/>
                  </a:moveTo>
                  <a:lnTo>
                    <a:pt x="7567" y="21600"/>
                  </a:lnTo>
                  <a:lnTo>
                    <a:pt x="7567" y="14817"/>
                  </a:lnTo>
                  <a:lnTo>
                    <a:pt x="10227" y="14817"/>
                  </a:lnTo>
                  <a:lnTo>
                    <a:pt x="10227" y="21600"/>
                  </a:lnTo>
                  <a:lnTo>
                    <a:pt x="10227" y="21600"/>
                  </a:lnTo>
                  <a:close/>
                  <a:moveTo>
                    <a:pt x="14033" y="21600"/>
                  </a:moveTo>
                  <a:lnTo>
                    <a:pt x="11327" y="21600"/>
                  </a:lnTo>
                  <a:lnTo>
                    <a:pt x="11327" y="12313"/>
                  </a:lnTo>
                  <a:lnTo>
                    <a:pt x="14033" y="12313"/>
                  </a:lnTo>
                  <a:lnTo>
                    <a:pt x="14033" y="21600"/>
                  </a:lnTo>
                  <a:lnTo>
                    <a:pt x="14033" y="21600"/>
                  </a:lnTo>
                  <a:close/>
                  <a:moveTo>
                    <a:pt x="17794" y="21600"/>
                  </a:moveTo>
                  <a:lnTo>
                    <a:pt x="15088" y="21600"/>
                  </a:lnTo>
                  <a:lnTo>
                    <a:pt x="15088" y="9861"/>
                  </a:lnTo>
                  <a:lnTo>
                    <a:pt x="17794" y="9861"/>
                  </a:lnTo>
                  <a:lnTo>
                    <a:pt x="17794" y="21600"/>
                  </a:lnTo>
                  <a:lnTo>
                    <a:pt x="17794" y="21600"/>
                  </a:lnTo>
                  <a:close/>
                  <a:moveTo>
                    <a:pt x="18894" y="6783"/>
                  </a:moveTo>
                  <a:lnTo>
                    <a:pt x="18894" y="21600"/>
                  </a:lnTo>
                  <a:lnTo>
                    <a:pt x="21600" y="21600"/>
                  </a:lnTo>
                  <a:lnTo>
                    <a:pt x="21600" y="6783"/>
                  </a:lnTo>
                  <a:lnTo>
                    <a:pt x="18894" y="6783"/>
                  </a:lnTo>
                  <a:close/>
                </a:path>
              </a:pathLst>
            </a:custGeom>
            <a:grpFill/>
            <a:ln w="12700" cap="flat">
              <a:solidFill>
                <a:schemeClr val="bg1"/>
              </a:solidFill>
              <a:miter lim="400000"/>
            </a:ln>
            <a:effectLst/>
          </p:spPr>
          <p:txBody>
            <a:bodyPr wrap="square" lIns="0" tIns="0" rIns="0" bIns="0" numCol="1" anchor="t">
              <a:noAutofit/>
            </a:bodyPr>
            <a:lstStyle/>
            <a:p>
              <a:pPr lvl="0"/>
              <a:endParaRPr sz="1300"/>
            </a:p>
          </p:txBody>
        </p:sp>
      </p:grpSp>
      <p:sp>
        <p:nvSpPr>
          <p:cNvPr id="21" name="Shape 2035"/>
          <p:cNvSpPr/>
          <p:nvPr/>
        </p:nvSpPr>
        <p:spPr>
          <a:xfrm>
            <a:off x="7602706" y="3154695"/>
            <a:ext cx="712614" cy="712614"/>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12700" cap="flat">
            <a:solidFill>
              <a:schemeClr val="bg1"/>
            </a:solidFill>
            <a:miter lim="400000"/>
          </a:ln>
          <a:effectLst>
            <a:glow>
              <a:srgbClr val="00B0F0"/>
            </a:glow>
          </a:effectLst>
        </p:spPr>
        <p:txBody>
          <a:bodyPr wrap="square" lIns="19050" tIns="19050" rIns="19050" bIns="19050" numCol="1" anchor="ctr">
            <a:noAutofit/>
          </a:bodyPr>
          <a:lstStyle/>
          <a:p>
            <a:pPr lvl="0"/>
            <a:endParaRPr sz="1300"/>
          </a:p>
        </p:txBody>
      </p:sp>
      <p:grpSp>
        <p:nvGrpSpPr>
          <p:cNvPr id="22" name="Group 2040"/>
          <p:cNvGrpSpPr/>
          <p:nvPr/>
        </p:nvGrpSpPr>
        <p:grpSpPr>
          <a:xfrm>
            <a:off x="7598726" y="1705509"/>
            <a:ext cx="716614" cy="716614"/>
            <a:chOff x="0" y="0"/>
            <a:chExt cx="1910968" cy="1910968"/>
          </a:xfrm>
          <a:noFill/>
          <a:effectLst>
            <a:glow>
              <a:srgbClr val="00B0F0"/>
            </a:glow>
          </a:effectLst>
        </p:grpSpPr>
        <p:sp>
          <p:nvSpPr>
            <p:cNvPr id="23" name="Shape 2038"/>
            <p:cNvSpPr/>
            <p:nvPr/>
          </p:nvSpPr>
          <p:spPr>
            <a:xfrm>
              <a:off x="0" y="0"/>
              <a:ext cx="1910969" cy="1910969"/>
            </a:xfrm>
            <a:custGeom>
              <a:avLst/>
              <a:gdLst/>
              <a:ahLst/>
              <a:cxnLst>
                <a:cxn ang="0">
                  <a:pos x="wd2" y="hd2"/>
                </a:cxn>
                <a:cxn ang="5400000">
                  <a:pos x="wd2" y="hd2"/>
                </a:cxn>
                <a:cxn ang="10800000">
                  <a:pos x="wd2" y="hd2"/>
                </a:cxn>
                <a:cxn ang="16200000">
                  <a:pos x="wd2" y="hd2"/>
                </a:cxn>
              </a:cxnLst>
              <a:rect l="0" t="0" r="r" b="b"/>
              <a:pathLst>
                <a:path w="19679" h="19679" extrusionOk="0">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grpFill/>
            <a:ln w="12700" cap="flat">
              <a:solidFill>
                <a:schemeClr val="bg1"/>
              </a:solidFill>
              <a:miter lim="400000"/>
            </a:ln>
            <a:effectLst/>
          </p:spPr>
          <p:txBody>
            <a:bodyPr wrap="square" lIns="25400" tIns="25400" rIns="25400" bIns="25400" numCol="1" anchor="ctr">
              <a:noAutofit/>
            </a:bodyPr>
            <a:lstStyle/>
            <a:p>
              <a:pPr lvl="0"/>
              <a:endParaRPr sz="1300"/>
            </a:p>
          </p:txBody>
        </p:sp>
        <p:sp>
          <p:nvSpPr>
            <p:cNvPr id="24" name="Shape 2039"/>
            <p:cNvSpPr/>
            <p:nvPr/>
          </p:nvSpPr>
          <p:spPr>
            <a:xfrm>
              <a:off x="657404" y="557107"/>
              <a:ext cx="596161" cy="749014"/>
            </a:xfrm>
            <a:custGeom>
              <a:avLst/>
              <a:gdLst/>
              <a:ahLst/>
              <a:cxnLst>
                <a:cxn ang="0">
                  <a:pos x="wd2" y="hd2"/>
                </a:cxn>
                <a:cxn ang="5400000">
                  <a:pos x="wd2" y="hd2"/>
                </a:cxn>
                <a:cxn ang="10800000">
                  <a:pos x="wd2" y="hd2"/>
                </a:cxn>
                <a:cxn ang="16200000">
                  <a:pos x="wd2" y="hd2"/>
                </a:cxn>
              </a:cxnLst>
              <a:rect l="0" t="0" r="r" b="b"/>
              <a:pathLst>
                <a:path w="21015" h="21072" extrusionOk="0">
                  <a:moveTo>
                    <a:pt x="17468" y="6506"/>
                  </a:moveTo>
                  <a:cubicBezTo>
                    <a:pt x="16410" y="7763"/>
                    <a:pt x="15333" y="6878"/>
                    <a:pt x="13824" y="5996"/>
                  </a:cubicBezTo>
                  <a:cubicBezTo>
                    <a:pt x="12317" y="5116"/>
                    <a:pt x="10950" y="4575"/>
                    <a:pt x="12006" y="3318"/>
                  </a:cubicBezTo>
                  <a:cubicBezTo>
                    <a:pt x="13062" y="2059"/>
                    <a:pt x="15140" y="1754"/>
                    <a:pt x="16648" y="2634"/>
                  </a:cubicBezTo>
                  <a:cubicBezTo>
                    <a:pt x="18155" y="3515"/>
                    <a:pt x="18522" y="5248"/>
                    <a:pt x="17468" y="6506"/>
                  </a:cubicBezTo>
                  <a:close/>
                  <a:moveTo>
                    <a:pt x="20868" y="4865"/>
                  </a:moveTo>
                  <a:cubicBezTo>
                    <a:pt x="20191" y="1663"/>
                    <a:pt x="16530" y="-474"/>
                    <a:pt x="12691" y="90"/>
                  </a:cubicBezTo>
                  <a:cubicBezTo>
                    <a:pt x="8853" y="655"/>
                    <a:pt x="5613" y="3118"/>
                    <a:pt x="6290" y="6320"/>
                  </a:cubicBezTo>
                  <a:cubicBezTo>
                    <a:pt x="6436" y="7009"/>
                    <a:pt x="6840" y="8088"/>
                    <a:pt x="7318" y="8862"/>
                  </a:cubicBezTo>
                  <a:lnTo>
                    <a:pt x="346" y="17166"/>
                  </a:lnTo>
                  <a:cubicBezTo>
                    <a:pt x="90" y="17473"/>
                    <a:pt x="-56" y="18024"/>
                    <a:pt x="20" y="18392"/>
                  </a:cubicBezTo>
                  <a:lnTo>
                    <a:pt x="470" y="20511"/>
                  </a:lnTo>
                  <a:cubicBezTo>
                    <a:pt x="547" y="20879"/>
                    <a:pt x="971" y="21126"/>
                    <a:pt x="1412" y="21061"/>
                  </a:cubicBezTo>
                  <a:lnTo>
                    <a:pt x="3454" y="20761"/>
                  </a:lnTo>
                  <a:cubicBezTo>
                    <a:pt x="3895" y="20696"/>
                    <a:pt x="4457" y="20387"/>
                    <a:pt x="4700" y="20072"/>
                  </a:cubicBezTo>
                  <a:lnTo>
                    <a:pt x="7456" y="16513"/>
                  </a:lnTo>
                  <a:lnTo>
                    <a:pt x="7480" y="16490"/>
                  </a:lnTo>
                  <a:lnTo>
                    <a:pt x="9346" y="16216"/>
                  </a:lnTo>
                  <a:lnTo>
                    <a:pt x="12566" y="12046"/>
                  </a:lnTo>
                  <a:cubicBezTo>
                    <a:pt x="13623" y="12195"/>
                    <a:pt x="15142" y="12146"/>
                    <a:pt x="16039" y="12013"/>
                  </a:cubicBezTo>
                  <a:cubicBezTo>
                    <a:pt x="19878" y="11449"/>
                    <a:pt x="21544" y="8068"/>
                    <a:pt x="20868" y="4865"/>
                  </a:cubicBezTo>
                  <a:close/>
                </a:path>
              </a:pathLst>
            </a:custGeom>
            <a:grpFill/>
            <a:ln w="12700" cap="flat">
              <a:solidFill>
                <a:schemeClr val="bg1"/>
              </a:solidFill>
              <a:miter lim="400000"/>
            </a:ln>
            <a:effectLst/>
          </p:spPr>
          <p:txBody>
            <a:bodyPr wrap="square" lIns="0" tIns="0" rIns="0" bIns="0" numCol="1" anchor="ctr">
              <a:noAutofit/>
            </a:bodyPr>
            <a:lstStyle/>
            <a:p>
              <a:pPr lvl="0"/>
              <a:endParaRPr sz="1300"/>
            </a:p>
          </p:txBody>
        </p:sp>
      </p:grpSp>
      <p:sp>
        <p:nvSpPr>
          <p:cNvPr id="25" name="Text Placeholder 5"/>
          <p:cNvSpPr txBox="1">
            <a:spLocks/>
          </p:cNvSpPr>
          <p:nvPr/>
        </p:nvSpPr>
        <p:spPr>
          <a:xfrm>
            <a:off x="3995936" y="2535972"/>
            <a:ext cx="1151616" cy="475289"/>
          </a:xfrm>
          <a:prstGeom prst="rect">
            <a:avLst/>
          </a:prstGeom>
        </p:spPr>
        <p:txBody>
          <a:bodyPr vert="horz" lIns="0" tIns="0" rIns="0" bIns="0" rtlCol="0" anchor="ctr">
            <a:noAutofit/>
          </a:bodyPr>
          <a:lstStyle>
            <a:lvl1pPr marL="0" indent="0" algn="l" defTabSz="914400" rtl="0" eaLnBrk="1" latinLnBrk="0" hangingPunct="1">
              <a:lnSpc>
                <a:spcPct val="90000"/>
              </a:lnSpc>
              <a:spcBef>
                <a:spcPts val="1000"/>
              </a:spcBef>
              <a:buFont typeface="Arial" panose="020B0604020202020204" pitchFamily="34" charset="0"/>
              <a:buNone/>
              <a:defRPr sz="1750" kern="1200">
                <a:solidFill>
                  <a:schemeClr val="tx1"/>
                </a:solidFill>
                <a:latin typeface="Open Sans" panose="020B0606030504020204" pitchFamily="34" charset="0"/>
                <a:ea typeface="Open Sans" panose="020B0606030504020204" pitchFamily="34" charset="0"/>
                <a:cs typeface="Open Sans" panose="020B0606030504020204" pitchFamily="34" charset="0"/>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Open Sans "/>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Open Sans "/>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lnSpc>
                <a:spcPct val="100000"/>
              </a:lnSpc>
            </a:pPr>
            <a:r>
              <a:rPr lang="zh-CN" altLang="en-US" sz="2000" b="1" dirty="0">
                <a:solidFill>
                  <a:schemeClr val="bg1"/>
                </a:solidFill>
                <a:latin typeface="微软雅黑" panose="020B0503020204020204" pitchFamily="34" charset="-122"/>
                <a:ea typeface="微软雅黑" panose="020B0503020204020204" pitchFamily="34" charset="-122"/>
              </a:rPr>
              <a:t>点击输入标题内容</a:t>
            </a:r>
            <a:endParaRPr lang="en-GB" altLang="zh-CN" sz="2000" b="1" dirty="0">
              <a:solidFill>
                <a:schemeClr val="bg1"/>
              </a:solidFill>
              <a:latin typeface="微软雅黑" panose="020B0503020204020204" pitchFamily="34" charset="-122"/>
              <a:ea typeface="微软雅黑" panose="020B0503020204020204" pitchFamily="34" charset="-122"/>
            </a:endParaRPr>
          </a:p>
        </p:txBody>
      </p:sp>
      <p:sp>
        <p:nvSpPr>
          <p:cNvPr id="26" name="Shape 2036"/>
          <p:cNvSpPr/>
          <p:nvPr/>
        </p:nvSpPr>
        <p:spPr>
          <a:xfrm>
            <a:off x="7808218" y="3350151"/>
            <a:ext cx="301592" cy="321704"/>
          </a:xfrm>
          <a:custGeom>
            <a:avLst/>
            <a:gdLst/>
            <a:ahLst/>
            <a:cxnLst>
              <a:cxn ang="0">
                <a:pos x="wd2" y="hd2"/>
              </a:cxn>
              <a:cxn ang="5400000">
                <a:pos x="wd2" y="hd2"/>
              </a:cxn>
              <a:cxn ang="10800000">
                <a:pos x="wd2" y="hd2"/>
              </a:cxn>
              <a:cxn ang="16200000">
                <a:pos x="wd2" y="hd2"/>
              </a:cxn>
            </a:cxnLst>
            <a:rect l="0" t="0" r="r" b="b"/>
            <a:pathLst>
              <a:path w="21153" h="21260" extrusionOk="0">
                <a:moveTo>
                  <a:pt x="11752" y="11733"/>
                </a:moveTo>
                <a:lnTo>
                  <a:pt x="9401" y="11733"/>
                </a:lnTo>
                <a:lnTo>
                  <a:pt x="9401" y="5975"/>
                </a:lnTo>
                <a:lnTo>
                  <a:pt x="11752" y="5975"/>
                </a:lnTo>
                <a:cubicBezTo>
                  <a:pt x="11752" y="5975"/>
                  <a:pt x="11752" y="11733"/>
                  <a:pt x="11752" y="11733"/>
                </a:cubicBezTo>
                <a:close/>
                <a:moveTo>
                  <a:pt x="11752" y="15276"/>
                </a:moveTo>
                <a:lnTo>
                  <a:pt x="9401" y="15276"/>
                </a:lnTo>
                <a:lnTo>
                  <a:pt x="9401" y="12951"/>
                </a:lnTo>
                <a:lnTo>
                  <a:pt x="11752" y="12951"/>
                </a:lnTo>
                <a:cubicBezTo>
                  <a:pt x="11752" y="12951"/>
                  <a:pt x="11752" y="15276"/>
                  <a:pt x="11752" y="15276"/>
                </a:cubicBezTo>
                <a:close/>
                <a:moveTo>
                  <a:pt x="20789" y="13227"/>
                </a:moveTo>
                <a:lnTo>
                  <a:pt x="18761" y="11523"/>
                </a:lnTo>
                <a:cubicBezTo>
                  <a:pt x="18172" y="11029"/>
                  <a:pt x="18172" y="10223"/>
                  <a:pt x="18761" y="9729"/>
                </a:cubicBezTo>
                <a:lnTo>
                  <a:pt x="20789" y="8025"/>
                </a:lnTo>
                <a:cubicBezTo>
                  <a:pt x="21376" y="7532"/>
                  <a:pt x="21220" y="7072"/>
                  <a:pt x="20441" y="7001"/>
                </a:cubicBezTo>
                <a:lnTo>
                  <a:pt x="17751" y="6761"/>
                </a:lnTo>
                <a:cubicBezTo>
                  <a:pt x="16971" y="6692"/>
                  <a:pt x="16552" y="6061"/>
                  <a:pt x="16819" y="5360"/>
                </a:cubicBezTo>
                <a:lnTo>
                  <a:pt x="18247" y="1615"/>
                </a:lnTo>
                <a:cubicBezTo>
                  <a:pt x="18515" y="912"/>
                  <a:pt x="18188" y="656"/>
                  <a:pt x="17520" y="1047"/>
                </a:cubicBezTo>
                <a:lnTo>
                  <a:pt x="14346" y="2896"/>
                </a:lnTo>
                <a:cubicBezTo>
                  <a:pt x="13678" y="3285"/>
                  <a:pt x="12815" y="3072"/>
                  <a:pt x="12430" y="2423"/>
                </a:cubicBezTo>
                <a:lnTo>
                  <a:pt x="11279" y="489"/>
                </a:lnTo>
                <a:cubicBezTo>
                  <a:pt x="10893" y="-160"/>
                  <a:pt x="10255" y="-164"/>
                  <a:pt x="9860" y="481"/>
                </a:cubicBezTo>
                <a:lnTo>
                  <a:pt x="8793" y="2232"/>
                </a:lnTo>
                <a:cubicBezTo>
                  <a:pt x="8398" y="2877"/>
                  <a:pt x="7493" y="3153"/>
                  <a:pt x="6781" y="2844"/>
                </a:cubicBezTo>
                <a:lnTo>
                  <a:pt x="4900" y="2031"/>
                </a:lnTo>
                <a:cubicBezTo>
                  <a:pt x="4188" y="1723"/>
                  <a:pt x="3639" y="2080"/>
                  <a:pt x="3682" y="2825"/>
                </a:cubicBezTo>
                <a:lnTo>
                  <a:pt x="3784" y="4615"/>
                </a:lnTo>
                <a:cubicBezTo>
                  <a:pt x="3826" y="5360"/>
                  <a:pt x="3242" y="6128"/>
                  <a:pt x="2486" y="6320"/>
                </a:cubicBezTo>
                <a:lnTo>
                  <a:pt x="670" y="6780"/>
                </a:lnTo>
                <a:cubicBezTo>
                  <a:pt x="-85" y="6972"/>
                  <a:pt x="-224" y="7532"/>
                  <a:pt x="365" y="8025"/>
                </a:cubicBezTo>
                <a:lnTo>
                  <a:pt x="2394" y="9729"/>
                </a:lnTo>
                <a:cubicBezTo>
                  <a:pt x="2981" y="10223"/>
                  <a:pt x="2981" y="11029"/>
                  <a:pt x="2394" y="11523"/>
                </a:cubicBezTo>
                <a:lnTo>
                  <a:pt x="365" y="13225"/>
                </a:lnTo>
                <a:cubicBezTo>
                  <a:pt x="-224" y="13720"/>
                  <a:pt x="-68" y="14196"/>
                  <a:pt x="709" y="14285"/>
                </a:cubicBezTo>
                <a:lnTo>
                  <a:pt x="3171" y="14567"/>
                </a:lnTo>
                <a:cubicBezTo>
                  <a:pt x="3948" y="14656"/>
                  <a:pt x="4381" y="15309"/>
                  <a:pt x="4133" y="16017"/>
                </a:cubicBezTo>
                <a:lnTo>
                  <a:pt x="2869" y="19625"/>
                </a:lnTo>
                <a:cubicBezTo>
                  <a:pt x="2622" y="20333"/>
                  <a:pt x="2976" y="20609"/>
                  <a:pt x="3655" y="20240"/>
                </a:cubicBezTo>
                <a:lnTo>
                  <a:pt x="6549" y="18661"/>
                </a:lnTo>
                <a:cubicBezTo>
                  <a:pt x="7229" y="18291"/>
                  <a:pt x="8143" y="18495"/>
                  <a:pt x="8581" y="19113"/>
                </a:cubicBezTo>
                <a:lnTo>
                  <a:pt x="9782" y="20816"/>
                </a:lnTo>
                <a:cubicBezTo>
                  <a:pt x="10219" y="21436"/>
                  <a:pt x="10875" y="21403"/>
                  <a:pt x="11240" y="20741"/>
                </a:cubicBezTo>
                <a:lnTo>
                  <a:pt x="12297" y="18823"/>
                </a:lnTo>
                <a:cubicBezTo>
                  <a:pt x="12660" y="18160"/>
                  <a:pt x="13532" y="17891"/>
                  <a:pt x="14234" y="18221"/>
                </a:cubicBezTo>
                <a:lnTo>
                  <a:pt x="16272" y="19181"/>
                </a:lnTo>
                <a:cubicBezTo>
                  <a:pt x="16974" y="19511"/>
                  <a:pt x="17514" y="19172"/>
                  <a:pt x="17472" y="18427"/>
                </a:cubicBezTo>
                <a:lnTo>
                  <a:pt x="17370" y="16637"/>
                </a:lnTo>
                <a:cubicBezTo>
                  <a:pt x="17327" y="15891"/>
                  <a:pt x="17912" y="15124"/>
                  <a:pt x="18668" y="14932"/>
                </a:cubicBezTo>
                <a:lnTo>
                  <a:pt x="20482" y="14472"/>
                </a:lnTo>
                <a:cubicBezTo>
                  <a:pt x="21239" y="14280"/>
                  <a:pt x="21376" y="13720"/>
                  <a:pt x="20789" y="13227"/>
                </a:cubicBezTo>
                <a:close/>
              </a:path>
            </a:pathLst>
          </a:custGeom>
          <a:noFill/>
          <a:ln w="12700" cap="flat">
            <a:solidFill>
              <a:schemeClr val="bg1"/>
            </a:solidFill>
            <a:miter lim="400000"/>
          </a:ln>
          <a:effectLst>
            <a:glow>
              <a:srgbClr val="00B0F0"/>
            </a:glow>
          </a:effectLst>
        </p:spPr>
        <p:txBody>
          <a:bodyPr wrap="square" lIns="0" tIns="0" rIns="0" bIns="0" numCol="1" anchor="ctr">
            <a:noAutofit/>
          </a:bodyPr>
          <a:lstStyle/>
          <a:p>
            <a:pPr lvl="0"/>
            <a:endParaRPr sz="1300"/>
          </a:p>
        </p:txBody>
      </p:sp>
    </p:spTree>
    <p:extLst>
      <p:ext uri="{BB962C8B-B14F-4D97-AF65-F5344CB8AC3E}">
        <p14:creationId xmlns:p14="http://schemas.microsoft.com/office/powerpoint/2010/main" val="1480867661"/>
      </p:ext>
    </p:extLst>
  </p:cSld>
  <p:clrMapOvr>
    <a:masterClrMapping/>
  </p:clrMapOvr>
  <mc:AlternateContent xmlns:mc="http://schemas.openxmlformats.org/markup-compatibility/2006" xmlns:p14="http://schemas.microsoft.com/office/powerpoint/2010/main">
    <mc:Choice Requires="p14">
      <p:transition spd="slow" p14:dur="1500" advTm="1000">
        <p:random/>
      </p:transition>
    </mc:Choice>
    <mc:Fallback xmlns="">
      <p:transition spd="slow" advTm="1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6"/>
                                        </p:tgtEl>
                                        <p:attrNameLst>
                                          <p:attrName>style.visibility</p:attrName>
                                        </p:attrNameLst>
                                      </p:cBhvr>
                                      <p:to>
                                        <p:strVal val="visible"/>
                                      </p:to>
                                    </p:set>
                                    <p:anim calcmode="lin" valueType="num">
                                      <p:cBhvr>
                                        <p:cTn id="7" dur="500" fill="hold"/>
                                        <p:tgtEl>
                                          <p:spTgt spid="6"/>
                                        </p:tgtEl>
                                        <p:attrNameLst>
                                          <p:attrName>ppt_w</p:attrName>
                                        </p:attrNameLst>
                                      </p:cBhvr>
                                      <p:tavLst>
                                        <p:tav tm="0">
                                          <p:val>
                                            <p:fltVal val="0"/>
                                          </p:val>
                                        </p:tav>
                                        <p:tav tm="100000">
                                          <p:val>
                                            <p:strVal val="#ppt_w"/>
                                          </p:val>
                                        </p:tav>
                                      </p:tavLst>
                                    </p:anim>
                                    <p:anim calcmode="lin" valueType="num">
                                      <p:cBhvr>
                                        <p:cTn id="8" dur="500" fill="hold"/>
                                        <p:tgtEl>
                                          <p:spTgt spid="6"/>
                                        </p:tgtEl>
                                        <p:attrNameLst>
                                          <p:attrName>ppt_h</p:attrName>
                                        </p:attrNameLst>
                                      </p:cBhvr>
                                      <p:tavLst>
                                        <p:tav tm="0">
                                          <p:val>
                                            <p:fltVal val="0"/>
                                          </p:val>
                                        </p:tav>
                                        <p:tav tm="100000">
                                          <p:val>
                                            <p:strVal val="#ppt_h"/>
                                          </p:val>
                                        </p:tav>
                                      </p:tavLst>
                                    </p:anim>
                                    <p:animEffect transition="in" filter="fade">
                                      <p:cBhvr>
                                        <p:cTn id="9" dur="500"/>
                                        <p:tgtEl>
                                          <p:spTgt spid="6"/>
                                        </p:tgtEl>
                                      </p:cBhvr>
                                    </p:animEffect>
                                  </p:childTnLst>
                                </p:cTn>
                              </p:par>
                            </p:childTnLst>
                          </p:cTn>
                        </p:par>
                        <p:par>
                          <p:cTn id="10" fill="hold">
                            <p:stCondLst>
                              <p:cond delay="500"/>
                            </p:stCondLst>
                            <p:childTnLst>
                              <p:par>
                                <p:cTn id="11" presetID="10" presetClass="entr" presetSubtype="0" fill="hold" grpId="0" nodeType="afterEffect">
                                  <p:stCondLst>
                                    <p:cond delay="0"/>
                                  </p:stCondLst>
                                  <p:childTnLst>
                                    <p:set>
                                      <p:cBhvr>
                                        <p:cTn id="12" dur="1" fill="hold">
                                          <p:stCondLst>
                                            <p:cond delay="0"/>
                                          </p:stCondLst>
                                        </p:cTn>
                                        <p:tgtEl>
                                          <p:spTgt spid="25"/>
                                        </p:tgtEl>
                                        <p:attrNameLst>
                                          <p:attrName>style.visibility</p:attrName>
                                        </p:attrNameLst>
                                      </p:cBhvr>
                                      <p:to>
                                        <p:strVal val="visible"/>
                                      </p:to>
                                    </p:set>
                                    <p:animEffect transition="in" filter="fade">
                                      <p:cBhvr>
                                        <p:cTn id="13" dur="500"/>
                                        <p:tgtEl>
                                          <p:spTgt spid="25"/>
                                        </p:tgtEl>
                                      </p:cBhvr>
                                    </p:animEffect>
                                  </p:childTnLst>
                                </p:cTn>
                              </p:par>
                            </p:childTnLst>
                          </p:cTn>
                        </p:par>
                        <p:par>
                          <p:cTn id="14" fill="hold">
                            <p:stCondLst>
                              <p:cond delay="1000"/>
                            </p:stCondLst>
                            <p:childTnLst>
                              <p:par>
                                <p:cTn id="15" presetID="53" presetClass="entr" presetSubtype="16" fill="hold" grpId="0" nodeType="afterEffect">
                                  <p:stCondLst>
                                    <p:cond delay="0"/>
                                  </p:stCondLst>
                                  <p:childTnLst>
                                    <p:set>
                                      <p:cBhvr>
                                        <p:cTn id="16" dur="1" fill="hold">
                                          <p:stCondLst>
                                            <p:cond delay="0"/>
                                          </p:stCondLst>
                                        </p:cTn>
                                        <p:tgtEl>
                                          <p:spTgt spid="5"/>
                                        </p:tgtEl>
                                        <p:attrNameLst>
                                          <p:attrName>style.visibility</p:attrName>
                                        </p:attrNameLst>
                                      </p:cBhvr>
                                      <p:to>
                                        <p:strVal val="visible"/>
                                      </p:to>
                                    </p:set>
                                    <p:anim calcmode="lin" valueType="num">
                                      <p:cBhvr>
                                        <p:cTn id="17" dur="500" fill="hold"/>
                                        <p:tgtEl>
                                          <p:spTgt spid="5"/>
                                        </p:tgtEl>
                                        <p:attrNameLst>
                                          <p:attrName>ppt_w</p:attrName>
                                        </p:attrNameLst>
                                      </p:cBhvr>
                                      <p:tavLst>
                                        <p:tav tm="0">
                                          <p:val>
                                            <p:fltVal val="0"/>
                                          </p:val>
                                        </p:tav>
                                        <p:tav tm="100000">
                                          <p:val>
                                            <p:strVal val="#ppt_w"/>
                                          </p:val>
                                        </p:tav>
                                      </p:tavLst>
                                    </p:anim>
                                    <p:anim calcmode="lin" valueType="num">
                                      <p:cBhvr>
                                        <p:cTn id="18" dur="500" fill="hold"/>
                                        <p:tgtEl>
                                          <p:spTgt spid="5"/>
                                        </p:tgtEl>
                                        <p:attrNameLst>
                                          <p:attrName>ppt_h</p:attrName>
                                        </p:attrNameLst>
                                      </p:cBhvr>
                                      <p:tavLst>
                                        <p:tav tm="0">
                                          <p:val>
                                            <p:fltVal val="0"/>
                                          </p:val>
                                        </p:tav>
                                        <p:tav tm="100000">
                                          <p:val>
                                            <p:strVal val="#ppt_h"/>
                                          </p:val>
                                        </p:tav>
                                      </p:tavLst>
                                    </p:anim>
                                    <p:animEffect transition="in" filter="fade">
                                      <p:cBhvr>
                                        <p:cTn id="19" dur="500"/>
                                        <p:tgtEl>
                                          <p:spTgt spid="5"/>
                                        </p:tgtEl>
                                      </p:cBhvr>
                                    </p:animEffect>
                                  </p:childTnLst>
                                </p:cTn>
                              </p:par>
                            </p:childTnLst>
                          </p:cTn>
                        </p:par>
                        <p:par>
                          <p:cTn id="20" fill="hold">
                            <p:stCondLst>
                              <p:cond delay="1500"/>
                            </p:stCondLst>
                            <p:childTnLst>
                              <p:par>
                                <p:cTn id="21" presetID="53" presetClass="entr" presetSubtype="16" fill="hold" nodeType="afterEffect">
                                  <p:stCondLst>
                                    <p:cond delay="0"/>
                                  </p:stCondLst>
                                  <p:childTnLst>
                                    <p:set>
                                      <p:cBhvr>
                                        <p:cTn id="22" dur="1" fill="hold">
                                          <p:stCondLst>
                                            <p:cond delay="0"/>
                                          </p:stCondLst>
                                        </p:cTn>
                                        <p:tgtEl>
                                          <p:spTgt spid="15"/>
                                        </p:tgtEl>
                                        <p:attrNameLst>
                                          <p:attrName>style.visibility</p:attrName>
                                        </p:attrNameLst>
                                      </p:cBhvr>
                                      <p:to>
                                        <p:strVal val="visible"/>
                                      </p:to>
                                    </p:set>
                                    <p:anim calcmode="lin" valueType="num">
                                      <p:cBhvr>
                                        <p:cTn id="23" dur="500" fill="hold"/>
                                        <p:tgtEl>
                                          <p:spTgt spid="15"/>
                                        </p:tgtEl>
                                        <p:attrNameLst>
                                          <p:attrName>ppt_w</p:attrName>
                                        </p:attrNameLst>
                                      </p:cBhvr>
                                      <p:tavLst>
                                        <p:tav tm="0">
                                          <p:val>
                                            <p:fltVal val="0"/>
                                          </p:val>
                                        </p:tav>
                                        <p:tav tm="100000">
                                          <p:val>
                                            <p:strVal val="#ppt_w"/>
                                          </p:val>
                                        </p:tav>
                                      </p:tavLst>
                                    </p:anim>
                                    <p:anim calcmode="lin" valueType="num">
                                      <p:cBhvr>
                                        <p:cTn id="24" dur="500" fill="hold"/>
                                        <p:tgtEl>
                                          <p:spTgt spid="15"/>
                                        </p:tgtEl>
                                        <p:attrNameLst>
                                          <p:attrName>ppt_h</p:attrName>
                                        </p:attrNameLst>
                                      </p:cBhvr>
                                      <p:tavLst>
                                        <p:tav tm="0">
                                          <p:val>
                                            <p:fltVal val="0"/>
                                          </p:val>
                                        </p:tav>
                                        <p:tav tm="100000">
                                          <p:val>
                                            <p:strVal val="#ppt_h"/>
                                          </p:val>
                                        </p:tav>
                                      </p:tavLst>
                                    </p:anim>
                                    <p:animEffect transition="in" filter="fade">
                                      <p:cBhvr>
                                        <p:cTn id="25" dur="500"/>
                                        <p:tgtEl>
                                          <p:spTgt spid="15"/>
                                        </p:tgtEl>
                                      </p:cBhvr>
                                    </p:animEffect>
                                  </p:childTnLst>
                                </p:cTn>
                              </p:par>
                            </p:childTnLst>
                          </p:cTn>
                        </p:par>
                        <p:par>
                          <p:cTn id="26" fill="hold">
                            <p:stCondLst>
                              <p:cond delay="2000"/>
                            </p:stCondLst>
                            <p:childTnLst>
                              <p:par>
                                <p:cTn id="27" presetID="10" presetClass="entr" presetSubtype="0" fill="hold" grpId="0" nodeType="afterEffect">
                                  <p:stCondLst>
                                    <p:cond delay="0"/>
                                  </p:stCondLst>
                                  <p:childTnLst>
                                    <p:set>
                                      <p:cBhvr>
                                        <p:cTn id="28" dur="1" fill="hold">
                                          <p:stCondLst>
                                            <p:cond delay="0"/>
                                          </p:stCondLst>
                                        </p:cTn>
                                        <p:tgtEl>
                                          <p:spTgt spid="8"/>
                                        </p:tgtEl>
                                        <p:attrNameLst>
                                          <p:attrName>style.visibility</p:attrName>
                                        </p:attrNameLst>
                                      </p:cBhvr>
                                      <p:to>
                                        <p:strVal val="visible"/>
                                      </p:to>
                                    </p:set>
                                    <p:animEffect transition="in" filter="fade">
                                      <p:cBhvr>
                                        <p:cTn id="29" dur="500"/>
                                        <p:tgtEl>
                                          <p:spTgt spid="8"/>
                                        </p:tgtEl>
                                      </p:cBhvr>
                                    </p:animEffect>
                                  </p:childTnLst>
                                </p:cTn>
                              </p:par>
                              <p:par>
                                <p:cTn id="30" presetID="10" presetClass="entr" presetSubtype="0" fill="hold" grpId="0" nodeType="withEffect">
                                  <p:stCondLst>
                                    <p:cond delay="0"/>
                                  </p:stCondLst>
                                  <p:childTnLst>
                                    <p:set>
                                      <p:cBhvr>
                                        <p:cTn id="31" dur="1" fill="hold">
                                          <p:stCondLst>
                                            <p:cond delay="0"/>
                                          </p:stCondLst>
                                        </p:cTn>
                                        <p:tgtEl>
                                          <p:spTgt spid="7"/>
                                        </p:tgtEl>
                                        <p:attrNameLst>
                                          <p:attrName>style.visibility</p:attrName>
                                        </p:attrNameLst>
                                      </p:cBhvr>
                                      <p:to>
                                        <p:strVal val="visible"/>
                                      </p:to>
                                    </p:set>
                                    <p:animEffect transition="in" filter="fade">
                                      <p:cBhvr>
                                        <p:cTn id="32" dur="500"/>
                                        <p:tgtEl>
                                          <p:spTgt spid="7"/>
                                        </p:tgtEl>
                                      </p:cBhvr>
                                    </p:animEffect>
                                  </p:childTnLst>
                                </p:cTn>
                              </p:par>
                            </p:childTnLst>
                          </p:cTn>
                        </p:par>
                        <p:par>
                          <p:cTn id="33" fill="hold">
                            <p:stCondLst>
                              <p:cond delay="2500"/>
                            </p:stCondLst>
                            <p:childTnLst>
                              <p:par>
                                <p:cTn id="34" presetID="53" presetClass="entr" presetSubtype="16" fill="hold" grpId="0" nodeType="afterEffect">
                                  <p:stCondLst>
                                    <p:cond delay="0"/>
                                  </p:stCondLst>
                                  <p:childTnLst>
                                    <p:set>
                                      <p:cBhvr>
                                        <p:cTn id="35" dur="1" fill="hold">
                                          <p:stCondLst>
                                            <p:cond delay="0"/>
                                          </p:stCondLst>
                                        </p:cTn>
                                        <p:tgtEl>
                                          <p:spTgt spid="4"/>
                                        </p:tgtEl>
                                        <p:attrNameLst>
                                          <p:attrName>style.visibility</p:attrName>
                                        </p:attrNameLst>
                                      </p:cBhvr>
                                      <p:to>
                                        <p:strVal val="visible"/>
                                      </p:to>
                                    </p:set>
                                    <p:anim calcmode="lin" valueType="num">
                                      <p:cBhvr>
                                        <p:cTn id="36" dur="500" fill="hold"/>
                                        <p:tgtEl>
                                          <p:spTgt spid="4"/>
                                        </p:tgtEl>
                                        <p:attrNameLst>
                                          <p:attrName>ppt_w</p:attrName>
                                        </p:attrNameLst>
                                      </p:cBhvr>
                                      <p:tavLst>
                                        <p:tav tm="0">
                                          <p:val>
                                            <p:fltVal val="0"/>
                                          </p:val>
                                        </p:tav>
                                        <p:tav tm="100000">
                                          <p:val>
                                            <p:strVal val="#ppt_w"/>
                                          </p:val>
                                        </p:tav>
                                      </p:tavLst>
                                    </p:anim>
                                    <p:anim calcmode="lin" valueType="num">
                                      <p:cBhvr>
                                        <p:cTn id="37" dur="500" fill="hold"/>
                                        <p:tgtEl>
                                          <p:spTgt spid="4"/>
                                        </p:tgtEl>
                                        <p:attrNameLst>
                                          <p:attrName>ppt_h</p:attrName>
                                        </p:attrNameLst>
                                      </p:cBhvr>
                                      <p:tavLst>
                                        <p:tav tm="0">
                                          <p:val>
                                            <p:fltVal val="0"/>
                                          </p:val>
                                        </p:tav>
                                        <p:tav tm="100000">
                                          <p:val>
                                            <p:strVal val="#ppt_h"/>
                                          </p:val>
                                        </p:tav>
                                      </p:tavLst>
                                    </p:anim>
                                    <p:animEffect transition="in" filter="fade">
                                      <p:cBhvr>
                                        <p:cTn id="38" dur="500"/>
                                        <p:tgtEl>
                                          <p:spTgt spid="4"/>
                                        </p:tgtEl>
                                      </p:cBhvr>
                                    </p:animEffect>
                                  </p:childTnLst>
                                </p:cTn>
                              </p:par>
                            </p:childTnLst>
                          </p:cTn>
                        </p:par>
                        <p:par>
                          <p:cTn id="39" fill="hold">
                            <p:stCondLst>
                              <p:cond delay="3000"/>
                            </p:stCondLst>
                            <p:childTnLst>
                              <p:par>
                                <p:cTn id="40" presetID="53" presetClass="entr" presetSubtype="16" fill="hold" nodeType="afterEffect">
                                  <p:stCondLst>
                                    <p:cond delay="0"/>
                                  </p:stCondLst>
                                  <p:childTnLst>
                                    <p:set>
                                      <p:cBhvr>
                                        <p:cTn id="41" dur="1" fill="hold">
                                          <p:stCondLst>
                                            <p:cond delay="0"/>
                                          </p:stCondLst>
                                        </p:cTn>
                                        <p:tgtEl>
                                          <p:spTgt spid="18"/>
                                        </p:tgtEl>
                                        <p:attrNameLst>
                                          <p:attrName>style.visibility</p:attrName>
                                        </p:attrNameLst>
                                      </p:cBhvr>
                                      <p:to>
                                        <p:strVal val="visible"/>
                                      </p:to>
                                    </p:set>
                                    <p:anim calcmode="lin" valueType="num">
                                      <p:cBhvr>
                                        <p:cTn id="42" dur="500" fill="hold"/>
                                        <p:tgtEl>
                                          <p:spTgt spid="18"/>
                                        </p:tgtEl>
                                        <p:attrNameLst>
                                          <p:attrName>ppt_w</p:attrName>
                                        </p:attrNameLst>
                                      </p:cBhvr>
                                      <p:tavLst>
                                        <p:tav tm="0">
                                          <p:val>
                                            <p:fltVal val="0"/>
                                          </p:val>
                                        </p:tav>
                                        <p:tav tm="100000">
                                          <p:val>
                                            <p:strVal val="#ppt_w"/>
                                          </p:val>
                                        </p:tav>
                                      </p:tavLst>
                                    </p:anim>
                                    <p:anim calcmode="lin" valueType="num">
                                      <p:cBhvr>
                                        <p:cTn id="43" dur="500" fill="hold"/>
                                        <p:tgtEl>
                                          <p:spTgt spid="18"/>
                                        </p:tgtEl>
                                        <p:attrNameLst>
                                          <p:attrName>ppt_h</p:attrName>
                                        </p:attrNameLst>
                                      </p:cBhvr>
                                      <p:tavLst>
                                        <p:tav tm="0">
                                          <p:val>
                                            <p:fltVal val="0"/>
                                          </p:val>
                                        </p:tav>
                                        <p:tav tm="100000">
                                          <p:val>
                                            <p:strVal val="#ppt_h"/>
                                          </p:val>
                                        </p:tav>
                                      </p:tavLst>
                                    </p:anim>
                                    <p:animEffect transition="in" filter="fade">
                                      <p:cBhvr>
                                        <p:cTn id="44" dur="500"/>
                                        <p:tgtEl>
                                          <p:spTgt spid="18"/>
                                        </p:tgtEl>
                                      </p:cBhvr>
                                    </p:animEffect>
                                  </p:childTnLst>
                                </p:cTn>
                              </p:par>
                            </p:childTnLst>
                          </p:cTn>
                        </p:par>
                        <p:par>
                          <p:cTn id="45" fill="hold">
                            <p:stCondLst>
                              <p:cond delay="3500"/>
                            </p:stCondLst>
                            <p:childTnLst>
                              <p:par>
                                <p:cTn id="46" presetID="10" presetClass="entr" presetSubtype="0" fill="hold" grpId="0" nodeType="afterEffect">
                                  <p:stCondLst>
                                    <p:cond delay="0"/>
                                  </p:stCondLst>
                                  <p:childTnLst>
                                    <p:set>
                                      <p:cBhvr>
                                        <p:cTn id="47" dur="1" fill="hold">
                                          <p:stCondLst>
                                            <p:cond delay="0"/>
                                          </p:stCondLst>
                                        </p:cTn>
                                        <p:tgtEl>
                                          <p:spTgt spid="10"/>
                                        </p:tgtEl>
                                        <p:attrNameLst>
                                          <p:attrName>style.visibility</p:attrName>
                                        </p:attrNameLst>
                                      </p:cBhvr>
                                      <p:to>
                                        <p:strVal val="visible"/>
                                      </p:to>
                                    </p:set>
                                    <p:animEffect transition="in" filter="fade">
                                      <p:cBhvr>
                                        <p:cTn id="48" dur="500"/>
                                        <p:tgtEl>
                                          <p:spTgt spid="10"/>
                                        </p:tgtEl>
                                      </p:cBhvr>
                                    </p:animEffect>
                                  </p:childTnLst>
                                </p:cTn>
                              </p:par>
                              <p:par>
                                <p:cTn id="49" presetID="10" presetClass="entr" presetSubtype="0" fill="hold" grpId="0" nodeType="withEffect">
                                  <p:stCondLst>
                                    <p:cond delay="0"/>
                                  </p:stCondLst>
                                  <p:childTnLst>
                                    <p:set>
                                      <p:cBhvr>
                                        <p:cTn id="50" dur="1" fill="hold">
                                          <p:stCondLst>
                                            <p:cond delay="0"/>
                                          </p:stCondLst>
                                        </p:cTn>
                                        <p:tgtEl>
                                          <p:spTgt spid="9"/>
                                        </p:tgtEl>
                                        <p:attrNameLst>
                                          <p:attrName>style.visibility</p:attrName>
                                        </p:attrNameLst>
                                      </p:cBhvr>
                                      <p:to>
                                        <p:strVal val="visible"/>
                                      </p:to>
                                    </p:set>
                                    <p:animEffect transition="in" filter="fade">
                                      <p:cBhvr>
                                        <p:cTn id="51" dur="500"/>
                                        <p:tgtEl>
                                          <p:spTgt spid="9"/>
                                        </p:tgtEl>
                                      </p:cBhvr>
                                    </p:animEffect>
                                  </p:childTnLst>
                                </p:cTn>
                              </p:par>
                            </p:childTnLst>
                          </p:cTn>
                        </p:par>
                        <p:par>
                          <p:cTn id="52" fill="hold">
                            <p:stCondLst>
                              <p:cond delay="4000"/>
                            </p:stCondLst>
                            <p:childTnLst>
                              <p:par>
                                <p:cTn id="53" presetID="53" presetClass="entr" presetSubtype="16" fill="hold" grpId="0" nodeType="afterEffect">
                                  <p:stCondLst>
                                    <p:cond delay="0"/>
                                  </p:stCondLst>
                                  <p:childTnLst>
                                    <p:set>
                                      <p:cBhvr>
                                        <p:cTn id="54" dur="1" fill="hold">
                                          <p:stCondLst>
                                            <p:cond delay="0"/>
                                          </p:stCondLst>
                                        </p:cTn>
                                        <p:tgtEl>
                                          <p:spTgt spid="2"/>
                                        </p:tgtEl>
                                        <p:attrNameLst>
                                          <p:attrName>style.visibility</p:attrName>
                                        </p:attrNameLst>
                                      </p:cBhvr>
                                      <p:to>
                                        <p:strVal val="visible"/>
                                      </p:to>
                                    </p:set>
                                    <p:anim calcmode="lin" valueType="num">
                                      <p:cBhvr>
                                        <p:cTn id="55" dur="500" fill="hold"/>
                                        <p:tgtEl>
                                          <p:spTgt spid="2"/>
                                        </p:tgtEl>
                                        <p:attrNameLst>
                                          <p:attrName>ppt_w</p:attrName>
                                        </p:attrNameLst>
                                      </p:cBhvr>
                                      <p:tavLst>
                                        <p:tav tm="0">
                                          <p:val>
                                            <p:fltVal val="0"/>
                                          </p:val>
                                        </p:tav>
                                        <p:tav tm="100000">
                                          <p:val>
                                            <p:strVal val="#ppt_w"/>
                                          </p:val>
                                        </p:tav>
                                      </p:tavLst>
                                    </p:anim>
                                    <p:anim calcmode="lin" valueType="num">
                                      <p:cBhvr>
                                        <p:cTn id="56" dur="500" fill="hold"/>
                                        <p:tgtEl>
                                          <p:spTgt spid="2"/>
                                        </p:tgtEl>
                                        <p:attrNameLst>
                                          <p:attrName>ppt_h</p:attrName>
                                        </p:attrNameLst>
                                      </p:cBhvr>
                                      <p:tavLst>
                                        <p:tav tm="0">
                                          <p:val>
                                            <p:fltVal val="0"/>
                                          </p:val>
                                        </p:tav>
                                        <p:tav tm="100000">
                                          <p:val>
                                            <p:strVal val="#ppt_h"/>
                                          </p:val>
                                        </p:tav>
                                      </p:tavLst>
                                    </p:anim>
                                    <p:animEffect transition="in" filter="fade">
                                      <p:cBhvr>
                                        <p:cTn id="57" dur="500"/>
                                        <p:tgtEl>
                                          <p:spTgt spid="2"/>
                                        </p:tgtEl>
                                      </p:cBhvr>
                                    </p:animEffect>
                                  </p:childTnLst>
                                </p:cTn>
                              </p:par>
                            </p:childTnLst>
                          </p:cTn>
                        </p:par>
                        <p:par>
                          <p:cTn id="58" fill="hold">
                            <p:stCondLst>
                              <p:cond delay="4500"/>
                            </p:stCondLst>
                            <p:childTnLst>
                              <p:par>
                                <p:cTn id="59" presetID="53" presetClass="entr" presetSubtype="16" fill="hold" nodeType="afterEffect">
                                  <p:stCondLst>
                                    <p:cond delay="0"/>
                                  </p:stCondLst>
                                  <p:childTnLst>
                                    <p:set>
                                      <p:cBhvr>
                                        <p:cTn id="60" dur="1" fill="hold">
                                          <p:stCondLst>
                                            <p:cond delay="0"/>
                                          </p:stCondLst>
                                        </p:cTn>
                                        <p:tgtEl>
                                          <p:spTgt spid="22"/>
                                        </p:tgtEl>
                                        <p:attrNameLst>
                                          <p:attrName>style.visibility</p:attrName>
                                        </p:attrNameLst>
                                      </p:cBhvr>
                                      <p:to>
                                        <p:strVal val="visible"/>
                                      </p:to>
                                    </p:set>
                                    <p:anim calcmode="lin" valueType="num">
                                      <p:cBhvr>
                                        <p:cTn id="61" dur="500" fill="hold"/>
                                        <p:tgtEl>
                                          <p:spTgt spid="22"/>
                                        </p:tgtEl>
                                        <p:attrNameLst>
                                          <p:attrName>ppt_w</p:attrName>
                                        </p:attrNameLst>
                                      </p:cBhvr>
                                      <p:tavLst>
                                        <p:tav tm="0">
                                          <p:val>
                                            <p:fltVal val="0"/>
                                          </p:val>
                                        </p:tav>
                                        <p:tav tm="100000">
                                          <p:val>
                                            <p:strVal val="#ppt_w"/>
                                          </p:val>
                                        </p:tav>
                                      </p:tavLst>
                                    </p:anim>
                                    <p:anim calcmode="lin" valueType="num">
                                      <p:cBhvr>
                                        <p:cTn id="62" dur="500" fill="hold"/>
                                        <p:tgtEl>
                                          <p:spTgt spid="22"/>
                                        </p:tgtEl>
                                        <p:attrNameLst>
                                          <p:attrName>ppt_h</p:attrName>
                                        </p:attrNameLst>
                                      </p:cBhvr>
                                      <p:tavLst>
                                        <p:tav tm="0">
                                          <p:val>
                                            <p:fltVal val="0"/>
                                          </p:val>
                                        </p:tav>
                                        <p:tav tm="100000">
                                          <p:val>
                                            <p:strVal val="#ppt_h"/>
                                          </p:val>
                                        </p:tav>
                                      </p:tavLst>
                                    </p:anim>
                                    <p:animEffect transition="in" filter="fade">
                                      <p:cBhvr>
                                        <p:cTn id="63" dur="500"/>
                                        <p:tgtEl>
                                          <p:spTgt spid="22"/>
                                        </p:tgtEl>
                                      </p:cBhvr>
                                    </p:animEffect>
                                  </p:childTnLst>
                                </p:cTn>
                              </p:par>
                            </p:childTnLst>
                          </p:cTn>
                        </p:par>
                        <p:par>
                          <p:cTn id="64" fill="hold">
                            <p:stCondLst>
                              <p:cond delay="5000"/>
                            </p:stCondLst>
                            <p:childTnLst>
                              <p:par>
                                <p:cTn id="65" presetID="10" presetClass="entr" presetSubtype="0" fill="hold" grpId="0" nodeType="afterEffect">
                                  <p:stCondLst>
                                    <p:cond delay="0"/>
                                  </p:stCondLst>
                                  <p:childTnLst>
                                    <p:set>
                                      <p:cBhvr>
                                        <p:cTn id="66" dur="1" fill="hold">
                                          <p:stCondLst>
                                            <p:cond delay="0"/>
                                          </p:stCondLst>
                                        </p:cTn>
                                        <p:tgtEl>
                                          <p:spTgt spid="12"/>
                                        </p:tgtEl>
                                        <p:attrNameLst>
                                          <p:attrName>style.visibility</p:attrName>
                                        </p:attrNameLst>
                                      </p:cBhvr>
                                      <p:to>
                                        <p:strVal val="visible"/>
                                      </p:to>
                                    </p:set>
                                    <p:animEffect transition="in" filter="fade">
                                      <p:cBhvr>
                                        <p:cTn id="67" dur="500"/>
                                        <p:tgtEl>
                                          <p:spTgt spid="12"/>
                                        </p:tgtEl>
                                      </p:cBhvr>
                                    </p:animEffect>
                                  </p:childTnLst>
                                </p:cTn>
                              </p:par>
                              <p:par>
                                <p:cTn id="68" presetID="10" presetClass="entr" presetSubtype="0" fill="hold" grpId="0" nodeType="withEffect">
                                  <p:stCondLst>
                                    <p:cond delay="0"/>
                                  </p:stCondLst>
                                  <p:childTnLst>
                                    <p:set>
                                      <p:cBhvr>
                                        <p:cTn id="69" dur="1" fill="hold">
                                          <p:stCondLst>
                                            <p:cond delay="0"/>
                                          </p:stCondLst>
                                        </p:cTn>
                                        <p:tgtEl>
                                          <p:spTgt spid="11"/>
                                        </p:tgtEl>
                                        <p:attrNameLst>
                                          <p:attrName>style.visibility</p:attrName>
                                        </p:attrNameLst>
                                      </p:cBhvr>
                                      <p:to>
                                        <p:strVal val="visible"/>
                                      </p:to>
                                    </p:set>
                                    <p:animEffect transition="in" filter="fade">
                                      <p:cBhvr>
                                        <p:cTn id="70" dur="500"/>
                                        <p:tgtEl>
                                          <p:spTgt spid="11"/>
                                        </p:tgtEl>
                                      </p:cBhvr>
                                    </p:animEffect>
                                  </p:childTnLst>
                                </p:cTn>
                              </p:par>
                            </p:childTnLst>
                          </p:cTn>
                        </p:par>
                        <p:par>
                          <p:cTn id="71" fill="hold">
                            <p:stCondLst>
                              <p:cond delay="5500"/>
                            </p:stCondLst>
                            <p:childTnLst>
                              <p:par>
                                <p:cTn id="72" presetID="53" presetClass="entr" presetSubtype="16" fill="hold" grpId="0" nodeType="afterEffect">
                                  <p:stCondLst>
                                    <p:cond delay="0"/>
                                  </p:stCondLst>
                                  <p:childTnLst>
                                    <p:set>
                                      <p:cBhvr>
                                        <p:cTn id="73" dur="1" fill="hold">
                                          <p:stCondLst>
                                            <p:cond delay="0"/>
                                          </p:stCondLst>
                                        </p:cTn>
                                        <p:tgtEl>
                                          <p:spTgt spid="3"/>
                                        </p:tgtEl>
                                        <p:attrNameLst>
                                          <p:attrName>style.visibility</p:attrName>
                                        </p:attrNameLst>
                                      </p:cBhvr>
                                      <p:to>
                                        <p:strVal val="visible"/>
                                      </p:to>
                                    </p:set>
                                    <p:anim calcmode="lin" valueType="num">
                                      <p:cBhvr>
                                        <p:cTn id="74" dur="500" fill="hold"/>
                                        <p:tgtEl>
                                          <p:spTgt spid="3"/>
                                        </p:tgtEl>
                                        <p:attrNameLst>
                                          <p:attrName>ppt_w</p:attrName>
                                        </p:attrNameLst>
                                      </p:cBhvr>
                                      <p:tavLst>
                                        <p:tav tm="0">
                                          <p:val>
                                            <p:fltVal val="0"/>
                                          </p:val>
                                        </p:tav>
                                        <p:tav tm="100000">
                                          <p:val>
                                            <p:strVal val="#ppt_w"/>
                                          </p:val>
                                        </p:tav>
                                      </p:tavLst>
                                    </p:anim>
                                    <p:anim calcmode="lin" valueType="num">
                                      <p:cBhvr>
                                        <p:cTn id="75" dur="500" fill="hold"/>
                                        <p:tgtEl>
                                          <p:spTgt spid="3"/>
                                        </p:tgtEl>
                                        <p:attrNameLst>
                                          <p:attrName>ppt_h</p:attrName>
                                        </p:attrNameLst>
                                      </p:cBhvr>
                                      <p:tavLst>
                                        <p:tav tm="0">
                                          <p:val>
                                            <p:fltVal val="0"/>
                                          </p:val>
                                        </p:tav>
                                        <p:tav tm="100000">
                                          <p:val>
                                            <p:strVal val="#ppt_h"/>
                                          </p:val>
                                        </p:tav>
                                      </p:tavLst>
                                    </p:anim>
                                    <p:animEffect transition="in" filter="fade">
                                      <p:cBhvr>
                                        <p:cTn id="76" dur="500"/>
                                        <p:tgtEl>
                                          <p:spTgt spid="3"/>
                                        </p:tgtEl>
                                      </p:cBhvr>
                                    </p:animEffect>
                                  </p:childTnLst>
                                </p:cTn>
                              </p:par>
                            </p:childTnLst>
                          </p:cTn>
                        </p:par>
                        <p:par>
                          <p:cTn id="77" fill="hold">
                            <p:stCondLst>
                              <p:cond delay="6000"/>
                            </p:stCondLst>
                            <p:childTnLst>
                              <p:par>
                                <p:cTn id="78" presetID="53" presetClass="entr" presetSubtype="16" fill="hold" grpId="0" nodeType="afterEffect">
                                  <p:stCondLst>
                                    <p:cond delay="0"/>
                                  </p:stCondLst>
                                  <p:childTnLst>
                                    <p:set>
                                      <p:cBhvr>
                                        <p:cTn id="79" dur="1" fill="hold">
                                          <p:stCondLst>
                                            <p:cond delay="0"/>
                                          </p:stCondLst>
                                        </p:cTn>
                                        <p:tgtEl>
                                          <p:spTgt spid="21"/>
                                        </p:tgtEl>
                                        <p:attrNameLst>
                                          <p:attrName>style.visibility</p:attrName>
                                        </p:attrNameLst>
                                      </p:cBhvr>
                                      <p:to>
                                        <p:strVal val="visible"/>
                                      </p:to>
                                    </p:set>
                                    <p:anim calcmode="lin" valueType="num">
                                      <p:cBhvr>
                                        <p:cTn id="80" dur="500" fill="hold"/>
                                        <p:tgtEl>
                                          <p:spTgt spid="21"/>
                                        </p:tgtEl>
                                        <p:attrNameLst>
                                          <p:attrName>ppt_w</p:attrName>
                                        </p:attrNameLst>
                                      </p:cBhvr>
                                      <p:tavLst>
                                        <p:tav tm="0">
                                          <p:val>
                                            <p:fltVal val="0"/>
                                          </p:val>
                                        </p:tav>
                                        <p:tav tm="100000">
                                          <p:val>
                                            <p:strVal val="#ppt_w"/>
                                          </p:val>
                                        </p:tav>
                                      </p:tavLst>
                                    </p:anim>
                                    <p:anim calcmode="lin" valueType="num">
                                      <p:cBhvr>
                                        <p:cTn id="81" dur="500" fill="hold"/>
                                        <p:tgtEl>
                                          <p:spTgt spid="21"/>
                                        </p:tgtEl>
                                        <p:attrNameLst>
                                          <p:attrName>ppt_h</p:attrName>
                                        </p:attrNameLst>
                                      </p:cBhvr>
                                      <p:tavLst>
                                        <p:tav tm="0">
                                          <p:val>
                                            <p:fltVal val="0"/>
                                          </p:val>
                                        </p:tav>
                                        <p:tav tm="100000">
                                          <p:val>
                                            <p:strVal val="#ppt_h"/>
                                          </p:val>
                                        </p:tav>
                                      </p:tavLst>
                                    </p:anim>
                                    <p:animEffect transition="in" filter="fade">
                                      <p:cBhvr>
                                        <p:cTn id="82" dur="500"/>
                                        <p:tgtEl>
                                          <p:spTgt spid="21"/>
                                        </p:tgtEl>
                                      </p:cBhvr>
                                    </p:animEffect>
                                  </p:childTnLst>
                                </p:cTn>
                              </p:par>
                            </p:childTnLst>
                          </p:cTn>
                        </p:par>
                        <p:par>
                          <p:cTn id="83" fill="hold">
                            <p:stCondLst>
                              <p:cond delay="6500"/>
                            </p:stCondLst>
                            <p:childTnLst>
                              <p:par>
                                <p:cTn id="84" presetID="10" presetClass="entr" presetSubtype="0" fill="hold" grpId="0" nodeType="afterEffect">
                                  <p:stCondLst>
                                    <p:cond delay="0"/>
                                  </p:stCondLst>
                                  <p:childTnLst>
                                    <p:set>
                                      <p:cBhvr>
                                        <p:cTn id="85" dur="1" fill="hold">
                                          <p:stCondLst>
                                            <p:cond delay="0"/>
                                          </p:stCondLst>
                                        </p:cTn>
                                        <p:tgtEl>
                                          <p:spTgt spid="26"/>
                                        </p:tgtEl>
                                        <p:attrNameLst>
                                          <p:attrName>style.visibility</p:attrName>
                                        </p:attrNameLst>
                                      </p:cBhvr>
                                      <p:to>
                                        <p:strVal val="visible"/>
                                      </p:to>
                                    </p:set>
                                    <p:animEffect transition="in" filter="fade">
                                      <p:cBhvr>
                                        <p:cTn id="86" dur="500"/>
                                        <p:tgtEl>
                                          <p:spTgt spid="26"/>
                                        </p:tgtEl>
                                      </p:cBhvr>
                                    </p:animEffect>
                                  </p:childTnLst>
                                </p:cTn>
                              </p:par>
                            </p:childTnLst>
                          </p:cTn>
                        </p:par>
                        <p:par>
                          <p:cTn id="87" fill="hold">
                            <p:stCondLst>
                              <p:cond delay="7000"/>
                            </p:stCondLst>
                            <p:childTnLst>
                              <p:par>
                                <p:cTn id="88" presetID="10" presetClass="entr" presetSubtype="0" fill="hold" grpId="0" nodeType="afterEffect">
                                  <p:stCondLst>
                                    <p:cond delay="0"/>
                                  </p:stCondLst>
                                  <p:childTnLst>
                                    <p:set>
                                      <p:cBhvr>
                                        <p:cTn id="89" dur="1" fill="hold">
                                          <p:stCondLst>
                                            <p:cond delay="0"/>
                                          </p:stCondLst>
                                        </p:cTn>
                                        <p:tgtEl>
                                          <p:spTgt spid="14"/>
                                        </p:tgtEl>
                                        <p:attrNameLst>
                                          <p:attrName>style.visibility</p:attrName>
                                        </p:attrNameLst>
                                      </p:cBhvr>
                                      <p:to>
                                        <p:strVal val="visible"/>
                                      </p:to>
                                    </p:set>
                                    <p:animEffect transition="in" filter="fade">
                                      <p:cBhvr>
                                        <p:cTn id="90" dur="500"/>
                                        <p:tgtEl>
                                          <p:spTgt spid="14"/>
                                        </p:tgtEl>
                                      </p:cBhvr>
                                    </p:animEffect>
                                  </p:childTnLst>
                                </p:cTn>
                              </p:par>
                              <p:par>
                                <p:cTn id="91" presetID="10" presetClass="entr" presetSubtype="0" fill="hold" grpId="0" nodeType="withEffect">
                                  <p:stCondLst>
                                    <p:cond delay="0"/>
                                  </p:stCondLst>
                                  <p:childTnLst>
                                    <p:set>
                                      <p:cBhvr>
                                        <p:cTn id="92" dur="1" fill="hold">
                                          <p:stCondLst>
                                            <p:cond delay="0"/>
                                          </p:stCondLst>
                                        </p:cTn>
                                        <p:tgtEl>
                                          <p:spTgt spid="13"/>
                                        </p:tgtEl>
                                        <p:attrNameLst>
                                          <p:attrName>style.visibility</p:attrName>
                                        </p:attrNameLst>
                                      </p:cBhvr>
                                      <p:to>
                                        <p:strVal val="visible"/>
                                      </p:to>
                                    </p:set>
                                    <p:animEffect transition="in" filter="fade">
                                      <p:cBhvr>
                                        <p:cTn id="93" dur="500"/>
                                        <p:tgtEl>
                                          <p:spTgt spid="1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3" grpId="0" animBg="1"/>
      <p:bldP spid="4" grpId="0" animBg="1"/>
      <p:bldP spid="5" grpId="0" animBg="1"/>
      <p:bldP spid="6" grpId="0" animBg="1"/>
      <p:bldP spid="7" grpId="0" animBg="1"/>
      <p:bldP spid="8" grpId="0" animBg="1"/>
      <p:bldP spid="9" grpId="0" animBg="1"/>
      <p:bldP spid="10" grpId="0" animBg="1"/>
      <p:bldP spid="11" grpId="0" animBg="1"/>
      <p:bldP spid="12" grpId="0" animBg="1"/>
      <p:bldP spid="13" grpId="0" animBg="1"/>
      <p:bldP spid="14" grpId="0" animBg="1"/>
      <p:bldP spid="21" grpId="0" animBg="1"/>
      <p:bldP spid="25" grpId="0"/>
      <p:bldP spid="26" grpId="0" animBg="1"/>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47" name="pasted-image.pdf"/>
          <p:cNvPicPr>
            <a:picLocks noChangeAspect="1" noChangeArrowheads="1"/>
          </p:cNvPicPr>
          <p:nvPr/>
        </p:nvPicPr>
        <p:blipFill>
          <a:blip r:embed="rId3" cstate="screen">
            <a:extLst>
              <a:ext uri="{28A0092B-C50C-407E-A947-70E740481C1C}">
                <a14:useLocalDpi xmlns:a14="http://schemas.microsoft.com/office/drawing/2010/main"/>
              </a:ext>
            </a:extLst>
          </a:blip>
          <a:srcRect/>
          <a:stretch>
            <a:fillRect/>
          </a:stretch>
        </p:blipFill>
        <p:spPr bwMode="auto">
          <a:xfrm>
            <a:off x="3465513" y="1590675"/>
            <a:ext cx="2108200" cy="273685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pic>
      <p:sp>
        <p:nvSpPr>
          <p:cNvPr id="448" name="Shape 448"/>
          <p:cNvSpPr>
            <a:spLocks noChangeArrowheads="1"/>
          </p:cNvSpPr>
          <p:nvPr/>
        </p:nvSpPr>
        <p:spPr bwMode="auto">
          <a:xfrm>
            <a:off x="2820988" y="1198563"/>
            <a:ext cx="3502025" cy="35020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12700">
            <a:solidFill>
              <a:srgbClr val="FFFFFF"/>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449" name="Shape 449"/>
          <p:cNvSpPr>
            <a:spLocks noChangeArrowheads="1"/>
          </p:cNvSpPr>
          <p:nvPr/>
        </p:nvSpPr>
        <p:spPr bwMode="auto">
          <a:xfrm>
            <a:off x="2384425" y="762000"/>
            <a:ext cx="4375150" cy="4375150"/>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6350">
            <a:solidFill>
              <a:srgbClr val="FFFFFF">
                <a:alpha val="65097"/>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450" name="Shape 450"/>
          <p:cNvSpPr>
            <a:spLocks noChangeArrowheads="1"/>
          </p:cNvSpPr>
          <p:nvPr/>
        </p:nvSpPr>
        <p:spPr bwMode="auto">
          <a:xfrm>
            <a:off x="1611313" y="-9525"/>
            <a:ext cx="5921375" cy="5919788"/>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3175">
            <a:solidFill>
              <a:srgbClr val="FFFFFF">
                <a:alpha val="49019"/>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451" name="Shape 451"/>
          <p:cNvSpPr>
            <a:spLocks noChangeArrowheads="1"/>
          </p:cNvSpPr>
          <p:nvPr/>
        </p:nvSpPr>
        <p:spPr bwMode="auto">
          <a:xfrm>
            <a:off x="0" y="-1620838"/>
            <a:ext cx="9144000" cy="9142413"/>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6350">
            <a:solidFill>
              <a:srgbClr val="DCDEE0">
                <a:alpha val="23921"/>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452" name="Shape 452"/>
          <p:cNvSpPr>
            <a:spLocks noChangeArrowheads="1"/>
          </p:cNvSpPr>
          <p:nvPr/>
        </p:nvSpPr>
        <p:spPr bwMode="auto">
          <a:xfrm>
            <a:off x="7507288" y="1533525"/>
            <a:ext cx="1016000" cy="4826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lIns="17145" rIns="17145">
            <a:spAutoFit/>
          </a:bodyPr>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defTabSz="914400" eaLnBrk="1" hangingPunct="1">
              <a:lnSpc>
                <a:spcPct val="130000"/>
              </a:lnSpc>
            </a:pPr>
            <a:r>
              <a:rPr lang="en-US" altLang="zh-CN" sz="400">
                <a:solidFill>
                  <a:schemeClr val="bg1"/>
                </a:solidFill>
                <a:latin typeface="Arial" pitchFamily="34" charset="0"/>
                <a:cs typeface="Arial" pitchFamily="34" charset="0"/>
                <a:sym typeface="Arial" pitchFamily="34" charset="0"/>
              </a:rPr>
              <a:t>this is a sample text. insert your desired text here. Again. this is a dummy text. enter your own text here. this is a sample text.</a:t>
            </a:r>
          </a:p>
        </p:txBody>
      </p:sp>
      <p:sp>
        <p:nvSpPr>
          <p:cNvPr id="453" name="Shape 453"/>
          <p:cNvSpPr/>
          <p:nvPr/>
        </p:nvSpPr>
        <p:spPr>
          <a:xfrm>
            <a:off x="6667500" y="3833813"/>
            <a:ext cx="1014413" cy="482600"/>
          </a:xfrm>
          <a:prstGeom prst="rect">
            <a:avLst/>
          </a:prstGeom>
          <a:ln w="12700">
            <a:miter lim="400000"/>
          </a:ln>
        </p:spPr>
        <p:txBody>
          <a:bodyPr lIns="17145" rIns="17145">
            <a:spAutoFit/>
          </a:bodyPr>
          <a:lstStyle>
            <a:lvl1pPr algn="l"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Again. this is a dummy text. enter your own text here. this is a sample text.</a:t>
            </a:r>
          </a:p>
        </p:txBody>
      </p:sp>
      <p:sp>
        <p:nvSpPr>
          <p:cNvPr id="454" name="Shape 454"/>
          <p:cNvSpPr/>
          <p:nvPr/>
        </p:nvSpPr>
        <p:spPr>
          <a:xfrm>
            <a:off x="1868488" y="1835150"/>
            <a:ext cx="1016000" cy="482600"/>
          </a:xfrm>
          <a:prstGeom prst="rect">
            <a:avLst/>
          </a:prstGeom>
          <a:ln w="12700">
            <a:miter lim="400000"/>
          </a:ln>
        </p:spPr>
        <p:txBody>
          <a:bodyPr lIns="17145" rIns="17145">
            <a:spAutoFit/>
          </a:bodyPr>
          <a:lstStyle>
            <a:lvl1pPr algn="r"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Again. this is a dummy text. enter your own text here. this is a sample text.</a:t>
            </a:r>
          </a:p>
        </p:txBody>
      </p:sp>
      <p:sp>
        <p:nvSpPr>
          <p:cNvPr id="455" name="Shape 455"/>
          <p:cNvSpPr/>
          <p:nvPr/>
        </p:nvSpPr>
        <p:spPr>
          <a:xfrm>
            <a:off x="317500" y="3959225"/>
            <a:ext cx="1016000" cy="482600"/>
          </a:xfrm>
          <a:prstGeom prst="rect">
            <a:avLst/>
          </a:prstGeom>
          <a:ln w="12700">
            <a:miter lim="400000"/>
          </a:ln>
        </p:spPr>
        <p:txBody>
          <a:bodyPr lIns="17145" rIns="17145">
            <a:spAutoFit/>
          </a:bodyPr>
          <a:lstStyle>
            <a:lvl1pPr algn="l"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Again. this is a dummy text. enter your own text here. this is a sample text.</a:t>
            </a:r>
          </a:p>
        </p:txBody>
      </p:sp>
      <p:sp>
        <p:nvSpPr>
          <p:cNvPr id="456" name="Shape 456"/>
          <p:cNvSpPr>
            <a:spLocks noChangeArrowheads="1"/>
          </p:cNvSpPr>
          <p:nvPr/>
        </p:nvSpPr>
        <p:spPr bwMode="auto">
          <a:xfrm>
            <a:off x="7229475" y="1681163"/>
            <a:ext cx="85725" cy="857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sp>
        <p:nvSpPr>
          <p:cNvPr id="457" name="Shape 457"/>
          <p:cNvSpPr>
            <a:spLocks noChangeArrowheads="1"/>
          </p:cNvSpPr>
          <p:nvPr/>
        </p:nvSpPr>
        <p:spPr bwMode="auto">
          <a:xfrm>
            <a:off x="6443663" y="3976688"/>
            <a:ext cx="85725" cy="857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sp>
        <p:nvSpPr>
          <p:cNvPr id="458" name="Shape 458"/>
          <p:cNvSpPr>
            <a:spLocks noChangeArrowheads="1"/>
          </p:cNvSpPr>
          <p:nvPr/>
        </p:nvSpPr>
        <p:spPr bwMode="auto">
          <a:xfrm>
            <a:off x="3033713" y="1982788"/>
            <a:ext cx="85725" cy="857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sp>
        <p:nvSpPr>
          <p:cNvPr id="459" name="Shape 459"/>
          <p:cNvSpPr>
            <a:spLocks noChangeArrowheads="1"/>
          </p:cNvSpPr>
          <p:nvPr/>
        </p:nvSpPr>
        <p:spPr bwMode="auto">
          <a:xfrm>
            <a:off x="117475" y="4106863"/>
            <a:ext cx="87313" cy="857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sp>
        <p:nvSpPr>
          <p:cNvPr id="15" name="Shape 451"/>
          <p:cNvSpPr>
            <a:spLocks noChangeArrowheads="1"/>
          </p:cNvSpPr>
          <p:nvPr/>
        </p:nvSpPr>
        <p:spPr bwMode="auto">
          <a:xfrm>
            <a:off x="0" y="-1612900"/>
            <a:ext cx="9144000" cy="9144000"/>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6350">
            <a:solidFill>
              <a:srgbClr val="DCDEE0">
                <a:alpha val="23921"/>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16" name="Shape 450"/>
          <p:cNvSpPr>
            <a:spLocks noChangeArrowheads="1"/>
          </p:cNvSpPr>
          <p:nvPr/>
        </p:nvSpPr>
        <p:spPr bwMode="auto">
          <a:xfrm>
            <a:off x="1611313" y="-1588"/>
            <a:ext cx="5921375" cy="5921376"/>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3175">
            <a:solidFill>
              <a:srgbClr val="FFFFFF">
                <a:alpha val="49019"/>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17" name="Shape 449"/>
          <p:cNvSpPr>
            <a:spLocks noChangeArrowheads="1"/>
          </p:cNvSpPr>
          <p:nvPr/>
        </p:nvSpPr>
        <p:spPr bwMode="auto">
          <a:xfrm>
            <a:off x="2376488" y="752475"/>
            <a:ext cx="4375150" cy="4376738"/>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6350">
            <a:solidFill>
              <a:srgbClr val="FFFFFF">
                <a:alpha val="65097"/>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Click="0" advTm="1000">
        <p:random/>
      </p:transition>
    </mc:Choice>
    <mc:Fallback xmlns="">
      <p:transition spd="slow" advClick="0" advTm="1000">
        <p:random/>
      </p:transition>
    </mc:Fallback>
  </mc:AlternateContent>
  <p:timing>
    <p:tnLst>
      <p:par>
        <p:cTn id="1" dur="indefinite" restart="never" nodeType="tmRoot">
          <p:childTnLst>
            <p:seq concurrent="1" nextAc="seek">
              <p:cTn id="2" dur="indefinite" nodeType="mainSeq">
                <p:childTnLst>
                  <p:par>
                    <p:cTn id="3" fill="hold" nodeType="clickPar">
                      <p:stCondLst>
                        <p:cond delay="indefinite"/>
                        <p:cond evt="onBegin" delay="0">
                          <p:tn val="2"/>
                        </p:cond>
                      </p:stCondLst>
                      <p:childTnLst>
                        <p:par>
                          <p:cTn id="4" fill="hold" nodeType="withGroup">
                            <p:stCondLst>
                              <p:cond delay="0"/>
                            </p:stCondLst>
                            <p:childTnLst>
                              <p:par>
                                <p:cTn id="5" presetID="53" presetClass="entr" presetSubtype="16" fill="hold" nodeType="withEffect">
                                  <p:stCondLst>
                                    <p:cond delay="0"/>
                                  </p:stCondLst>
                                  <p:childTnLst>
                                    <p:set>
                                      <p:cBhvr>
                                        <p:cTn id="6" dur="1" fill="hold">
                                          <p:stCondLst>
                                            <p:cond delay="0"/>
                                          </p:stCondLst>
                                        </p:cTn>
                                        <p:tgtEl>
                                          <p:spTgt spid="447"/>
                                        </p:tgtEl>
                                        <p:attrNameLst>
                                          <p:attrName>style.visibility</p:attrName>
                                        </p:attrNameLst>
                                      </p:cBhvr>
                                      <p:to>
                                        <p:strVal val="visible"/>
                                      </p:to>
                                    </p:set>
                                    <p:anim calcmode="lin" valueType="num">
                                      <p:cBhvr>
                                        <p:cTn id="7" dur="750" fill="hold"/>
                                        <p:tgtEl>
                                          <p:spTgt spid="447"/>
                                        </p:tgtEl>
                                        <p:attrNameLst>
                                          <p:attrName>ppt_w</p:attrName>
                                        </p:attrNameLst>
                                      </p:cBhvr>
                                      <p:tavLst>
                                        <p:tav tm="0">
                                          <p:val>
                                            <p:fltVal val="0"/>
                                          </p:val>
                                        </p:tav>
                                        <p:tav tm="100000">
                                          <p:val>
                                            <p:strVal val="#ppt_w"/>
                                          </p:val>
                                        </p:tav>
                                      </p:tavLst>
                                    </p:anim>
                                    <p:anim calcmode="lin" valueType="num">
                                      <p:cBhvr>
                                        <p:cTn id="8" dur="750" fill="hold"/>
                                        <p:tgtEl>
                                          <p:spTgt spid="447"/>
                                        </p:tgtEl>
                                        <p:attrNameLst>
                                          <p:attrName>ppt_h</p:attrName>
                                        </p:attrNameLst>
                                      </p:cBhvr>
                                      <p:tavLst>
                                        <p:tav tm="0">
                                          <p:val>
                                            <p:fltVal val="0"/>
                                          </p:val>
                                        </p:tav>
                                        <p:tav tm="100000">
                                          <p:val>
                                            <p:strVal val="#ppt_h"/>
                                          </p:val>
                                        </p:tav>
                                      </p:tavLst>
                                    </p:anim>
                                    <p:animEffect transition="in" filter="fade">
                                      <p:cBhvr>
                                        <p:cTn id="9" dur="750"/>
                                        <p:tgtEl>
                                          <p:spTgt spid="447"/>
                                        </p:tgtEl>
                                      </p:cBhvr>
                                    </p:animEffect>
                                  </p:childTnLst>
                                </p:cTn>
                              </p:par>
                              <p:par>
                                <p:cTn id="10" presetID="53" presetClass="entr" presetSubtype="16" fill="hold" nodeType="withEffect">
                                  <p:stCondLst>
                                    <p:cond delay="500"/>
                                  </p:stCondLst>
                                  <p:childTnLst>
                                    <p:set>
                                      <p:cBhvr>
                                        <p:cTn id="11" dur="1" fill="hold">
                                          <p:stCondLst>
                                            <p:cond delay="0"/>
                                          </p:stCondLst>
                                        </p:cTn>
                                        <p:tgtEl>
                                          <p:spTgt spid="448"/>
                                        </p:tgtEl>
                                        <p:attrNameLst>
                                          <p:attrName>style.visibility</p:attrName>
                                        </p:attrNameLst>
                                      </p:cBhvr>
                                      <p:to>
                                        <p:strVal val="visible"/>
                                      </p:to>
                                    </p:set>
                                    <p:anim calcmode="lin" valueType="num">
                                      <p:cBhvr>
                                        <p:cTn id="12" dur="1000" fill="hold"/>
                                        <p:tgtEl>
                                          <p:spTgt spid="448"/>
                                        </p:tgtEl>
                                        <p:attrNameLst>
                                          <p:attrName>ppt_w</p:attrName>
                                        </p:attrNameLst>
                                      </p:cBhvr>
                                      <p:tavLst>
                                        <p:tav tm="0">
                                          <p:val>
                                            <p:fltVal val="0"/>
                                          </p:val>
                                        </p:tav>
                                        <p:tav tm="100000">
                                          <p:val>
                                            <p:strVal val="#ppt_w"/>
                                          </p:val>
                                        </p:tav>
                                      </p:tavLst>
                                    </p:anim>
                                    <p:anim calcmode="lin" valueType="num">
                                      <p:cBhvr>
                                        <p:cTn id="13" dur="1000" fill="hold"/>
                                        <p:tgtEl>
                                          <p:spTgt spid="448"/>
                                        </p:tgtEl>
                                        <p:attrNameLst>
                                          <p:attrName>ppt_h</p:attrName>
                                        </p:attrNameLst>
                                      </p:cBhvr>
                                      <p:tavLst>
                                        <p:tav tm="0">
                                          <p:val>
                                            <p:fltVal val="0"/>
                                          </p:val>
                                        </p:tav>
                                        <p:tav tm="100000">
                                          <p:val>
                                            <p:strVal val="#ppt_h"/>
                                          </p:val>
                                        </p:tav>
                                      </p:tavLst>
                                    </p:anim>
                                    <p:animEffect transition="in" filter="fade">
                                      <p:cBhvr>
                                        <p:cTn id="14" dur="1000"/>
                                        <p:tgtEl>
                                          <p:spTgt spid="448"/>
                                        </p:tgtEl>
                                      </p:cBhvr>
                                    </p:animEffect>
                                  </p:childTnLst>
                                </p:cTn>
                              </p:par>
                              <p:par>
                                <p:cTn id="15" presetID="53" presetClass="entr" presetSubtype="16" fill="hold" nodeType="withEffect">
                                  <p:stCondLst>
                                    <p:cond delay="800"/>
                                  </p:stCondLst>
                                  <p:childTnLst>
                                    <p:set>
                                      <p:cBhvr>
                                        <p:cTn id="16" dur="1" fill="hold">
                                          <p:stCondLst>
                                            <p:cond delay="0"/>
                                          </p:stCondLst>
                                        </p:cTn>
                                        <p:tgtEl>
                                          <p:spTgt spid="449"/>
                                        </p:tgtEl>
                                        <p:attrNameLst>
                                          <p:attrName>style.visibility</p:attrName>
                                        </p:attrNameLst>
                                      </p:cBhvr>
                                      <p:to>
                                        <p:strVal val="visible"/>
                                      </p:to>
                                    </p:set>
                                    <p:anim calcmode="lin" valueType="num">
                                      <p:cBhvr>
                                        <p:cTn id="17" dur="1000" fill="hold"/>
                                        <p:tgtEl>
                                          <p:spTgt spid="449"/>
                                        </p:tgtEl>
                                        <p:attrNameLst>
                                          <p:attrName>ppt_w</p:attrName>
                                        </p:attrNameLst>
                                      </p:cBhvr>
                                      <p:tavLst>
                                        <p:tav tm="0">
                                          <p:val>
                                            <p:fltVal val="0"/>
                                          </p:val>
                                        </p:tav>
                                        <p:tav tm="100000">
                                          <p:val>
                                            <p:strVal val="#ppt_w"/>
                                          </p:val>
                                        </p:tav>
                                      </p:tavLst>
                                    </p:anim>
                                    <p:anim calcmode="lin" valueType="num">
                                      <p:cBhvr>
                                        <p:cTn id="18" dur="1000" fill="hold"/>
                                        <p:tgtEl>
                                          <p:spTgt spid="449"/>
                                        </p:tgtEl>
                                        <p:attrNameLst>
                                          <p:attrName>ppt_h</p:attrName>
                                        </p:attrNameLst>
                                      </p:cBhvr>
                                      <p:tavLst>
                                        <p:tav tm="0">
                                          <p:val>
                                            <p:fltVal val="0"/>
                                          </p:val>
                                        </p:tav>
                                        <p:tav tm="100000">
                                          <p:val>
                                            <p:strVal val="#ppt_h"/>
                                          </p:val>
                                        </p:tav>
                                      </p:tavLst>
                                    </p:anim>
                                    <p:animEffect transition="in" filter="fade">
                                      <p:cBhvr>
                                        <p:cTn id="19" dur="1000"/>
                                        <p:tgtEl>
                                          <p:spTgt spid="449"/>
                                        </p:tgtEl>
                                      </p:cBhvr>
                                    </p:animEffect>
                                  </p:childTnLst>
                                </p:cTn>
                              </p:par>
                              <p:par>
                                <p:cTn id="20" presetID="1" presetClass="entr" presetSubtype="0" fill="hold" nodeType="withEffect">
                                  <p:stCondLst>
                                    <p:cond delay="1750"/>
                                  </p:stCondLst>
                                  <p:childTnLst>
                                    <p:set>
                                      <p:cBhvr>
                                        <p:cTn id="21" dur="1" fill="hold">
                                          <p:stCondLst>
                                            <p:cond delay="0"/>
                                          </p:stCondLst>
                                        </p:cTn>
                                        <p:tgtEl>
                                          <p:spTgt spid="17"/>
                                        </p:tgtEl>
                                        <p:attrNameLst>
                                          <p:attrName>style.visibility</p:attrName>
                                        </p:attrNameLst>
                                      </p:cBhvr>
                                      <p:to>
                                        <p:strVal val="visible"/>
                                      </p:to>
                                    </p:set>
                                  </p:childTnLst>
                                </p:cTn>
                              </p:par>
                              <p:par>
                                <p:cTn id="22" presetID="6" presetClass="emph" presetSubtype="0" fill="hold" nodeType="withEffect">
                                  <p:stCondLst>
                                    <p:cond delay="1750"/>
                                  </p:stCondLst>
                                  <p:childTnLst>
                                    <p:animScale>
                                      <p:cBhvr>
                                        <p:cTn id="23" dur="1500" fill="hold"/>
                                        <p:tgtEl>
                                          <p:spTgt spid="17"/>
                                        </p:tgtEl>
                                      </p:cBhvr>
                                      <p:by x="150000" y="150000"/>
                                    </p:animScale>
                                  </p:childTnLst>
                                </p:cTn>
                              </p:par>
                              <p:par>
                                <p:cTn id="24" presetID="10" presetClass="exit" presetSubtype="0" fill="hold" nodeType="withEffect">
                                  <p:stCondLst>
                                    <p:cond delay="1750"/>
                                  </p:stCondLst>
                                  <p:childTnLst>
                                    <p:animEffect transition="out" filter="fade">
                                      <p:cBhvr>
                                        <p:cTn id="25" dur="1500"/>
                                        <p:tgtEl>
                                          <p:spTgt spid="17"/>
                                        </p:tgtEl>
                                      </p:cBhvr>
                                    </p:animEffect>
                                    <p:set>
                                      <p:cBhvr>
                                        <p:cTn id="26" dur="1" fill="hold">
                                          <p:stCondLst>
                                            <p:cond delay="1499"/>
                                          </p:stCondLst>
                                        </p:cTn>
                                        <p:tgtEl>
                                          <p:spTgt spid="17"/>
                                        </p:tgtEl>
                                        <p:attrNameLst>
                                          <p:attrName>style.visibility</p:attrName>
                                        </p:attrNameLst>
                                      </p:cBhvr>
                                      <p:to>
                                        <p:strVal val="hidden"/>
                                      </p:to>
                                    </p:set>
                                  </p:childTnLst>
                                </p:cTn>
                              </p:par>
                              <p:par>
                                <p:cTn id="27" presetID="53" presetClass="entr" presetSubtype="16" fill="hold" nodeType="withEffect">
                                  <p:stCondLst>
                                    <p:cond delay="1100"/>
                                  </p:stCondLst>
                                  <p:childTnLst>
                                    <p:set>
                                      <p:cBhvr>
                                        <p:cTn id="28" dur="1" fill="hold">
                                          <p:stCondLst>
                                            <p:cond delay="0"/>
                                          </p:stCondLst>
                                        </p:cTn>
                                        <p:tgtEl>
                                          <p:spTgt spid="450"/>
                                        </p:tgtEl>
                                        <p:attrNameLst>
                                          <p:attrName>style.visibility</p:attrName>
                                        </p:attrNameLst>
                                      </p:cBhvr>
                                      <p:to>
                                        <p:strVal val="visible"/>
                                      </p:to>
                                    </p:set>
                                    <p:anim calcmode="lin" valueType="num">
                                      <p:cBhvr>
                                        <p:cTn id="29" dur="1000" fill="hold"/>
                                        <p:tgtEl>
                                          <p:spTgt spid="450"/>
                                        </p:tgtEl>
                                        <p:attrNameLst>
                                          <p:attrName>ppt_w</p:attrName>
                                        </p:attrNameLst>
                                      </p:cBhvr>
                                      <p:tavLst>
                                        <p:tav tm="0">
                                          <p:val>
                                            <p:fltVal val="0"/>
                                          </p:val>
                                        </p:tav>
                                        <p:tav tm="100000">
                                          <p:val>
                                            <p:strVal val="#ppt_w"/>
                                          </p:val>
                                        </p:tav>
                                      </p:tavLst>
                                    </p:anim>
                                    <p:anim calcmode="lin" valueType="num">
                                      <p:cBhvr>
                                        <p:cTn id="30" dur="1000" fill="hold"/>
                                        <p:tgtEl>
                                          <p:spTgt spid="450"/>
                                        </p:tgtEl>
                                        <p:attrNameLst>
                                          <p:attrName>ppt_h</p:attrName>
                                        </p:attrNameLst>
                                      </p:cBhvr>
                                      <p:tavLst>
                                        <p:tav tm="0">
                                          <p:val>
                                            <p:fltVal val="0"/>
                                          </p:val>
                                        </p:tav>
                                        <p:tav tm="100000">
                                          <p:val>
                                            <p:strVal val="#ppt_h"/>
                                          </p:val>
                                        </p:tav>
                                      </p:tavLst>
                                    </p:anim>
                                    <p:animEffect transition="in" filter="fade">
                                      <p:cBhvr>
                                        <p:cTn id="31" dur="1000"/>
                                        <p:tgtEl>
                                          <p:spTgt spid="450"/>
                                        </p:tgtEl>
                                      </p:cBhvr>
                                    </p:animEffect>
                                  </p:childTnLst>
                                </p:cTn>
                              </p:par>
                              <p:par>
                                <p:cTn id="32" presetID="1" presetClass="entr" presetSubtype="0" fill="hold" nodeType="withEffect">
                                  <p:stCondLst>
                                    <p:cond delay="2000"/>
                                  </p:stCondLst>
                                  <p:childTnLst>
                                    <p:set>
                                      <p:cBhvr>
                                        <p:cTn id="33" dur="1" fill="hold">
                                          <p:stCondLst>
                                            <p:cond delay="0"/>
                                          </p:stCondLst>
                                        </p:cTn>
                                        <p:tgtEl>
                                          <p:spTgt spid="16"/>
                                        </p:tgtEl>
                                        <p:attrNameLst>
                                          <p:attrName>style.visibility</p:attrName>
                                        </p:attrNameLst>
                                      </p:cBhvr>
                                      <p:to>
                                        <p:strVal val="visible"/>
                                      </p:to>
                                    </p:set>
                                  </p:childTnLst>
                                </p:cTn>
                              </p:par>
                              <p:par>
                                <p:cTn id="34" presetID="6" presetClass="emph" presetSubtype="0" fill="hold" nodeType="withEffect">
                                  <p:stCondLst>
                                    <p:cond delay="2000"/>
                                  </p:stCondLst>
                                  <p:childTnLst>
                                    <p:animScale>
                                      <p:cBhvr>
                                        <p:cTn id="35" dur="1500" fill="hold"/>
                                        <p:tgtEl>
                                          <p:spTgt spid="16"/>
                                        </p:tgtEl>
                                      </p:cBhvr>
                                      <p:by x="150000" y="150000"/>
                                    </p:animScale>
                                  </p:childTnLst>
                                </p:cTn>
                              </p:par>
                              <p:par>
                                <p:cTn id="36" presetID="10" presetClass="exit" presetSubtype="0" fill="hold" nodeType="withEffect">
                                  <p:stCondLst>
                                    <p:cond delay="2000"/>
                                  </p:stCondLst>
                                  <p:childTnLst>
                                    <p:animEffect transition="out" filter="fade">
                                      <p:cBhvr>
                                        <p:cTn id="37" dur="1500"/>
                                        <p:tgtEl>
                                          <p:spTgt spid="16"/>
                                        </p:tgtEl>
                                      </p:cBhvr>
                                    </p:animEffect>
                                    <p:set>
                                      <p:cBhvr>
                                        <p:cTn id="38" dur="1" fill="hold">
                                          <p:stCondLst>
                                            <p:cond delay="1499"/>
                                          </p:stCondLst>
                                        </p:cTn>
                                        <p:tgtEl>
                                          <p:spTgt spid="16"/>
                                        </p:tgtEl>
                                        <p:attrNameLst>
                                          <p:attrName>style.visibility</p:attrName>
                                        </p:attrNameLst>
                                      </p:cBhvr>
                                      <p:to>
                                        <p:strVal val="hidden"/>
                                      </p:to>
                                    </p:set>
                                  </p:childTnLst>
                                </p:cTn>
                              </p:par>
                              <p:par>
                                <p:cTn id="39" presetID="53" presetClass="entr" presetSubtype="16" fill="hold" nodeType="withEffect">
                                  <p:stCondLst>
                                    <p:cond delay="1500"/>
                                  </p:stCondLst>
                                  <p:childTnLst>
                                    <p:set>
                                      <p:cBhvr>
                                        <p:cTn id="40" dur="1" fill="hold">
                                          <p:stCondLst>
                                            <p:cond delay="0"/>
                                          </p:stCondLst>
                                        </p:cTn>
                                        <p:tgtEl>
                                          <p:spTgt spid="451"/>
                                        </p:tgtEl>
                                        <p:attrNameLst>
                                          <p:attrName>style.visibility</p:attrName>
                                        </p:attrNameLst>
                                      </p:cBhvr>
                                      <p:to>
                                        <p:strVal val="visible"/>
                                      </p:to>
                                    </p:set>
                                    <p:anim calcmode="lin" valueType="num">
                                      <p:cBhvr>
                                        <p:cTn id="41" dur="1000" fill="hold"/>
                                        <p:tgtEl>
                                          <p:spTgt spid="451"/>
                                        </p:tgtEl>
                                        <p:attrNameLst>
                                          <p:attrName>ppt_w</p:attrName>
                                        </p:attrNameLst>
                                      </p:cBhvr>
                                      <p:tavLst>
                                        <p:tav tm="0">
                                          <p:val>
                                            <p:fltVal val="0"/>
                                          </p:val>
                                        </p:tav>
                                        <p:tav tm="100000">
                                          <p:val>
                                            <p:strVal val="#ppt_w"/>
                                          </p:val>
                                        </p:tav>
                                      </p:tavLst>
                                    </p:anim>
                                    <p:anim calcmode="lin" valueType="num">
                                      <p:cBhvr>
                                        <p:cTn id="42" dur="1000" fill="hold"/>
                                        <p:tgtEl>
                                          <p:spTgt spid="451"/>
                                        </p:tgtEl>
                                        <p:attrNameLst>
                                          <p:attrName>ppt_h</p:attrName>
                                        </p:attrNameLst>
                                      </p:cBhvr>
                                      <p:tavLst>
                                        <p:tav tm="0">
                                          <p:val>
                                            <p:fltVal val="0"/>
                                          </p:val>
                                        </p:tav>
                                        <p:tav tm="100000">
                                          <p:val>
                                            <p:strVal val="#ppt_h"/>
                                          </p:val>
                                        </p:tav>
                                      </p:tavLst>
                                    </p:anim>
                                    <p:animEffect transition="in" filter="fade">
                                      <p:cBhvr>
                                        <p:cTn id="43" dur="1000"/>
                                        <p:tgtEl>
                                          <p:spTgt spid="451"/>
                                        </p:tgtEl>
                                      </p:cBhvr>
                                    </p:animEffect>
                                  </p:childTnLst>
                                </p:cTn>
                              </p:par>
                              <p:par>
                                <p:cTn id="44" presetID="1" presetClass="entr" presetSubtype="0" fill="hold" nodeType="withEffect">
                                  <p:stCondLst>
                                    <p:cond delay="2500"/>
                                  </p:stCondLst>
                                  <p:childTnLst>
                                    <p:set>
                                      <p:cBhvr>
                                        <p:cTn id="45" dur="1" fill="hold">
                                          <p:stCondLst>
                                            <p:cond delay="0"/>
                                          </p:stCondLst>
                                        </p:cTn>
                                        <p:tgtEl>
                                          <p:spTgt spid="15"/>
                                        </p:tgtEl>
                                        <p:attrNameLst>
                                          <p:attrName>style.visibility</p:attrName>
                                        </p:attrNameLst>
                                      </p:cBhvr>
                                      <p:to>
                                        <p:strVal val="visible"/>
                                      </p:to>
                                    </p:set>
                                  </p:childTnLst>
                                </p:cTn>
                              </p:par>
                              <p:par>
                                <p:cTn id="46" presetID="6" presetClass="emph" presetSubtype="0" fill="hold" nodeType="withEffect">
                                  <p:stCondLst>
                                    <p:cond delay="2500"/>
                                  </p:stCondLst>
                                  <p:childTnLst>
                                    <p:animScale>
                                      <p:cBhvr>
                                        <p:cTn id="47" dur="1500" fill="hold"/>
                                        <p:tgtEl>
                                          <p:spTgt spid="15"/>
                                        </p:tgtEl>
                                      </p:cBhvr>
                                      <p:by x="150000" y="150000"/>
                                    </p:animScale>
                                  </p:childTnLst>
                                </p:cTn>
                              </p:par>
                              <p:par>
                                <p:cTn id="48" presetID="10" presetClass="exit" presetSubtype="0" fill="hold" nodeType="withEffect">
                                  <p:stCondLst>
                                    <p:cond delay="2500"/>
                                  </p:stCondLst>
                                  <p:childTnLst>
                                    <p:animEffect transition="out" filter="fade">
                                      <p:cBhvr>
                                        <p:cTn id="49" dur="1500"/>
                                        <p:tgtEl>
                                          <p:spTgt spid="15"/>
                                        </p:tgtEl>
                                      </p:cBhvr>
                                    </p:animEffect>
                                    <p:set>
                                      <p:cBhvr>
                                        <p:cTn id="50" dur="1" fill="hold">
                                          <p:stCondLst>
                                            <p:cond delay="1499"/>
                                          </p:stCondLst>
                                        </p:cTn>
                                        <p:tgtEl>
                                          <p:spTgt spid="15"/>
                                        </p:tgtEl>
                                        <p:attrNameLst>
                                          <p:attrName>style.visibility</p:attrName>
                                        </p:attrNameLst>
                                      </p:cBhvr>
                                      <p:to>
                                        <p:strVal val="hidden"/>
                                      </p:to>
                                    </p:set>
                                  </p:childTnLst>
                                </p:cTn>
                              </p:par>
                              <p:par>
                                <p:cTn id="51" presetID="52" presetClass="entr" presetSubtype="0" fill="hold" nodeType="withEffect">
                                  <p:stCondLst>
                                    <p:cond delay="2500"/>
                                  </p:stCondLst>
                                  <p:childTnLst>
                                    <p:set>
                                      <p:cBhvr>
                                        <p:cTn id="52" dur="1" fill="hold">
                                          <p:stCondLst>
                                            <p:cond delay="0"/>
                                          </p:stCondLst>
                                        </p:cTn>
                                        <p:tgtEl>
                                          <p:spTgt spid="456"/>
                                        </p:tgtEl>
                                        <p:attrNameLst>
                                          <p:attrName>style.visibility</p:attrName>
                                        </p:attrNameLst>
                                      </p:cBhvr>
                                      <p:to>
                                        <p:strVal val="visible"/>
                                      </p:to>
                                    </p:set>
                                    <p:animScale>
                                      <p:cBhvr>
                                        <p:cTn id="53" dur="1000" decel="50000" fill="hold">
                                          <p:stCondLst>
                                            <p:cond delay="0"/>
                                          </p:stCondLst>
                                        </p:cTn>
                                        <p:tgtEl>
                                          <p:spTgt spid="456"/>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rAng="0" ptsTypes="">
                                      <p:cBhvr>
                                        <p:cTn id="54" dur="1000" decel="50000" fill="hold">
                                          <p:stCondLst>
                                            <p:cond delay="0"/>
                                          </p:stCondLst>
                                        </p:cTn>
                                        <p:tgtEl>
                                          <p:spTgt spid="456"/>
                                        </p:tgtEl>
                                        <p:attrNameLst>
                                          <p:attrName>ppt_x,ppt_y</p:attrName>
                                        </p:attrNameLst>
                                      </p:cBhvr>
                                      <p:rCtr x="0" y="0"/>
                                    </p:animMotion>
                                    <p:animEffect transition="in" filter="fade">
                                      <p:cBhvr>
                                        <p:cTn id="55" dur="1000"/>
                                        <p:tgtEl>
                                          <p:spTgt spid="456"/>
                                        </p:tgtEl>
                                      </p:cBhvr>
                                    </p:animEffect>
                                  </p:childTnLst>
                                </p:cTn>
                              </p:par>
                              <p:par>
                                <p:cTn id="56" presetID="52" presetClass="entr" presetSubtype="0" fill="hold" nodeType="withEffect">
                                  <p:stCondLst>
                                    <p:cond delay="2900"/>
                                  </p:stCondLst>
                                  <p:childTnLst>
                                    <p:set>
                                      <p:cBhvr>
                                        <p:cTn id="57" dur="1" fill="hold">
                                          <p:stCondLst>
                                            <p:cond delay="0"/>
                                          </p:stCondLst>
                                        </p:cTn>
                                        <p:tgtEl>
                                          <p:spTgt spid="458"/>
                                        </p:tgtEl>
                                        <p:attrNameLst>
                                          <p:attrName>style.visibility</p:attrName>
                                        </p:attrNameLst>
                                      </p:cBhvr>
                                      <p:to>
                                        <p:strVal val="visible"/>
                                      </p:to>
                                    </p:set>
                                    <p:animScale>
                                      <p:cBhvr>
                                        <p:cTn id="58" dur="1000" decel="50000" fill="hold">
                                          <p:stCondLst>
                                            <p:cond delay="0"/>
                                          </p:stCondLst>
                                        </p:cTn>
                                        <p:tgtEl>
                                          <p:spTgt spid="458"/>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rAng="0" ptsTypes="">
                                      <p:cBhvr>
                                        <p:cTn id="59" dur="1000" decel="50000" fill="hold">
                                          <p:stCondLst>
                                            <p:cond delay="0"/>
                                          </p:stCondLst>
                                        </p:cTn>
                                        <p:tgtEl>
                                          <p:spTgt spid="458"/>
                                        </p:tgtEl>
                                        <p:attrNameLst>
                                          <p:attrName>ppt_x,ppt_y</p:attrName>
                                        </p:attrNameLst>
                                      </p:cBhvr>
                                      <p:rCtr x="0" y="0"/>
                                    </p:animMotion>
                                    <p:animEffect transition="in" filter="fade">
                                      <p:cBhvr>
                                        <p:cTn id="60" dur="1000"/>
                                        <p:tgtEl>
                                          <p:spTgt spid="458"/>
                                        </p:tgtEl>
                                      </p:cBhvr>
                                    </p:animEffect>
                                  </p:childTnLst>
                                </p:cTn>
                              </p:par>
                              <p:par>
                                <p:cTn id="61" presetID="52" presetClass="entr" presetSubtype="0" fill="hold" nodeType="withEffect">
                                  <p:stCondLst>
                                    <p:cond delay="3100"/>
                                  </p:stCondLst>
                                  <p:childTnLst>
                                    <p:set>
                                      <p:cBhvr>
                                        <p:cTn id="62" dur="1" fill="hold">
                                          <p:stCondLst>
                                            <p:cond delay="0"/>
                                          </p:stCondLst>
                                        </p:cTn>
                                        <p:tgtEl>
                                          <p:spTgt spid="457"/>
                                        </p:tgtEl>
                                        <p:attrNameLst>
                                          <p:attrName>style.visibility</p:attrName>
                                        </p:attrNameLst>
                                      </p:cBhvr>
                                      <p:to>
                                        <p:strVal val="visible"/>
                                      </p:to>
                                    </p:set>
                                    <p:animScale>
                                      <p:cBhvr>
                                        <p:cTn id="63" dur="1000" decel="50000" fill="hold">
                                          <p:stCondLst>
                                            <p:cond delay="0"/>
                                          </p:stCondLst>
                                        </p:cTn>
                                        <p:tgtEl>
                                          <p:spTgt spid="457"/>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rAng="0" ptsTypes="">
                                      <p:cBhvr>
                                        <p:cTn id="64" dur="1000" decel="50000" fill="hold">
                                          <p:stCondLst>
                                            <p:cond delay="0"/>
                                          </p:stCondLst>
                                        </p:cTn>
                                        <p:tgtEl>
                                          <p:spTgt spid="457"/>
                                        </p:tgtEl>
                                        <p:attrNameLst>
                                          <p:attrName>ppt_x,ppt_y</p:attrName>
                                        </p:attrNameLst>
                                      </p:cBhvr>
                                      <p:rCtr x="0" y="0"/>
                                    </p:animMotion>
                                    <p:animEffect transition="in" filter="fade">
                                      <p:cBhvr>
                                        <p:cTn id="65" dur="1000"/>
                                        <p:tgtEl>
                                          <p:spTgt spid="457"/>
                                        </p:tgtEl>
                                      </p:cBhvr>
                                    </p:animEffect>
                                  </p:childTnLst>
                                </p:cTn>
                              </p:par>
                              <p:par>
                                <p:cTn id="66" presetID="52" presetClass="entr" presetSubtype="0" fill="hold" nodeType="withEffect">
                                  <p:stCondLst>
                                    <p:cond delay="3500"/>
                                  </p:stCondLst>
                                  <p:childTnLst>
                                    <p:set>
                                      <p:cBhvr>
                                        <p:cTn id="67" dur="1" fill="hold">
                                          <p:stCondLst>
                                            <p:cond delay="0"/>
                                          </p:stCondLst>
                                        </p:cTn>
                                        <p:tgtEl>
                                          <p:spTgt spid="459"/>
                                        </p:tgtEl>
                                        <p:attrNameLst>
                                          <p:attrName>style.visibility</p:attrName>
                                        </p:attrNameLst>
                                      </p:cBhvr>
                                      <p:to>
                                        <p:strVal val="visible"/>
                                      </p:to>
                                    </p:set>
                                    <p:animScale>
                                      <p:cBhvr>
                                        <p:cTn id="68" dur="1000" decel="50000" fill="hold">
                                          <p:stCondLst>
                                            <p:cond delay="0"/>
                                          </p:stCondLst>
                                        </p:cTn>
                                        <p:tgtEl>
                                          <p:spTgt spid="459"/>
                                        </p:tgtEl>
                                      </p:cBhvr>
                                      <p:from x="250000" y="250000"/>
                                      <p:to x="100000" y="100000"/>
                                    </p:animScale>
                                    <p:animMotion origin="layout" path="M -0.46736 0.92887  C -0.37517 0.88508  -0.02552 0.75279  0.0908 0.66613  C  0.20747 0.57948  0.21649 0.50394  0.23177 0.40825  C 0.24705 0.31256  0.22118 0.15964   0.18264 0.09152  C 0.1441 0.02341  0.03802 0.0  0.0 0.0  " pathEditMode="relative" rAng="0" ptsTypes="">
                                      <p:cBhvr>
                                        <p:cTn id="69" dur="1000" decel="50000" fill="hold">
                                          <p:stCondLst>
                                            <p:cond delay="0"/>
                                          </p:stCondLst>
                                        </p:cTn>
                                        <p:tgtEl>
                                          <p:spTgt spid="459"/>
                                        </p:tgtEl>
                                        <p:attrNameLst>
                                          <p:attrName>ppt_x,ppt_y</p:attrName>
                                        </p:attrNameLst>
                                      </p:cBhvr>
                                      <p:rCtr x="0" y="0"/>
                                    </p:animMotion>
                                    <p:animEffect transition="in" filter="fade">
                                      <p:cBhvr>
                                        <p:cTn id="70" dur="1000"/>
                                        <p:tgtEl>
                                          <p:spTgt spid="459"/>
                                        </p:tgtEl>
                                      </p:cBhvr>
                                    </p:animEffect>
                                  </p:childTnLst>
                                </p:cTn>
                              </p:par>
                              <p:par>
                                <p:cTn id="71" presetID="12" presetClass="entr" presetSubtype="4" fill="hold" grpId="0" nodeType="withEffect">
                                  <p:stCondLst>
                                    <p:cond delay="3000"/>
                                  </p:stCondLst>
                                  <p:childTnLst>
                                    <p:set>
                                      <p:cBhvr>
                                        <p:cTn id="72" dur="1" fill="hold">
                                          <p:stCondLst>
                                            <p:cond delay="0"/>
                                          </p:stCondLst>
                                        </p:cTn>
                                        <p:tgtEl>
                                          <p:spTgt spid="452"/>
                                        </p:tgtEl>
                                        <p:attrNameLst>
                                          <p:attrName>style.visibility</p:attrName>
                                        </p:attrNameLst>
                                      </p:cBhvr>
                                      <p:to>
                                        <p:strVal val="visible"/>
                                      </p:to>
                                    </p:set>
                                    <p:anim calcmode="lin" valueType="num">
                                      <p:cBhvr additive="base">
                                        <p:cTn id="73" dur="750"/>
                                        <p:tgtEl>
                                          <p:spTgt spid="452"/>
                                        </p:tgtEl>
                                        <p:attrNameLst>
                                          <p:attrName>ppt_y</p:attrName>
                                        </p:attrNameLst>
                                      </p:cBhvr>
                                      <p:tavLst>
                                        <p:tav tm="0">
                                          <p:val>
                                            <p:strVal val="#ppt_y+#ppt_h*1.125000"/>
                                          </p:val>
                                        </p:tav>
                                        <p:tav tm="100000">
                                          <p:val>
                                            <p:strVal val="#ppt_y"/>
                                          </p:val>
                                        </p:tav>
                                      </p:tavLst>
                                    </p:anim>
                                    <p:animEffect transition="in" filter="wipe(up)">
                                      <p:cBhvr>
                                        <p:cTn id="74" dur="750"/>
                                        <p:tgtEl>
                                          <p:spTgt spid="452"/>
                                        </p:tgtEl>
                                      </p:cBhvr>
                                    </p:animEffect>
                                  </p:childTnLst>
                                </p:cTn>
                              </p:par>
                              <p:par>
                                <p:cTn id="75" presetID="12" presetClass="entr" presetSubtype="4" fill="hold" grpId="0" nodeType="withEffect">
                                  <p:stCondLst>
                                    <p:cond delay="3500"/>
                                  </p:stCondLst>
                                  <p:childTnLst>
                                    <p:set>
                                      <p:cBhvr>
                                        <p:cTn id="76" dur="1" fill="hold">
                                          <p:stCondLst>
                                            <p:cond delay="0"/>
                                          </p:stCondLst>
                                        </p:cTn>
                                        <p:tgtEl>
                                          <p:spTgt spid="454"/>
                                        </p:tgtEl>
                                        <p:attrNameLst>
                                          <p:attrName>style.visibility</p:attrName>
                                        </p:attrNameLst>
                                      </p:cBhvr>
                                      <p:to>
                                        <p:strVal val="visible"/>
                                      </p:to>
                                    </p:set>
                                    <p:anim calcmode="lin" valueType="num">
                                      <p:cBhvr additive="base">
                                        <p:cTn id="77" dur="750"/>
                                        <p:tgtEl>
                                          <p:spTgt spid="454"/>
                                        </p:tgtEl>
                                        <p:attrNameLst>
                                          <p:attrName>ppt_y</p:attrName>
                                        </p:attrNameLst>
                                      </p:cBhvr>
                                      <p:tavLst>
                                        <p:tav tm="0">
                                          <p:val>
                                            <p:strVal val="#ppt_y+#ppt_h*1.125000"/>
                                          </p:val>
                                        </p:tav>
                                        <p:tav tm="100000">
                                          <p:val>
                                            <p:strVal val="#ppt_y"/>
                                          </p:val>
                                        </p:tav>
                                      </p:tavLst>
                                    </p:anim>
                                    <p:animEffect transition="in" filter="wipe(up)">
                                      <p:cBhvr>
                                        <p:cTn id="78" dur="750"/>
                                        <p:tgtEl>
                                          <p:spTgt spid="454"/>
                                        </p:tgtEl>
                                      </p:cBhvr>
                                    </p:animEffect>
                                  </p:childTnLst>
                                </p:cTn>
                              </p:par>
                              <p:par>
                                <p:cTn id="79" presetID="12" presetClass="entr" presetSubtype="4" fill="hold" grpId="0" nodeType="withEffect">
                                  <p:stCondLst>
                                    <p:cond delay="3900"/>
                                  </p:stCondLst>
                                  <p:childTnLst>
                                    <p:set>
                                      <p:cBhvr>
                                        <p:cTn id="80" dur="1" fill="hold">
                                          <p:stCondLst>
                                            <p:cond delay="0"/>
                                          </p:stCondLst>
                                        </p:cTn>
                                        <p:tgtEl>
                                          <p:spTgt spid="453"/>
                                        </p:tgtEl>
                                        <p:attrNameLst>
                                          <p:attrName>style.visibility</p:attrName>
                                        </p:attrNameLst>
                                      </p:cBhvr>
                                      <p:to>
                                        <p:strVal val="visible"/>
                                      </p:to>
                                    </p:set>
                                    <p:anim calcmode="lin" valueType="num">
                                      <p:cBhvr additive="base">
                                        <p:cTn id="81" dur="750"/>
                                        <p:tgtEl>
                                          <p:spTgt spid="453"/>
                                        </p:tgtEl>
                                        <p:attrNameLst>
                                          <p:attrName>ppt_y</p:attrName>
                                        </p:attrNameLst>
                                      </p:cBhvr>
                                      <p:tavLst>
                                        <p:tav tm="0">
                                          <p:val>
                                            <p:strVal val="#ppt_y+#ppt_h*1.125000"/>
                                          </p:val>
                                        </p:tav>
                                        <p:tav tm="100000">
                                          <p:val>
                                            <p:strVal val="#ppt_y"/>
                                          </p:val>
                                        </p:tav>
                                      </p:tavLst>
                                    </p:anim>
                                    <p:animEffect transition="in" filter="wipe(up)">
                                      <p:cBhvr>
                                        <p:cTn id="82" dur="750"/>
                                        <p:tgtEl>
                                          <p:spTgt spid="453"/>
                                        </p:tgtEl>
                                      </p:cBhvr>
                                    </p:animEffect>
                                  </p:childTnLst>
                                </p:cTn>
                              </p:par>
                              <p:par>
                                <p:cTn id="83" presetID="12" presetClass="entr" presetSubtype="4" fill="hold" grpId="0" nodeType="withEffect">
                                  <p:stCondLst>
                                    <p:cond delay="4200"/>
                                  </p:stCondLst>
                                  <p:childTnLst>
                                    <p:set>
                                      <p:cBhvr>
                                        <p:cTn id="84" dur="1" fill="hold">
                                          <p:stCondLst>
                                            <p:cond delay="0"/>
                                          </p:stCondLst>
                                        </p:cTn>
                                        <p:tgtEl>
                                          <p:spTgt spid="455"/>
                                        </p:tgtEl>
                                        <p:attrNameLst>
                                          <p:attrName>style.visibility</p:attrName>
                                        </p:attrNameLst>
                                      </p:cBhvr>
                                      <p:to>
                                        <p:strVal val="visible"/>
                                      </p:to>
                                    </p:set>
                                    <p:anim calcmode="lin" valueType="num">
                                      <p:cBhvr additive="base">
                                        <p:cTn id="85" dur="750"/>
                                        <p:tgtEl>
                                          <p:spTgt spid="455"/>
                                        </p:tgtEl>
                                        <p:attrNameLst>
                                          <p:attrName>ppt_y</p:attrName>
                                        </p:attrNameLst>
                                      </p:cBhvr>
                                      <p:tavLst>
                                        <p:tav tm="0">
                                          <p:val>
                                            <p:strVal val="#ppt_y+#ppt_h*1.125000"/>
                                          </p:val>
                                        </p:tav>
                                        <p:tav tm="100000">
                                          <p:val>
                                            <p:strVal val="#ppt_y"/>
                                          </p:val>
                                        </p:tav>
                                      </p:tavLst>
                                    </p:anim>
                                    <p:animEffect transition="in" filter="wipe(up)">
                                      <p:cBhvr>
                                        <p:cTn id="86" dur="750"/>
                                        <p:tgtEl>
                                          <p:spTgt spid="45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52" grpId="0" animBg="1"/>
      <p:bldP spid="453" grpId="0" animBg="1"/>
      <p:bldP spid="454" grpId="0" animBg="1"/>
      <p:bldP spid="455" grpId="0" animBg="1"/>
    </p:bld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7" name="Shape 98"/>
          <p:cNvSpPr>
            <a:spLocks noChangeArrowheads="1"/>
          </p:cNvSpPr>
          <p:nvPr/>
        </p:nvSpPr>
        <p:spPr bwMode="auto">
          <a:xfrm>
            <a:off x="3125788" y="1125538"/>
            <a:ext cx="2892425" cy="28924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76200">
            <a:solidFill>
              <a:srgbClr val="FFFFFF"/>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18" name="Shape 99"/>
          <p:cNvSpPr>
            <a:spLocks noChangeArrowheads="1"/>
          </p:cNvSpPr>
          <p:nvPr/>
        </p:nvSpPr>
        <p:spPr bwMode="auto">
          <a:xfrm>
            <a:off x="2820988" y="820738"/>
            <a:ext cx="3502025" cy="35020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9525">
            <a:solidFill>
              <a:srgbClr val="FFFFFF">
                <a:alpha val="65097"/>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19" name="Shape 100"/>
          <p:cNvSpPr>
            <a:spLocks noChangeArrowheads="1"/>
          </p:cNvSpPr>
          <p:nvPr/>
        </p:nvSpPr>
        <p:spPr bwMode="auto">
          <a:xfrm>
            <a:off x="2001838" y="1588"/>
            <a:ext cx="5140325" cy="51403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6350">
            <a:solidFill>
              <a:srgbClr val="FFFFFF">
                <a:alpha val="32156"/>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20" name="Shape 101"/>
          <p:cNvSpPr>
            <a:spLocks noChangeArrowheads="1"/>
          </p:cNvSpPr>
          <p:nvPr/>
        </p:nvSpPr>
        <p:spPr bwMode="auto">
          <a:xfrm rot="18871351" flipH="1">
            <a:off x="7308850" y="688976"/>
            <a:ext cx="987425" cy="1905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21" name="Shape 102"/>
          <p:cNvSpPr>
            <a:spLocks noChangeArrowheads="1"/>
          </p:cNvSpPr>
          <p:nvPr/>
        </p:nvSpPr>
        <p:spPr bwMode="auto">
          <a:xfrm rot="18871351" flipH="1">
            <a:off x="7294563" y="1192213"/>
            <a:ext cx="647700" cy="1270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22" name="Shape 103"/>
          <p:cNvSpPr>
            <a:spLocks noChangeArrowheads="1"/>
          </p:cNvSpPr>
          <p:nvPr/>
        </p:nvSpPr>
        <p:spPr bwMode="auto">
          <a:xfrm rot="18871351" flipH="1">
            <a:off x="5456237" y="892176"/>
            <a:ext cx="625475" cy="1270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23" name="Shape 104"/>
          <p:cNvSpPr>
            <a:spLocks noChangeArrowheads="1"/>
          </p:cNvSpPr>
          <p:nvPr/>
        </p:nvSpPr>
        <p:spPr bwMode="auto">
          <a:xfrm rot="18871351" flipH="1">
            <a:off x="6677025" y="2354263"/>
            <a:ext cx="1065213" cy="20637"/>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grpSp>
        <p:nvGrpSpPr>
          <p:cNvPr id="24" name="组合 23"/>
          <p:cNvGrpSpPr>
            <a:grpSpLocks/>
          </p:cNvGrpSpPr>
          <p:nvPr/>
        </p:nvGrpSpPr>
        <p:grpSpPr bwMode="auto">
          <a:xfrm>
            <a:off x="3300413" y="1728788"/>
            <a:ext cx="2519362" cy="2152650"/>
            <a:chOff x="8799514" y="4608944"/>
            <a:chExt cx="6721516" cy="5741061"/>
          </a:xfrm>
        </p:grpSpPr>
        <p:grpSp>
          <p:nvGrpSpPr>
            <p:cNvPr id="27657" name="Group 107"/>
            <p:cNvGrpSpPr>
              <a:grpSpLocks/>
            </p:cNvGrpSpPr>
            <p:nvPr/>
          </p:nvGrpSpPr>
          <p:grpSpPr bwMode="auto">
            <a:xfrm>
              <a:off x="8985875" y="4608944"/>
              <a:ext cx="6535155" cy="5741061"/>
              <a:chOff x="0" y="1031545"/>
              <a:chExt cx="6535154" cy="5741061"/>
            </a:xfrm>
          </p:grpSpPr>
          <p:sp>
            <p:nvSpPr>
              <p:cNvPr id="27658" name="Shape 105"/>
              <p:cNvSpPr>
                <a:spLocks noChangeArrowheads="1"/>
              </p:cNvSpPr>
              <p:nvPr/>
            </p:nvSpPr>
            <p:spPr bwMode="auto">
              <a:xfrm>
                <a:off x="165172" y="1031545"/>
                <a:ext cx="6369982" cy="5741061"/>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wrap="none" lIns="19050" tIns="19050" rIns="19050" bIns="19050" anchor="ctr">
                <a:spAutoFit/>
              </a:bodyPr>
              <a:lstStyle/>
              <a:p>
                <a:pPr>
                  <a:lnSpc>
                    <a:spcPct val="80000"/>
                  </a:lnSpc>
                </a:pPr>
                <a:r>
                  <a:rPr lang="en-US" altLang="zh-CN" sz="17100" dirty="0" smtClean="0">
                    <a:solidFill>
                      <a:srgbClr val="FFFFFF"/>
                    </a:solidFill>
                    <a:latin typeface="Impact" pitchFamily="34" charset="0"/>
                    <a:ea typeface="헤드라인A"/>
                    <a:cs typeface="헤드라인A"/>
                  </a:rPr>
                  <a:t>04</a:t>
                </a:r>
                <a:endParaRPr lang="en-US" altLang="zh-CN" sz="17100" dirty="0">
                  <a:solidFill>
                    <a:srgbClr val="FFFFFF"/>
                  </a:solidFill>
                  <a:latin typeface="Impact" pitchFamily="34" charset="0"/>
                  <a:ea typeface="헤드라인A"/>
                  <a:cs typeface="헤드라인A"/>
                </a:endParaRPr>
              </a:p>
            </p:txBody>
          </p:sp>
          <p:pic>
            <p:nvPicPr>
              <p:cNvPr id="27659" name="pasted-image.png"/>
              <p:cNvPicPr>
                <a:picLocks noChangeAspect="1" noChangeArrowheads="1"/>
              </p:cNvPicPr>
              <p:nvPr/>
            </p:nvPicPr>
            <p:blipFill>
              <a:blip r:embed="rId3" cstate="screen">
                <a:extLst>
                  <a:ext uri="{28A0092B-C50C-407E-A947-70E740481C1C}">
                    <a14:useLocalDpi xmlns:a14="http://schemas.microsoft.com/office/drawing/2010/main"/>
                  </a:ext>
                </a:extLst>
              </a:blip>
              <a:srcRect/>
              <a:stretch>
                <a:fillRect/>
              </a:stretch>
            </p:blipFill>
            <p:spPr bwMode="auto">
              <a:xfrm>
                <a:off x="0" y="2622543"/>
                <a:ext cx="6527800" cy="146051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pic>
        </p:grpSp>
        <p:sp>
          <p:nvSpPr>
            <p:cNvPr id="27660" name="Shape 108"/>
            <p:cNvSpPr>
              <a:spLocks noChangeArrowheads="1"/>
            </p:cNvSpPr>
            <p:nvPr/>
          </p:nvSpPr>
          <p:spPr bwMode="auto">
            <a:xfrm>
              <a:off x="8799514" y="6230003"/>
              <a:ext cx="6658231" cy="98488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wrap="none" lIns="17145" rIns="17145">
              <a:spAutoFit/>
            </a:bodyP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r>
                <a:rPr lang="zh-CN" altLang="zh-CN">
                  <a:solidFill>
                    <a:srgbClr val="FFFFFF"/>
                  </a:solidFill>
                  <a:latin typeface="Arial" pitchFamily="34" charset="0"/>
                  <a:cs typeface="Arial" pitchFamily="34" charset="0"/>
                  <a:sym typeface="Arial" pitchFamily="34" charset="0"/>
                </a:rPr>
                <a:t>Click To </a:t>
              </a:r>
              <a:r>
                <a:rPr lang="zh-CN" altLang="zh-CN" b="1">
                  <a:solidFill>
                    <a:srgbClr val="FFFFFF"/>
                  </a:solidFill>
                  <a:latin typeface="Arial" pitchFamily="34" charset="0"/>
                  <a:cs typeface="Arial" pitchFamily="34" charset="0"/>
                  <a:sym typeface="Arial" pitchFamily="34" charset="0"/>
                </a:rPr>
                <a:t>Add Title Here</a:t>
              </a:r>
            </a:p>
          </p:txBody>
        </p:sp>
        <p:sp>
          <p:nvSpPr>
            <p:cNvPr id="27661" name="Shape 109"/>
            <p:cNvSpPr>
              <a:spLocks noChangeArrowheads="1"/>
            </p:cNvSpPr>
            <p:nvPr/>
          </p:nvSpPr>
          <p:spPr bwMode="auto">
            <a:xfrm>
              <a:off x="9415634" y="6973230"/>
              <a:ext cx="5400332" cy="78791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lIns="17145" rIns="17145">
              <a:spAutoFit/>
            </a:bodyPr>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algn="ctr" defTabSz="914400" eaLnBrk="1" hangingPunct="1">
                <a:lnSpc>
                  <a:spcPct val="110000"/>
                </a:lnSpc>
              </a:pPr>
              <a:r>
                <a:rPr lang="zh-CN" altLang="zh-CN" sz="600">
                  <a:solidFill>
                    <a:schemeClr val="bg1"/>
                  </a:solidFill>
                  <a:latin typeface="Arial" pitchFamily="34" charset="0"/>
                  <a:cs typeface="Arial" pitchFamily="34" charset="0"/>
                  <a:sym typeface="Arial" pitchFamily="34" charset="0"/>
                </a:rPr>
                <a:t>this is a sample text. insert your desired text here. Again. this is a dummy text. enter your own text here.</a:t>
              </a:r>
            </a:p>
          </p:txBody>
        </p:sp>
      </p:grpSp>
      <p:sp>
        <p:nvSpPr>
          <p:cNvPr id="30" name="Shape 101"/>
          <p:cNvSpPr>
            <a:spLocks noChangeArrowheads="1"/>
          </p:cNvSpPr>
          <p:nvPr/>
        </p:nvSpPr>
        <p:spPr bwMode="auto">
          <a:xfrm rot="18871351" flipH="1">
            <a:off x="2300288" y="3560763"/>
            <a:ext cx="990600" cy="1905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31" name="Shape 102"/>
          <p:cNvSpPr>
            <a:spLocks noChangeArrowheads="1"/>
          </p:cNvSpPr>
          <p:nvPr/>
        </p:nvSpPr>
        <p:spPr bwMode="auto">
          <a:xfrm rot="18871351" flipH="1">
            <a:off x="2290763" y="4064000"/>
            <a:ext cx="647700" cy="1270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32" name="Shape 103"/>
          <p:cNvSpPr>
            <a:spLocks noChangeArrowheads="1"/>
          </p:cNvSpPr>
          <p:nvPr/>
        </p:nvSpPr>
        <p:spPr bwMode="auto">
          <a:xfrm rot="18871351" flipH="1">
            <a:off x="452437" y="3763963"/>
            <a:ext cx="625475" cy="12700"/>
          </a:xfrm>
          <a:prstGeom prst="roundRect">
            <a:avLst>
              <a:gd name="adj" fmla="val 16667"/>
            </a:avLst>
          </a:prstGeom>
          <a:solidFill>
            <a:srgbClr val="FFFFFF">
              <a:alpha val="0"/>
            </a:srgbClr>
          </a:solidFill>
          <a:ln>
            <a:noFill/>
          </a:ln>
          <a:extLst>
            <a:ext uri="{91240B29-F687-4F45-9708-019B960494DF}">
              <a14:hiddenLine xmlns:a14="http://schemas.microsoft.com/office/drawing/2010/main" w="12700">
                <a:solidFill>
                  <a:srgbClr val="000000"/>
                </a:solidFill>
                <a:round/>
                <a:headEnd/>
                <a:tailEnd/>
              </a14:hiddenLine>
            </a:ext>
          </a:extLst>
        </p:spPr>
        <p:txBody>
          <a:bodyPr lIns="17145" r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rgbClr val="000000"/>
              </a:solidFill>
              <a:latin typeface="Arial" pitchFamily="34" charset="0"/>
              <a:cs typeface="Arial" pitchFamily="34" charset="0"/>
              <a:sym typeface="Arial" pitchFamily="34" charset="0"/>
            </a:endParaRPr>
          </a:p>
        </p:txBody>
      </p:sp>
      <p:sp>
        <p:nvSpPr>
          <p:cNvPr id="33" name="Shape 98"/>
          <p:cNvSpPr>
            <a:spLocks noChangeArrowheads="1"/>
          </p:cNvSpPr>
          <p:nvPr/>
        </p:nvSpPr>
        <p:spPr bwMode="auto">
          <a:xfrm>
            <a:off x="3127375" y="1123950"/>
            <a:ext cx="2894013" cy="2894013"/>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76200">
            <a:solidFill>
              <a:srgbClr val="FFFFFF"/>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34" name="Shape 99"/>
          <p:cNvSpPr>
            <a:spLocks noChangeArrowheads="1"/>
          </p:cNvSpPr>
          <p:nvPr/>
        </p:nvSpPr>
        <p:spPr bwMode="auto">
          <a:xfrm>
            <a:off x="2822575" y="819150"/>
            <a:ext cx="3503613" cy="35020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9525">
            <a:solidFill>
              <a:srgbClr val="FFFFFF">
                <a:alpha val="65097"/>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35" name="Shape 100"/>
          <p:cNvSpPr>
            <a:spLocks noChangeArrowheads="1"/>
          </p:cNvSpPr>
          <p:nvPr/>
        </p:nvSpPr>
        <p:spPr bwMode="auto">
          <a:xfrm>
            <a:off x="2003425" y="0"/>
            <a:ext cx="5141913" cy="5141913"/>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6350">
            <a:solidFill>
              <a:srgbClr val="FFFFFF">
                <a:alpha val="32156"/>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Tree>
    <p:extLst>
      <p:ext uri="{BB962C8B-B14F-4D97-AF65-F5344CB8AC3E}">
        <p14:creationId xmlns:p14="http://schemas.microsoft.com/office/powerpoint/2010/main" val="348951692"/>
      </p:ext>
    </p:extLst>
  </p:cSld>
  <p:clrMapOvr>
    <a:masterClrMapping/>
  </p:clrMapOvr>
  <mc:AlternateContent xmlns:mc="http://schemas.openxmlformats.org/markup-compatibility/2006" xmlns:p14="http://schemas.microsoft.com/office/powerpoint/2010/main">
    <mc:Choice Requires="p14">
      <p:transition spd="slow" p14:dur="1500" advClick="0" advTm="1000">
        <p:random/>
      </p:transition>
    </mc:Choice>
    <mc:Fallback xmlns="">
      <p:transition spd="slow" advClick="0" advTm="1000">
        <p:random/>
      </p:transition>
    </mc:Fallback>
  </mc:AlternateContent>
  <p:timing>
    <p:tnLst>
      <p:par>
        <p:cTn id="1" dur="indefinite" restart="never" nodeType="tmRoot">
          <p:childTnLst>
            <p:seq concurrent="1" nextAc="seek">
              <p:cTn id="2" dur="indefinite" nodeType="mainSeq">
                <p:childTnLst>
                  <p:par>
                    <p:cTn id="3" fill="hold" nodeType="clickPar">
                      <p:stCondLst>
                        <p:cond delay="indefinite"/>
                        <p:cond evt="onBegin" delay="0">
                          <p:tn val="2"/>
                        </p:cond>
                      </p:stCondLst>
                      <p:childTnLst>
                        <p:par>
                          <p:cTn id="4" fill="hold" nodeType="withGroup">
                            <p:stCondLst>
                              <p:cond delay="0"/>
                            </p:stCondLst>
                            <p:childTnLst>
                              <p:par>
                                <p:cTn id="5" presetID="53" presetClass="entr" presetSubtype="16" fill="hold" nodeType="withEffect">
                                  <p:stCondLst>
                                    <p:cond delay="0"/>
                                  </p:stCondLst>
                                  <p:childTnLst>
                                    <p:set>
                                      <p:cBhvr>
                                        <p:cTn id="6" dur="1" fill="hold">
                                          <p:stCondLst>
                                            <p:cond delay="0"/>
                                          </p:stCondLst>
                                        </p:cTn>
                                        <p:tgtEl>
                                          <p:spTgt spid="17"/>
                                        </p:tgtEl>
                                        <p:attrNameLst>
                                          <p:attrName>style.visibility</p:attrName>
                                        </p:attrNameLst>
                                      </p:cBhvr>
                                      <p:to>
                                        <p:strVal val="visible"/>
                                      </p:to>
                                    </p:set>
                                    <p:anim calcmode="lin" valueType="num">
                                      <p:cBhvr>
                                        <p:cTn id="7" dur="1000" fill="hold"/>
                                        <p:tgtEl>
                                          <p:spTgt spid="17"/>
                                        </p:tgtEl>
                                        <p:attrNameLst>
                                          <p:attrName>ppt_w</p:attrName>
                                        </p:attrNameLst>
                                      </p:cBhvr>
                                      <p:tavLst>
                                        <p:tav tm="0">
                                          <p:val>
                                            <p:fltVal val="0"/>
                                          </p:val>
                                        </p:tav>
                                        <p:tav tm="100000">
                                          <p:val>
                                            <p:strVal val="#ppt_w"/>
                                          </p:val>
                                        </p:tav>
                                      </p:tavLst>
                                    </p:anim>
                                    <p:anim calcmode="lin" valueType="num">
                                      <p:cBhvr>
                                        <p:cTn id="8" dur="1000" fill="hold"/>
                                        <p:tgtEl>
                                          <p:spTgt spid="17"/>
                                        </p:tgtEl>
                                        <p:attrNameLst>
                                          <p:attrName>ppt_h</p:attrName>
                                        </p:attrNameLst>
                                      </p:cBhvr>
                                      <p:tavLst>
                                        <p:tav tm="0">
                                          <p:val>
                                            <p:fltVal val="0"/>
                                          </p:val>
                                        </p:tav>
                                        <p:tav tm="100000">
                                          <p:val>
                                            <p:strVal val="#ppt_h"/>
                                          </p:val>
                                        </p:tav>
                                      </p:tavLst>
                                    </p:anim>
                                    <p:animEffect transition="in" filter="fade">
                                      <p:cBhvr>
                                        <p:cTn id="9" dur="1000"/>
                                        <p:tgtEl>
                                          <p:spTgt spid="17"/>
                                        </p:tgtEl>
                                      </p:cBhvr>
                                    </p:animEffect>
                                  </p:childTnLst>
                                </p:cTn>
                              </p:par>
                              <p:par>
                                <p:cTn id="10" presetID="53" presetClass="entr" presetSubtype="16" fill="hold" nodeType="withEffect">
                                  <p:stCondLst>
                                    <p:cond delay="200"/>
                                  </p:stCondLst>
                                  <p:childTnLst>
                                    <p:set>
                                      <p:cBhvr>
                                        <p:cTn id="11" dur="1" fill="hold">
                                          <p:stCondLst>
                                            <p:cond delay="0"/>
                                          </p:stCondLst>
                                        </p:cTn>
                                        <p:tgtEl>
                                          <p:spTgt spid="18"/>
                                        </p:tgtEl>
                                        <p:attrNameLst>
                                          <p:attrName>style.visibility</p:attrName>
                                        </p:attrNameLst>
                                      </p:cBhvr>
                                      <p:to>
                                        <p:strVal val="visible"/>
                                      </p:to>
                                    </p:set>
                                    <p:anim calcmode="lin" valueType="num">
                                      <p:cBhvr>
                                        <p:cTn id="12" dur="1000" fill="hold"/>
                                        <p:tgtEl>
                                          <p:spTgt spid="18"/>
                                        </p:tgtEl>
                                        <p:attrNameLst>
                                          <p:attrName>ppt_w</p:attrName>
                                        </p:attrNameLst>
                                      </p:cBhvr>
                                      <p:tavLst>
                                        <p:tav tm="0">
                                          <p:val>
                                            <p:fltVal val="0"/>
                                          </p:val>
                                        </p:tav>
                                        <p:tav tm="100000">
                                          <p:val>
                                            <p:strVal val="#ppt_w"/>
                                          </p:val>
                                        </p:tav>
                                      </p:tavLst>
                                    </p:anim>
                                    <p:anim calcmode="lin" valueType="num">
                                      <p:cBhvr>
                                        <p:cTn id="13" dur="1000" fill="hold"/>
                                        <p:tgtEl>
                                          <p:spTgt spid="18"/>
                                        </p:tgtEl>
                                        <p:attrNameLst>
                                          <p:attrName>ppt_h</p:attrName>
                                        </p:attrNameLst>
                                      </p:cBhvr>
                                      <p:tavLst>
                                        <p:tav tm="0">
                                          <p:val>
                                            <p:fltVal val="0"/>
                                          </p:val>
                                        </p:tav>
                                        <p:tav tm="100000">
                                          <p:val>
                                            <p:strVal val="#ppt_h"/>
                                          </p:val>
                                        </p:tav>
                                      </p:tavLst>
                                    </p:anim>
                                    <p:animEffect transition="in" filter="fade">
                                      <p:cBhvr>
                                        <p:cTn id="14" dur="1000"/>
                                        <p:tgtEl>
                                          <p:spTgt spid="18"/>
                                        </p:tgtEl>
                                      </p:cBhvr>
                                    </p:animEffect>
                                  </p:childTnLst>
                                </p:cTn>
                              </p:par>
                              <p:par>
                                <p:cTn id="15" presetID="53" presetClass="entr" presetSubtype="16" fill="hold" nodeType="withEffect">
                                  <p:stCondLst>
                                    <p:cond delay="300"/>
                                  </p:stCondLst>
                                  <p:childTnLst>
                                    <p:set>
                                      <p:cBhvr>
                                        <p:cTn id="16" dur="1" fill="hold">
                                          <p:stCondLst>
                                            <p:cond delay="0"/>
                                          </p:stCondLst>
                                        </p:cTn>
                                        <p:tgtEl>
                                          <p:spTgt spid="19"/>
                                        </p:tgtEl>
                                        <p:attrNameLst>
                                          <p:attrName>style.visibility</p:attrName>
                                        </p:attrNameLst>
                                      </p:cBhvr>
                                      <p:to>
                                        <p:strVal val="visible"/>
                                      </p:to>
                                    </p:set>
                                    <p:anim calcmode="lin" valueType="num">
                                      <p:cBhvr>
                                        <p:cTn id="17" dur="1000" fill="hold"/>
                                        <p:tgtEl>
                                          <p:spTgt spid="19"/>
                                        </p:tgtEl>
                                        <p:attrNameLst>
                                          <p:attrName>ppt_w</p:attrName>
                                        </p:attrNameLst>
                                      </p:cBhvr>
                                      <p:tavLst>
                                        <p:tav tm="0">
                                          <p:val>
                                            <p:fltVal val="0"/>
                                          </p:val>
                                        </p:tav>
                                        <p:tav tm="100000">
                                          <p:val>
                                            <p:strVal val="#ppt_w"/>
                                          </p:val>
                                        </p:tav>
                                      </p:tavLst>
                                    </p:anim>
                                    <p:anim calcmode="lin" valueType="num">
                                      <p:cBhvr>
                                        <p:cTn id="18" dur="1000" fill="hold"/>
                                        <p:tgtEl>
                                          <p:spTgt spid="19"/>
                                        </p:tgtEl>
                                        <p:attrNameLst>
                                          <p:attrName>ppt_h</p:attrName>
                                        </p:attrNameLst>
                                      </p:cBhvr>
                                      <p:tavLst>
                                        <p:tav tm="0">
                                          <p:val>
                                            <p:fltVal val="0"/>
                                          </p:val>
                                        </p:tav>
                                        <p:tav tm="100000">
                                          <p:val>
                                            <p:strVal val="#ppt_h"/>
                                          </p:val>
                                        </p:tav>
                                      </p:tavLst>
                                    </p:anim>
                                    <p:animEffect transition="in" filter="fade">
                                      <p:cBhvr>
                                        <p:cTn id="19" dur="1000"/>
                                        <p:tgtEl>
                                          <p:spTgt spid="19"/>
                                        </p:tgtEl>
                                      </p:cBhvr>
                                    </p:animEffect>
                                  </p:childTnLst>
                                </p:cTn>
                              </p:par>
                              <p:par>
                                <p:cTn id="20" presetID="1" presetClass="entr" presetSubtype="0" fill="hold" nodeType="withEffect">
                                  <p:stCondLst>
                                    <p:cond delay="1500"/>
                                  </p:stCondLst>
                                  <p:childTnLst>
                                    <p:set>
                                      <p:cBhvr>
                                        <p:cTn id="21" dur="1" fill="hold">
                                          <p:stCondLst>
                                            <p:cond delay="0"/>
                                          </p:stCondLst>
                                        </p:cTn>
                                        <p:tgtEl>
                                          <p:spTgt spid="35"/>
                                        </p:tgtEl>
                                        <p:attrNameLst>
                                          <p:attrName>style.visibility</p:attrName>
                                        </p:attrNameLst>
                                      </p:cBhvr>
                                      <p:to>
                                        <p:strVal val="visible"/>
                                      </p:to>
                                    </p:set>
                                  </p:childTnLst>
                                </p:cTn>
                              </p:par>
                              <p:par>
                                <p:cTn id="22" presetID="1" presetClass="entr" presetSubtype="0" fill="hold" nodeType="withEffect">
                                  <p:stCondLst>
                                    <p:cond delay="1500"/>
                                  </p:stCondLst>
                                  <p:childTnLst>
                                    <p:set>
                                      <p:cBhvr>
                                        <p:cTn id="23" dur="1" fill="hold">
                                          <p:stCondLst>
                                            <p:cond delay="0"/>
                                          </p:stCondLst>
                                        </p:cTn>
                                        <p:tgtEl>
                                          <p:spTgt spid="34"/>
                                        </p:tgtEl>
                                        <p:attrNameLst>
                                          <p:attrName>style.visibility</p:attrName>
                                        </p:attrNameLst>
                                      </p:cBhvr>
                                      <p:to>
                                        <p:strVal val="visible"/>
                                      </p:to>
                                    </p:set>
                                  </p:childTnLst>
                                </p:cTn>
                              </p:par>
                              <p:par>
                                <p:cTn id="24" presetID="1" presetClass="entr" presetSubtype="0" fill="hold" nodeType="withEffect">
                                  <p:stCondLst>
                                    <p:cond delay="1500"/>
                                  </p:stCondLst>
                                  <p:childTnLst>
                                    <p:set>
                                      <p:cBhvr>
                                        <p:cTn id="25" dur="1" fill="hold">
                                          <p:stCondLst>
                                            <p:cond delay="0"/>
                                          </p:stCondLst>
                                        </p:cTn>
                                        <p:tgtEl>
                                          <p:spTgt spid="33"/>
                                        </p:tgtEl>
                                        <p:attrNameLst>
                                          <p:attrName>style.visibility</p:attrName>
                                        </p:attrNameLst>
                                      </p:cBhvr>
                                      <p:to>
                                        <p:strVal val="visible"/>
                                      </p:to>
                                    </p:set>
                                  </p:childTnLst>
                                </p:cTn>
                              </p:par>
                              <p:par>
                                <p:cTn id="26" presetID="23" presetClass="exit" presetSubtype="16" fill="hold" nodeType="withEffect">
                                  <p:stCondLst>
                                    <p:cond delay="1500"/>
                                  </p:stCondLst>
                                  <p:childTnLst>
                                    <p:anim calcmode="lin" valueType="num">
                                      <p:cBhvr>
                                        <p:cTn id="27" dur="1500"/>
                                        <p:tgtEl>
                                          <p:spTgt spid="35"/>
                                        </p:tgtEl>
                                        <p:attrNameLst>
                                          <p:attrName>ppt_w</p:attrName>
                                        </p:attrNameLst>
                                      </p:cBhvr>
                                      <p:tavLst>
                                        <p:tav tm="0">
                                          <p:val>
                                            <p:strVal val="ppt_w"/>
                                          </p:val>
                                        </p:tav>
                                        <p:tav tm="100000">
                                          <p:val>
                                            <p:strVal val="4*ppt_w"/>
                                          </p:val>
                                        </p:tav>
                                      </p:tavLst>
                                    </p:anim>
                                    <p:anim calcmode="lin" valueType="num">
                                      <p:cBhvr>
                                        <p:cTn id="28" dur="1500"/>
                                        <p:tgtEl>
                                          <p:spTgt spid="35"/>
                                        </p:tgtEl>
                                        <p:attrNameLst>
                                          <p:attrName>ppt_h</p:attrName>
                                        </p:attrNameLst>
                                      </p:cBhvr>
                                      <p:tavLst>
                                        <p:tav tm="0">
                                          <p:val>
                                            <p:strVal val="ppt_h"/>
                                          </p:val>
                                        </p:tav>
                                        <p:tav tm="100000">
                                          <p:val>
                                            <p:strVal val="4*ppt_h"/>
                                          </p:val>
                                        </p:tav>
                                      </p:tavLst>
                                    </p:anim>
                                    <p:set>
                                      <p:cBhvr>
                                        <p:cTn id="29" dur="1" fill="hold">
                                          <p:stCondLst>
                                            <p:cond delay="1499"/>
                                          </p:stCondLst>
                                        </p:cTn>
                                        <p:tgtEl>
                                          <p:spTgt spid="35"/>
                                        </p:tgtEl>
                                        <p:attrNameLst>
                                          <p:attrName>style.visibility</p:attrName>
                                        </p:attrNameLst>
                                      </p:cBhvr>
                                      <p:to>
                                        <p:strVal val="hidden"/>
                                      </p:to>
                                    </p:set>
                                  </p:childTnLst>
                                </p:cTn>
                              </p:par>
                              <p:par>
                                <p:cTn id="30" presetID="23" presetClass="exit" presetSubtype="16" fill="hold" nodeType="withEffect">
                                  <p:stCondLst>
                                    <p:cond delay="1500"/>
                                  </p:stCondLst>
                                  <p:childTnLst>
                                    <p:anim calcmode="lin" valueType="num">
                                      <p:cBhvr>
                                        <p:cTn id="31" dur="1500"/>
                                        <p:tgtEl>
                                          <p:spTgt spid="34"/>
                                        </p:tgtEl>
                                        <p:attrNameLst>
                                          <p:attrName>ppt_w</p:attrName>
                                        </p:attrNameLst>
                                      </p:cBhvr>
                                      <p:tavLst>
                                        <p:tav tm="0">
                                          <p:val>
                                            <p:strVal val="ppt_w"/>
                                          </p:val>
                                        </p:tav>
                                        <p:tav tm="100000">
                                          <p:val>
                                            <p:strVal val="4*ppt_w"/>
                                          </p:val>
                                        </p:tav>
                                      </p:tavLst>
                                    </p:anim>
                                    <p:anim calcmode="lin" valueType="num">
                                      <p:cBhvr>
                                        <p:cTn id="32" dur="1500"/>
                                        <p:tgtEl>
                                          <p:spTgt spid="34"/>
                                        </p:tgtEl>
                                        <p:attrNameLst>
                                          <p:attrName>ppt_h</p:attrName>
                                        </p:attrNameLst>
                                      </p:cBhvr>
                                      <p:tavLst>
                                        <p:tav tm="0">
                                          <p:val>
                                            <p:strVal val="ppt_h"/>
                                          </p:val>
                                        </p:tav>
                                        <p:tav tm="100000">
                                          <p:val>
                                            <p:strVal val="4*ppt_h"/>
                                          </p:val>
                                        </p:tav>
                                      </p:tavLst>
                                    </p:anim>
                                    <p:set>
                                      <p:cBhvr>
                                        <p:cTn id="33" dur="1" fill="hold">
                                          <p:stCondLst>
                                            <p:cond delay="1499"/>
                                          </p:stCondLst>
                                        </p:cTn>
                                        <p:tgtEl>
                                          <p:spTgt spid="34"/>
                                        </p:tgtEl>
                                        <p:attrNameLst>
                                          <p:attrName>style.visibility</p:attrName>
                                        </p:attrNameLst>
                                      </p:cBhvr>
                                      <p:to>
                                        <p:strVal val="hidden"/>
                                      </p:to>
                                    </p:set>
                                  </p:childTnLst>
                                </p:cTn>
                              </p:par>
                              <p:par>
                                <p:cTn id="34" presetID="23" presetClass="exit" presetSubtype="16" fill="hold" nodeType="withEffect">
                                  <p:stCondLst>
                                    <p:cond delay="1500"/>
                                  </p:stCondLst>
                                  <p:childTnLst>
                                    <p:anim calcmode="lin" valueType="num">
                                      <p:cBhvr>
                                        <p:cTn id="35" dur="1500"/>
                                        <p:tgtEl>
                                          <p:spTgt spid="33"/>
                                        </p:tgtEl>
                                        <p:attrNameLst>
                                          <p:attrName>ppt_w</p:attrName>
                                        </p:attrNameLst>
                                      </p:cBhvr>
                                      <p:tavLst>
                                        <p:tav tm="0">
                                          <p:val>
                                            <p:strVal val="ppt_w"/>
                                          </p:val>
                                        </p:tav>
                                        <p:tav tm="100000">
                                          <p:val>
                                            <p:strVal val="4*ppt_w"/>
                                          </p:val>
                                        </p:tav>
                                      </p:tavLst>
                                    </p:anim>
                                    <p:anim calcmode="lin" valueType="num">
                                      <p:cBhvr>
                                        <p:cTn id="36" dur="1500"/>
                                        <p:tgtEl>
                                          <p:spTgt spid="33"/>
                                        </p:tgtEl>
                                        <p:attrNameLst>
                                          <p:attrName>ppt_h</p:attrName>
                                        </p:attrNameLst>
                                      </p:cBhvr>
                                      <p:tavLst>
                                        <p:tav tm="0">
                                          <p:val>
                                            <p:strVal val="ppt_h"/>
                                          </p:val>
                                        </p:tav>
                                        <p:tav tm="100000">
                                          <p:val>
                                            <p:strVal val="4*ppt_h"/>
                                          </p:val>
                                        </p:tav>
                                      </p:tavLst>
                                    </p:anim>
                                    <p:set>
                                      <p:cBhvr>
                                        <p:cTn id="37" dur="1" fill="hold">
                                          <p:stCondLst>
                                            <p:cond delay="1499"/>
                                          </p:stCondLst>
                                        </p:cTn>
                                        <p:tgtEl>
                                          <p:spTgt spid="33"/>
                                        </p:tgtEl>
                                        <p:attrNameLst>
                                          <p:attrName>style.visibility</p:attrName>
                                        </p:attrNameLst>
                                      </p:cBhvr>
                                      <p:to>
                                        <p:strVal val="hidden"/>
                                      </p:to>
                                    </p:set>
                                  </p:childTnLst>
                                </p:cTn>
                              </p:par>
                              <p:par>
                                <p:cTn id="38" presetID="53" presetClass="entr" presetSubtype="16" fill="hold" nodeType="withEffect">
                                  <p:stCondLst>
                                    <p:cond delay="1500"/>
                                  </p:stCondLst>
                                  <p:childTnLst>
                                    <p:set>
                                      <p:cBhvr>
                                        <p:cTn id="39" dur="1" fill="hold">
                                          <p:stCondLst>
                                            <p:cond delay="0"/>
                                          </p:stCondLst>
                                        </p:cTn>
                                        <p:tgtEl>
                                          <p:spTgt spid="24"/>
                                        </p:tgtEl>
                                        <p:attrNameLst>
                                          <p:attrName>style.visibility</p:attrName>
                                        </p:attrNameLst>
                                      </p:cBhvr>
                                      <p:to>
                                        <p:strVal val="visible"/>
                                      </p:to>
                                    </p:set>
                                    <p:anim calcmode="lin" valueType="num">
                                      <p:cBhvr>
                                        <p:cTn id="40" dur="500" fill="hold"/>
                                        <p:tgtEl>
                                          <p:spTgt spid="24"/>
                                        </p:tgtEl>
                                        <p:attrNameLst>
                                          <p:attrName>ppt_w</p:attrName>
                                        </p:attrNameLst>
                                      </p:cBhvr>
                                      <p:tavLst>
                                        <p:tav tm="0">
                                          <p:val>
                                            <p:fltVal val="0"/>
                                          </p:val>
                                        </p:tav>
                                        <p:tav tm="100000">
                                          <p:val>
                                            <p:strVal val="#ppt_w"/>
                                          </p:val>
                                        </p:tav>
                                      </p:tavLst>
                                    </p:anim>
                                    <p:anim calcmode="lin" valueType="num">
                                      <p:cBhvr>
                                        <p:cTn id="41" dur="500" fill="hold"/>
                                        <p:tgtEl>
                                          <p:spTgt spid="24"/>
                                        </p:tgtEl>
                                        <p:attrNameLst>
                                          <p:attrName>ppt_h</p:attrName>
                                        </p:attrNameLst>
                                      </p:cBhvr>
                                      <p:tavLst>
                                        <p:tav tm="0">
                                          <p:val>
                                            <p:fltVal val="0"/>
                                          </p:val>
                                        </p:tav>
                                        <p:tav tm="100000">
                                          <p:val>
                                            <p:strVal val="#ppt_h"/>
                                          </p:val>
                                        </p:tav>
                                      </p:tavLst>
                                    </p:anim>
                                    <p:animEffect transition="in" filter="fade">
                                      <p:cBhvr>
                                        <p:cTn id="42" dur="500"/>
                                        <p:tgtEl>
                                          <p:spTgt spid="24"/>
                                        </p:tgtEl>
                                      </p:cBhvr>
                                    </p:animEffect>
                                  </p:childTnLst>
                                </p:cTn>
                              </p:par>
                              <p:par>
                                <p:cTn id="43" presetID="10" presetClass="entr" presetSubtype="0" fill="hold" grpId="0" nodeType="withEffect">
                                  <p:stCondLst>
                                    <p:cond delay="2300"/>
                                  </p:stCondLst>
                                  <p:childTnLst>
                                    <p:set>
                                      <p:cBhvr>
                                        <p:cTn id="44" dur="1" fill="hold">
                                          <p:stCondLst>
                                            <p:cond delay="0"/>
                                          </p:stCondLst>
                                        </p:cTn>
                                        <p:tgtEl>
                                          <p:spTgt spid="20"/>
                                        </p:tgtEl>
                                        <p:attrNameLst>
                                          <p:attrName>style.visibility</p:attrName>
                                        </p:attrNameLst>
                                      </p:cBhvr>
                                      <p:to>
                                        <p:strVal val="visible"/>
                                      </p:to>
                                    </p:set>
                                    <p:animEffect transition="in" filter="fade">
                                      <p:cBhvr>
                                        <p:cTn id="45" dur="750"/>
                                        <p:tgtEl>
                                          <p:spTgt spid="20"/>
                                        </p:tgtEl>
                                      </p:cBhvr>
                                    </p:animEffect>
                                  </p:childTnLst>
                                </p:cTn>
                              </p:par>
                              <p:par>
                                <p:cTn id="46" presetID="10" presetClass="entr" presetSubtype="0" fill="hold" grpId="0" nodeType="withEffect">
                                  <p:stCondLst>
                                    <p:cond delay="2600"/>
                                  </p:stCondLst>
                                  <p:childTnLst>
                                    <p:set>
                                      <p:cBhvr>
                                        <p:cTn id="47" dur="1" fill="hold">
                                          <p:stCondLst>
                                            <p:cond delay="0"/>
                                          </p:stCondLst>
                                        </p:cTn>
                                        <p:tgtEl>
                                          <p:spTgt spid="21"/>
                                        </p:tgtEl>
                                        <p:attrNameLst>
                                          <p:attrName>style.visibility</p:attrName>
                                        </p:attrNameLst>
                                      </p:cBhvr>
                                      <p:to>
                                        <p:strVal val="visible"/>
                                      </p:to>
                                    </p:set>
                                    <p:animEffect transition="in" filter="fade">
                                      <p:cBhvr>
                                        <p:cTn id="48" dur="750"/>
                                        <p:tgtEl>
                                          <p:spTgt spid="21"/>
                                        </p:tgtEl>
                                      </p:cBhvr>
                                    </p:animEffect>
                                  </p:childTnLst>
                                </p:cTn>
                              </p:par>
                              <p:par>
                                <p:cTn id="49" presetID="10" presetClass="entr" presetSubtype="0" fill="hold" grpId="0" nodeType="withEffect">
                                  <p:stCondLst>
                                    <p:cond delay="2600"/>
                                  </p:stCondLst>
                                  <p:childTnLst>
                                    <p:set>
                                      <p:cBhvr>
                                        <p:cTn id="50" dur="1" fill="hold">
                                          <p:stCondLst>
                                            <p:cond delay="0"/>
                                          </p:stCondLst>
                                        </p:cTn>
                                        <p:tgtEl>
                                          <p:spTgt spid="22"/>
                                        </p:tgtEl>
                                        <p:attrNameLst>
                                          <p:attrName>style.visibility</p:attrName>
                                        </p:attrNameLst>
                                      </p:cBhvr>
                                      <p:to>
                                        <p:strVal val="visible"/>
                                      </p:to>
                                    </p:set>
                                    <p:animEffect transition="in" filter="fade">
                                      <p:cBhvr>
                                        <p:cTn id="51" dur="750"/>
                                        <p:tgtEl>
                                          <p:spTgt spid="22"/>
                                        </p:tgtEl>
                                      </p:cBhvr>
                                    </p:animEffect>
                                  </p:childTnLst>
                                </p:cTn>
                              </p:par>
                              <p:par>
                                <p:cTn id="52" presetID="10" presetClass="entr" presetSubtype="0" fill="hold" grpId="0" nodeType="withEffect">
                                  <p:stCondLst>
                                    <p:cond delay="2500"/>
                                  </p:stCondLst>
                                  <p:childTnLst>
                                    <p:set>
                                      <p:cBhvr>
                                        <p:cTn id="53" dur="1" fill="hold">
                                          <p:stCondLst>
                                            <p:cond delay="0"/>
                                          </p:stCondLst>
                                        </p:cTn>
                                        <p:tgtEl>
                                          <p:spTgt spid="23"/>
                                        </p:tgtEl>
                                        <p:attrNameLst>
                                          <p:attrName>style.visibility</p:attrName>
                                        </p:attrNameLst>
                                      </p:cBhvr>
                                      <p:to>
                                        <p:strVal val="visible"/>
                                      </p:to>
                                    </p:set>
                                    <p:animEffect transition="in" filter="fade">
                                      <p:cBhvr>
                                        <p:cTn id="54" dur="750"/>
                                        <p:tgtEl>
                                          <p:spTgt spid="23"/>
                                        </p:tgtEl>
                                      </p:cBhvr>
                                    </p:animEffect>
                                  </p:childTnLst>
                                </p:cTn>
                              </p:par>
                              <p:par>
                                <p:cTn id="55" presetID="10" presetClass="entr" presetSubtype="0" fill="hold" grpId="0" nodeType="withEffect">
                                  <p:stCondLst>
                                    <p:cond delay="2800"/>
                                  </p:stCondLst>
                                  <p:childTnLst>
                                    <p:set>
                                      <p:cBhvr>
                                        <p:cTn id="56" dur="1" fill="hold">
                                          <p:stCondLst>
                                            <p:cond delay="0"/>
                                          </p:stCondLst>
                                        </p:cTn>
                                        <p:tgtEl>
                                          <p:spTgt spid="31"/>
                                        </p:tgtEl>
                                        <p:attrNameLst>
                                          <p:attrName>style.visibility</p:attrName>
                                        </p:attrNameLst>
                                      </p:cBhvr>
                                      <p:to>
                                        <p:strVal val="visible"/>
                                      </p:to>
                                    </p:set>
                                    <p:animEffect transition="in" filter="fade">
                                      <p:cBhvr>
                                        <p:cTn id="57" dur="750"/>
                                        <p:tgtEl>
                                          <p:spTgt spid="31"/>
                                        </p:tgtEl>
                                      </p:cBhvr>
                                    </p:animEffect>
                                  </p:childTnLst>
                                </p:cTn>
                              </p:par>
                              <p:par>
                                <p:cTn id="58" presetID="10" presetClass="entr" presetSubtype="0" fill="hold" grpId="0" nodeType="withEffect">
                                  <p:stCondLst>
                                    <p:cond delay="2700"/>
                                  </p:stCondLst>
                                  <p:childTnLst>
                                    <p:set>
                                      <p:cBhvr>
                                        <p:cTn id="59" dur="1" fill="hold">
                                          <p:stCondLst>
                                            <p:cond delay="0"/>
                                          </p:stCondLst>
                                        </p:cTn>
                                        <p:tgtEl>
                                          <p:spTgt spid="30"/>
                                        </p:tgtEl>
                                        <p:attrNameLst>
                                          <p:attrName>style.visibility</p:attrName>
                                        </p:attrNameLst>
                                      </p:cBhvr>
                                      <p:to>
                                        <p:strVal val="visible"/>
                                      </p:to>
                                    </p:set>
                                    <p:animEffect transition="in" filter="fade">
                                      <p:cBhvr>
                                        <p:cTn id="60" dur="750"/>
                                        <p:tgtEl>
                                          <p:spTgt spid="30"/>
                                        </p:tgtEl>
                                      </p:cBhvr>
                                    </p:animEffect>
                                  </p:childTnLst>
                                </p:cTn>
                              </p:par>
                              <p:par>
                                <p:cTn id="61" presetID="10" presetClass="entr" presetSubtype="0" fill="hold" grpId="0" nodeType="withEffect">
                                  <p:stCondLst>
                                    <p:cond delay="2800"/>
                                  </p:stCondLst>
                                  <p:childTnLst>
                                    <p:set>
                                      <p:cBhvr>
                                        <p:cTn id="62" dur="1" fill="hold">
                                          <p:stCondLst>
                                            <p:cond delay="0"/>
                                          </p:stCondLst>
                                        </p:cTn>
                                        <p:tgtEl>
                                          <p:spTgt spid="32"/>
                                        </p:tgtEl>
                                        <p:attrNameLst>
                                          <p:attrName>style.visibility</p:attrName>
                                        </p:attrNameLst>
                                      </p:cBhvr>
                                      <p:to>
                                        <p:strVal val="visible"/>
                                      </p:to>
                                    </p:set>
                                    <p:animEffect transition="in" filter="fade">
                                      <p:cBhvr>
                                        <p:cTn id="63" dur="750"/>
                                        <p:tgtEl>
                                          <p:spTgt spid="3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0" grpId="0" animBg="1"/>
      <p:bldP spid="21" grpId="0" animBg="1"/>
      <p:bldP spid="22" grpId="0" animBg="1"/>
      <p:bldP spid="23" grpId="0" animBg="1"/>
      <p:bldP spid="30" grpId="0" animBg="1"/>
      <p:bldP spid="31" grpId="0" animBg="1"/>
      <p:bldP spid="32" grpId="0" animBg="1"/>
    </p:bld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reeform 3"/>
          <p:cNvSpPr>
            <a:spLocks/>
          </p:cNvSpPr>
          <p:nvPr/>
        </p:nvSpPr>
        <p:spPr bwMode="ltGray">
          <a:xfrm>
            <a:off x="5972364" y="1518049"/>
            <a:ext cx="1806313" cy="2868304"/>
          </a:xfrm>
          <a:custGeom>
            <a:avLst/>
            <a:gdLst>
              <a:gd name="T0" fmla="*/ 0 w 1359"/>
              <a:gd name="T1" fmla="*/ 207 h 2158"/>
              <a:gd name="T2" fmla="*/ 1 w 1359"/>
              <a:gd name="T3" fmla="*/ 1987 h 2158"/>
              <a:gd name="T4" fmla="*/ 309 w 1359"/>
              <a:gd name="T5" fmla="*/ 2154 h 2158"/>
              <a:gd name="T6" fmla="*/ 681 w 1359"/>
              <a:gd name="T7" fmla="*/ 2040 h 2158"/>
              <a:gd name="T8" fmla="*/ 999 w 1359"/>
              <a:gd name="T9" fmla="*/ 1902 h 2158"/>
              <a:gd name="T10" fmla="*/ 1359 w 1359"/>
              <a:gd name="T11" fmla="*/ 2017 h 2158"/>
              <a:gd name="T12" fmla="*/ 1359 w 1359"/>
              <a:gd name="T13" fmla="*/ 180 h 2158"/>
              <a:gd name="T14" fmla="*/ 1025 w 1359"/>
              <a:gd name="T15" fmla="*/ 21 h 2158"/>
              <a:gd name="T16" fmla="*/ 366 w 1359"/>
              <a:gd name="T17" fmla="*/ 378 h 2158"/>
              <a:gd name="T18" fmla="*/ 0 w 1359"/>
              <a:gd name="T19" fmla="*/ 207 h 2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359" h="2158">
                <a:moveTo>
                  <a:pt x="0" y="207"/>
                </a:moveTo>
                <a:cubicBezTo>
                  <a:pt x="0" y="1097"/>
                  <a:pt x="1" y="1987"/>
                  <a:pt x="1" y="1987"/>
                </a:cubicBezTo>
                <a:cubicBezTo>
                  <a:pt x="105" y="2151"/>
                  <a:pt x="210" y="2148"/>
                  <a:pt x="309" y="2154"/>
                </a:cubicBezTo>
                <a:cubicBezTo>
                  <a:pt x="421" y="2158"/>
                  <a:pt x="576" y="2091"/>
                  <a:pt x="681" y="2040"/>
                </a:cubicBezTo>
                <a:cubicBezTo>
                  <a:pt x="786" y="1989"/>
                  <a:pt x="843" y="1908"/>
                  <a:pt x="999" y="1902"/>
                </a:cubicBezTo>
                <a:cubicBezTo>
                  <a:pt x="1155" y="1896"/>
                  <a:pt x="1224" y="1908"/>
                  <a:pt x="1359" y="2017"/>
                </a:cubicBezTo>
                <a:lnTo>
                  <a:pt x="1359" y="180"/>
                </a:lnTo>
                <a:cubicBezTo>
                  <a:pt x="1272" y="72"/>
                  <a:pt x="1219" y="0"/>
                  <a:pt x="1025" y="21"/>
                </a:cubicBezTo>
                <a:cubicBezTo>
                  <a:pt x="831" y="42"/>
                  <a:pt x="644" y="378"/>
                  <a:pt x="366" y="378"/>
                </a:cubicBezTo>
                <a:cubicBezTo>
                  <a:pt x="88" y="378"/>
                  <a:pt x="87" y="222"/>
                  <a:pt x="0" y="207"/>
                </a:cubicBezTo>
                <a:close/>
              </a:path>
            </a:pathLst>
          </a:custGeom>
          <a:noFill/>
          <a:ln w="12700" cmpd="sng">
            <a:solidFill>
              <a:schemeClr val="bg1"/>
            </a:solidFill>
            <a:round/>
            <a:headEnd/>
            <a:tailEnd/>
          </a:ln>
          <a:effectLst>
            <a:glow>
              <a:schemeClr val="accent1"/>
            </a:glow>
          </a:effectLst>
        </p:spPr>
        <p:txBody>
          <a:bodyPr/>
          <a:lstStyle/>
          <a:p>
            <a:endParaRPr lang="zh-CN" altLang="en-US" sz="1620"/>
          </a:p>
        </p:txBody>
      </p:sp>
      <p:sp>
        <p:nvSpPr>
          <p:cNvPr id="3" name="Freeform 7"/>
          <p:cNvSpPr>
            <a:spLocks/>
          </p:cNvSpPr>
          <p:nvPr/>
        </p:nvSpPr>
        <p:spPr bwMode="ltGray">
          <a:xfrm>
            <a:off x="3608181" y="1518049"/>
            <a:ext cx="1806313" cy="2868304"/>
          </a:xfrm>
          <a:custGeom>
            <a:avLst/>
            <a:gdLst>
              <a:gd name="T0" fmla="*/ 0 w 1359"/>
              <a:gd name="T1" fmla="*/ 207 h 2158"/>
              <a:gd name="T2" fmla="*/ 1 w 1359"/>
              <a:gd name="T3" fmla="*/ 1987 h 2158"/>
              <a:gd name="T4" fmla="*/ 309 w 1359"/>
              <a:gd name="T5" fmla="*/ 2154 h 2158"/>
              <a:gd name="T6" fmla="*/ 681 w 1359"/>
              <a:gd name="T7" fmla="*/ 2040 h 2158"/>
              <a:gd name="T8" fmla="*/ 999 w 1359"/>
              <a:gd name="T9" fmla="*/ 1902 h 2158"/>
              <a:gd name="T10" fmla="*/ 1359 w 1359"/>
              <a:gd name="T11" fmla="*/ 2017 h 2158"/>
              <a:gd name="T12" fmla="*/ 1359 w 1359"/>
              <a:gd name="T13" fmla="*/ 180 h 2158"/>
              <a:gd name="T14" fmla="*/ 1025 w 1359"/>
              <a:gd name="T15" fmla="*/ 21 h 2158"/>
              <a:gd name="T16" fmla="*/ 366 w 1359"/>
              <a:gd name="T17" fmla="*/ 378 h 2158"/>
              <a:gd name="T18" fmla="*/ 0 w 1359"/>
              <a:gd name="T19" fmla="*/ 207 h 2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359" h="2158">
                <a:moveTo>
                  <a:pt x="0" y="207"/>
                </a:moveTo>
                <a:cubicBezTo>
                  <a:pt x="0" y="1097"/>
                  <a:pt x="1" y="1987"/>
                  <a:pt x="1" y="1987"/>
                </a:cubicBezTo>
                <a:cubicBezTo>
                  <a:pt x="105" y="2151"/>
                  <a:pt x="210" y="2148"/>
                  <a:pt x="309" y="2154"/>
                </a:cubicBezTo>
                <a:cubicBezTo>
                  <a:pt x="421" y="2158"/>
                  <a:pt x="576" y="2091"/>
                  <a:pt x="681" y="2040"/>
                </a:cubicBezTo>
                <a:cubicBezTo>
                  <a:pt x="786" y="1989"/>
                  <a:pt x="843" y="1908"/>
                  <a:pt x="999" y="1902"/>
                </a:cubicBezTo>
                <a:cubicBezTo>
                  <a:pt x="1155" y="1896"/>
                  <a:pt x="1224" y="1908"/>
                  <a:pt x="1359" y="2017"/>
                </a:cubicBezTo>
                <a:lnTo>
                  <a:pt x="1359" y="180"/>
                </a:lnTo>
                <a:cubicBezTo>
                  <a:pt x="1272" y="72"/>
                  <a:pt x="1219" y="0"/>
                  <a:pt x="1025" y="21"/>
                </a:cubicBezTo>
                <a:cubicBezTo>
                  <a:pt x="831" y="42"/>
                  <a:pt x="644" y="378"/>
                  <a:pt x="366" y="378"/>
                </a:cubicBezTo>
                <a:cubicBezTo>
                  <a:pt x="88" y="378"/>
                  <a:pt x="87" y="222"/>
                  <a:pt x="0" y="207"/>
                </a:cubicBezTo>
                <a:close/>
              </a:path>
            </a:pathLst>
          </a:custGeom>
          <a:noFill/>
          <a:ln w="12700" cmpd="sng">
            <a:solidFill>
              <a:schemeClr val="bg1"/>
            </a:solidFill>
            <a:round/>
            <a:headEnd/>
            <a:tailEnd/>
          </a:ln>
          <a:effectLst>
            <a:glow>
              <a:schemeClr val="accent1"/>
            </a:glow>
          </a:effectLst>
        </p:spPr>
        <p:txBody>
          <a:bodyPr/>
          <a:lstStyle/>
          <a:p>
            <a:endParaRPr lang="zh-CN" altLang="en-US" sz="1620"/>
          </a:p>
        </p:txBody>
      </p:sp>
      <p:sp>
        <p:nvSpPr>
          <p:cNvPr id="4" name="Freeform 12"/>
          <p:cNvSpPr>
            <a:spLocks/>
          </p:cNvSpPr>
          <p:nvPr/>
        </p:nvSpPr>
        <p:spPr bwMode="ltGray">
          <a:xfrm>
            <a:off x="1264150" y="1562343"/>
            <a:ext cx="1806314" cy="2868304"/>
          </a:xfrm>
          <a:custGeom>
            <a:avLst/>
            <a:gdLst>
              <a:gd name="T0" fmla="*/ 0 w 1359"/>
              <a:gd name="T1" fmla="*/ 207 h 2158"/>
              <a:gd name="T2" fmla="*/ 1 w 1359"/>
              <a:gd name="T3" fmla="*/ 1987 h 2158"/>
              <a:gd name="T4" fmla="*/ 309 w 1359"/>
              <a:gd name="T5" fmla="*/ 2154 h 2158"/>
              <a:gd name="T6" fmla="*/ 681 w 1359"/>
              <a:gd name="T7" fmla="*/ 2040 h 2158"/>
              <a:gd name="T8" fmla="*/ 999 w 1359"/>
              <a:gd name="T9" fmla="*/ 1902 h 2158"/>
              <a:gd name="T10" fmla="*/ 1359 w 1359"/>
              <a:gd name="T11" fmla="*/ 2017 h 2158"/>
              <a:gd name="T12" fmla="*/ 1359 w 1359"/>
              <a:gd name="T13" fmla="*/ 180 h 2158"/>
              <a:gd name="T14" fmla="*/ 1025 w 1359"/>
              <a:gd name="T15" fmla="*/ 21 h 2158"/>
              <a:gd name="T16" fmla="*/ 366 w 1359"/>
              <a:gd name="T17" fmla="*/ 378 h 2158"/>
              <a:gd name="T18" fmla="*/ 0 w 1359"/>
              <a:gd name="T19" fmla="*/ 207 h 2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359" h="2158">
                <a:moveTo>
                  <a:pt x="0" y="207"/>
                </a:moveTo>
                <a:cubicBezTo>
                  <a:pt x="0" y="1097"/>
                  <a:pt x="1" y="1987"/>
                  <a:pt x="1" y="1987"/>
                </a:cubicBezTo>
                <a:cubicBezTo>
                  <a:pt x="105" y="2151"/>
                  <a:pt x="210" y="2148"/>
                  <a:pt x="309" y="2154"/>
                </a:cubicBezTo>
                <a:cubicBezTo>
                  <a:pt x="421" y="2158"/>
                  <a:pt x="576" y="2091"/>
                  <a:pt x="681" y="2040"/>
                </a:cubicBezTo>
                <a:cubicBezTo>
                  <a:pt x="786" y="1989"/>
                  <a:pt x="843" y="1908"/>
                  <a:pt x="999" y="1902"/>
                </a:cubicBezTo>
                <a:cubicBezTo>
                  <a:pt x="1155" y="1896"/>
                  <a:pt x="1224" y="1908"/>
                  <a:pt x="1359" y="2017"/>
                </a:cubicBezTo>
                <a:lnTo>
                  <a:pt x="1359" y="180"/>
                </a:lnTo>
                <a:cubicBezTo>
                  <a:pt x="1272" y="72"/>
                  <a:pt x="1219" y="0"/>
                  <a:pt x="1025" y="21"/>
                </a:cubicBezTo>
                <a:cubicBezTo>
                  <a:pt x="831" y="42"/>
                  <a:pt x="644" y="378"/>
                  <a:pt x="366" y="378"/>
                </a:cubicBezTo>
                <a:cubicBezTo>
                  <a:pt x="88" y="378"/>
                  <a:pt x="87" y="222"/>
                  <a:pt x="0" y="207"/>
                </a:cubicBezTo>
                <a:close/>
              </a:path>
            </a:pathLst>
          </a:custGeom>
          <a:noFill/>
          <a:ln w="12700" cmpd="sng">
            <a:solidFill>
              <a:schemeClr val="bg1"/>
            </a:solidFill>
            <a:round/>
            <a:headEnd/>
            <a:tailEnd/>
          </a:ln>
          <a:effectLst>
            <a:glow>
              <a:schemeClr val="accent1"/>
            </a:glow>
          </a:effectLst>
        </p:spPr>
        <p:txBody>
          <a:bodyPr/>
          <a:lstStyle/>
          <a:p>
            <a:endParaRPr lang="zh-CN" altLang="en-US" sz="1620"/>
          </a:p>
        </p:txBody>
      </p:sp>
      <p:sp>
        <p:nvSpPr>
          <p:cNvPr id="5" name="Text Box 17"/>
          <p:cNvSpPr txBox="1">
            <a:spLocks noChangeArrowheads="1"/>
          </p:cNvSpPr>
          <p:nvPr/>
        </p:nvSpPr>
        <p:spPr bwMode="black">
          <a:xfrm>
            <a:off x="1415883" y="2338865"/>
            <a:ext cx="1464719" cy="341632"/>
          </a:xfrm>
          <a:prstGeom prst="rect">
            <a:avLst/>
          </a:prstGeom>
          <a:noFill/>
          <a:ln>
            <a:noFill/>
          </a:ln>
          <a:effectLst/>
          <a:extLst>
            <a:ext uri="{909E8E84-426E-40DD-AFC4-6F175D3DCCD1}">
              <a14:hiddenFill xmlns:a14="http://schemas.microsoft.com/office/drawing/2010/main">
                <a:gradFill rotWithShape="1">
                  <a:gsLst>
                    <a:gs pos="0">
                      <a:schemeClr val="accent2"/>
                    </a:gs>
                    <a:gs pos="100000">
                      <a:srgbClr val="D17E7C"/>
                    </a:gs>
                  </a:gsLst>
                  <a:lin ang="5400000" scaled="1"/>
                </a:gradFill>
              </a14:hiddenFill>
            </a:ext>
            <a:ext uri="{91240B29-F687-4F45-9708-019B960494DF}">
              <a14:hiddenLine xmlns:a14="http://schemas.microsoft.com/office/drawing/2010/main" w="9525" algn="ctr">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lvl1pPr>
              <a:defRPr sz="3200">
                <a:solidFill>
                  <a:schemeClr val="tx1"/>
                </a:solidFill>
                <a:latin typeface="Calibri" pitchFamily="34" charset="0"/>
                <a:ea typeface="宋体" pitchFamily="2" charset="-122"/>
              </a:defRPr>
            </a:lvl1pPr>
            <a:lvl2pPr>
              <a:defRPr sz="2800">
                <a:solidFill>
                  <a:schemeClr val="tx1"/>
                </a:solidFill>
                <a:latin typeface="Calibri" pitchFamily="34" charset="0"/>
                <a:ea typeface="宋体" pitchFamily="2" charset="-122"/>
              </a:defRPr>
            </a:lvl2pPr>
            <a:lvl3pPr>
              <a:defRPr sz="2400">
                <a:solidFill>
                  <a:schemeClr val="tx1"/>
                </a:solidFill>
                <a:latin typeface="Calibri" pitchFamily="34" charset="0"/>
                <a:ea typeface="宋体" pitchFamily="2" charset="-122"/>
              </a:defRPr>
            </a:lvl3pPr>
            <a:lvl4pPr>
              <a:defRPr sz="2000">
                <a:solidFill>
                  <a:schemeClr val="tx1"/>
                </a:solidFill>
                <a:latin typeface="Calibri" pitchFamily="34" charset="0"/>
                <a:ea typeface="宋体" pitchFamily="2" charset="-122"/>
              </a:defRPr>
            </a:lvl4pPr>
            <a:lvl5pPr>
              <a:defRPr sz="2000">
                <a:solidFill>
                  <a:schemeClr val="tx1"/>
                </a:solidFill>
                <a:latin typeface="Calibri" pitchFamily="34" charset="0"/>
                <a:ea typeface="宋体" pitchFamily="2" charset="-122"/>
              </a:defRPr>
            </a:lvl5pPr>
            <a:lvl6pPr>
              <a:buFont typeface="Arial" charset="0"/>
              <a:defRPr sz="2000">
                <a:solidFill>
                  <a:schemeClr val="tx1"/>
                </a:solidFill>
                <a:latin typeface="Calibri" pitchFamily="34" charset="0"/>
                <a:ea typeface="宋体" pitchFamily="2" charset="-122"/>
              </a:defRPr>
            </a:lvl6pPr>
            <a:lvl7pPr>
              <a:buFont typeface="Arial" charset="0"/>
              <a:defRPr sz="2000">
                <a:solidFill>
                  <a:schemeClr val="tx1"/>
                </a:solidFill>
                <a:latin typeface="Calibri" pitchFamily="34" charset="0"/>
                <a:ea typeface="宋体" pitchFamily="2" charset="-122"/>
              </a:defRPr>
            </a:lvl7pPr>
            <a:lvl8pPr>
              <a:buFont typeface="Arial" charset="0"/>
              <a:defRPr sz="2000">
                <a:solidFill>
                  <a:schemeClr val="tx1"/>
                </a:solidFill>
                <a:latin typeface="Calibri" pitchFamily="34" charset="0"/>
                <a:ea typeface="宋体" pitchFamily="2" charset="-122"/>
              </a:defRPr>
            </a:lvl8pPr>
            <a:lvl9pPr>
              <a:buFont typeface="Arial" charset="0"/>
              <a:defRPr sz="2000">
                <a:solidFill>
                  <a:schemeClr val="tx1"/>
                </a:solidFill>
                <a:latin typeface="Calibri" pitchFamily="34" charset="0"/>
                <a:ea typeface="宋体" pitchFamily="2" charset="-122"/>
              </a:defRPr>
            </a:lvl9pPr>
          </a:lstStyle>
          <a:p>
            <a:pPr algn="ctr"/>
            <a:r>
              <a:rPr lang="zh-CN" altLang="en-US" sz="1620">
                <a:solidFill>
                  <a:srgbClr val="BCE8F2"/>
                </a:solidFill>
                <a:latin typeface="方正兰亭黑_GBK" pitchFamily="2" charset="-122"/>
                <a:ea typeface="方正兰亭黑_GBK" pitchFamily="2" charset="-122"/>
              </a:rPr>
              <a:t>单击添加文字</a:t>
            </a:r>
            <a:endParaRPr lang="en-US" altLang="zh-CN" sz="1620">
              <a:solidFill>
                <a:srgbClr val="BCE8F2"/>
              </a:solidFill>
              <a:latin typeface="方正兰亭黑_GBK" pitchFamily="2" charset="-122"/>
              <a:ea typeface="方正兰亭黑_GBK" pitchFamily="2" charset="-122"/>
            </a:endParaRPr>
          </a:p>
        </p:txBody>
      </p:sp>
      <p:grpSp>
        <p:nvGrpSpPr>
          <p:cNvPr id="6" name="组合 5"/>
          <p:cNvGrpSpPr>
            <a:grpSpLocks/>
          </p:cNvGrpSpPr>
          <p:nvPr/>
        </p:nvGrpSpPr>
        <p:grpSpPr bwMode="auto">
          <a:xfrm>
            <a:off x="1385344" y="1330170"/>
            <a:ext cx="599445" cy="635333"/>
            <a:chOff x="925513" y="981075"/>
            <a:chExt cx="715883" cy="760389"/>
          </a:xfrm>
        </p:grpSpPr>
        <p:sp>
          <p:nvSpPr>
            <p:cNvPr id="7" name="Oval 23"/>
            <p:cNvSpPr>
              <a:spLocks noChangeArrowheads="1"/>
            </p:cNvSpPr>
            <p:nvPr/>
          </p:nvSpPr>
          <p:spPr bwMode="gray">
            <a:xfrm>
              <a:off x="925513" y="981075"/>
              <a:ext cx="715883" cy="760389"/>
            </a:xfrm>
            <a:prstGeom prst="ellipse">
              <a:avLst/>
            </a:prstGeom>
            <a:solidFill>
              <a:schemeClr val="bg1">
                <a:alpha val="36000"/>
              </a:schemeClr>
            </a:solidFill>
            <a:ln w="9525" algn="ctr">
              <a:solidFill>
                <a:schemeClr val="bg1"/>
              </a:solidFill>
              <a:round/>
              <a:headEnd/>
              <a:tailEnd/>
            </a:ln>
            <a:effectLst>
              <a:glow rad="88900">
                <a:schemeClr val="accent1">
                  <a:satMod val="175000"/>
                  <a:alpha val="40000"/>
                </a:schemeClr>
              </a:glow>
            </a:effectLst>
          </p:spPr>
          <p:txBody>
            <a:bodyPr wrap="none" anchor="ctr"/>
            <a:lstStyle/>
            <a:p>
              <a:pPr>
                <a:defRPr/>
              </a:pPr>
              <a:endParaRPr lang="zh-CN" altLang="en-US" sz="1620"/>
            </a:p>
          </p:txBody>
        </p:sp>
        <p:sp>
          <p:nvSpPr>
            <p:cNvPr id="8" name="WordArt 25"/>
            <p:cNvSpPr>
              <a:spLocks noChangeArrowheads="1" noChangeShapeType="1" noTextEdit="1"/>
            </p:cNvSpPr>
            <p:nvPr/>
          </p:nvSpPr>
          <p:spPr bwMode="gray">
            <a:xfrm>
              <a:off x="1017588" y="1168400"/>
              <a:ext cx="520700" cy="420687"/>
            </a:xfrm>
            <a:prstGeom prst="rect">
              <a:avLst/>
            </a:prstGeom>
            <a:extLst>
              <a:ext uri="{91240B29-F687-4F45-9708-019B960494DF}">
                <a14:hiddenLine xmlns:a14="http://schemas.microsoft.com/office/drawing/2010/main" w="9525">
                  <a:solidFill>
                    <a:srgbClr val="000000"/>
                  </a:solidFill>
                  <a:round/>
                  <a:headEnd/>
                  <a:tailEnd/>
                </a14:hiddenLine>
              </a:ext>
            </a:extLst>
          </p:spPr>
          <p:txBody>
            <a:bodyPr wrap="none" fromWordArt="1">
              <a:prstTxWarp prst="textPlain">
                <a:avLst>
                  <a:gd name="adj" fmla="val 50000"/>
                </a:avLst>
              </a:prstTxWarp>
            </a:bodyPr>
            <a:lstStyle/>
            <a:p>
              <a:pPr algn="ctr"/>
              <a:r>
                <a:rPr lang="en-US" altLang="zh-CN" sz="3240" i="1" kern="10">
                  <a:solidFill>
                    <a:srgbClr val="FCFCFC">
                      <a:alpha val="59999"/>
                    </a:srgbClr>
                  </a:solidFill>
                  <a:latin typeface="Arial Black"/>
                </a:rPr>
                <a:t>01</a:t>
              </a:r>
              <a:endParaRPr lang="zh-CN" altLang="en-US" sz="3240" i="1" kern="10">
                <a:solidFill>
                  <a:srgbClr val="FCFCFC">
                    <a:alpha val="59999"/>
                  </a:srgbClr>
                </a:solidFill>
                <a:latin typeface="Arial Black"/>
              </a:endParaRPr>
            </a:p>
          </p:txBody>
        </p:sp>
      </p:grpSp>
      <p:sp>
        <p:nvSpPr>
          <p:cNvPr id="9" name="Line 26"/>
          <p:cNvSpPr>
            <a:spLocks noChangeShapeType="1"/>
          </p:cNvSpPr>
          <p:nvPr/>
        </p:nvSpPr>
        <p:spPr bwMode="gray">
          <a:xfrm>
            <a:off x="1435290" y="2798924"/>
            <a:ext cx="1492500" cy="1"/>
          </a:xfrm>
          <a:prstGeom prst="line">
            <a:avLst/>
          </a:prstGeom>
          <a:noFill/>
          <a:ln w="19050" cap="rnd">
            <a:solidFill>
              <a:schemeClr val="accent2">
                <a:alpha val="50195"/>
              </a:schemeClr>
            </a:solidFill>
            <a:prstDash val="sysDot"/>
            <a:round/>
            <a:headEnd/>
            <a:tailEnd/>
          </a:ln>
          <a:extLst>
            <a:ext uri="{909E8E84-426E-40DD-AFC4-6F175D3DCCD1}">
              <a14:hiddenFill xmlns:a14="http://schemas.microsoft.com/office/drawing/2010/main">
                <a:noFill/>
              </a14:hiddenFill>
            </a:ext>
          </a:extLst>
        </p:spPr>
        <p:txBody>
          <a:bodyPr/>
          <a:lstStyle/>
          <a:p>
            <a:endParaRPr lang="zh-CN" altLang="en-US" sz="1620" dirty="0"/>
          </a:p>
        </p:txBody>
      </p:sp>
      <p:grpSp>
        <p:nvGrpSpPr>
          <p:cNvPr id="10" name="组合 9"/>
          <p:cNvGrpSpPr>
            <a:grpSpLocks/>
          </p:cNvGrpSpPr>
          <p:nvPr/>
        </p:nvGrpSpPr>
        <p:grpSpPr bwMode="auto">
          <a:xfrm>
            <a:off x="3687238" y="1278732"/>
            <a:ext cx="615398" cy="637992"/>
            <a:chOff x="3540125" y="925512"/>
            <a:chExt cx="735013" cy="760413"/>
          </a:xfrm>
        </p:grpSpPr>
        <p:sp>
          <p:nvSpPr>
            <p:cNvPr id="11" name="Oval 32"/>
            <p:cNvSpPr>
              <a:spLocks noChangeArrowheads="1"/>
            </p:cNvSpPr>
            <p:nvPr/>
          </p:nvSpPr>
          <p:spPr bwMode="gray">
            <a:xfrm>
              <a:off x="3540125" y="925512"/>
              <a:ext cx="735013" cy="760413"/>
            </a:xfrm>
            <a:prstGeom prst="ellipse">
              <a:avLst/>
            </a:prstGeom>
            <a:solidFill>
              <a:schemeClr val="bg1">
                <a:alpha val="38000"/>
              </a:schemeClr>
            </a:solidFill>
            <a:ln w="9525" algn="ctr">
              <a:solidFill>
                <a:schemeClr val="bg1"/>
              </a:solidFill>
              <a:round/>
              <a:headEnd/>
              <a:tailEnd/>
            </a:ln>
            <a:effectLst>
              <a:glow rad="88900">
                <a:schemeClr val="accent1">
                  <a:satMod val="175000"/>
                  <a:alpha val="40000"/>
                </a:schemeClr>
              </a:glow>
            </a:effectLst>
          </p:spPr>
          <p:txBody>
            <a:bodyPr wrap="none" anchor="ctr"/>
            <a:lstStyle/>
            <a:p>
              <a:pPr>
                <a:defRPr/>
              </a:pPr>
              <a:endParaRPr lang="zh-CN" altLang="en-US" sz="1620"/>
            </a:p>
          </p:txBody>
        </p:sp>
        <p:sp>
          <p:nvSpPr>
            <p:cNvPr id="12" name="WordArt 34"/>
            <p:cNvSpPr>
              <a:spLocks noChangeArrowheads="1" noChangeShapeType="1" noTextEdit="1"/>
            </p:cNvSpPr>
            <p:nvPr/>
          </p:nvSpPr>
          <p:spPr bwMode="gray">
            <a:xfrm>
              <a:off x="3652838" y="1100137"/>
              <a:ext cx="530225" cy="420688"/>
            </a:xfrm>
            <a:prstGeom prst="rect">
              <a:avLst/>
            </a:prstGeom>
            <a:extLst>
              <a:ext uri="{91240B29-F687-4F45-9708-019B960494DF}">
                <a14:hiddenLine xmlns:a14="http://schemas.microsoft.com/office/drawing/2010/main" w="9525">
                  <a:solidFill>
                    <a:srgbClr val="000000"/>
                  </a:solidFill>
                  <a:round/>
                  <a:headEnd/>
                  <a:tailEnd/>
                </a14:hiddenLine>
              </a:ext>
            </a:extLst>
          </p:spPr>
          <p:txBody>
            <a:bodyPr wrap="none" fromWordArt="1">
              <a:prstTxWarp prst="textPlain">
                <a:avLst>
                  <a:gd name="adj" fmla="val 50000"/>
                </a:avLst>
              </a:prstTxWarp>
            </a:bodyPr>
            <a:lstStyle/>
            <a:p>
              <a:pPr algn="ctr"/>
              <a:r>
                <a:rPr lang="en-US" altLang="zh-CN" sz="3240" i="1" kern="10">
                  <a:solidFill>
                    <a:srgbClr val="FCFCFC">
                      <a:alpha val="59999"/>
                    </a:srgbClr>
                  </a:solidFill>
                  <a:latin typeface="Arial Black"/>
                </a:rPr>
                <a:t>02</a:t>
              </a:r>
              <a:endParaRPr lang="zh-CN" altLang="en-US" sz="3240" i="1" kern="10">
                <a:solidFill>
                  <a:srgbClr val="FCFCFC">
                    <a:alpha val="59999"/>
                  </a:srgbClr>
                </a:solidFill>
                <a:latin typeface="Arial Black"/>
              </a:endParaRPr>
            </a:p>
          </p:txBody>
        </p:sp>
      </p:grpSp>
      <p:sp>
        <p:nvSpPr>
          <p:cNvPr id="13" name="Line 35"/>
          <p:cNvSpPr>
            <a:spLocks noChangeShapeType="1"/>
          </p:cNvSpPr>
          <p:nvPr/>
        </p:nvSpPr>
        <p:spPr bwMode="gray">
          <a:xfrm>
            <a:off x="3753615" y="2770349"/>
            <a:ext cx="1492501" cy="1"/>
          </a:xfrm>
          <a:prstGeom prst="line">
            <a:avLst/>
          </a:prstGeom>
          <a:noFill/>
          <a:ln w="19050" cap="rnd">
            <a:solidFill>
              <a:schemeClr val="accent2">
                <a:alpha val="50195"/>
              </a:schemeClr>
            </a:solidFill>
            <a:prstDash val="sysDot"/>
            <a:round/>
            <a:headEnd/>
            <a:tailEnd/>
          </a:ln>
          <a:extLst>
            <a:ext uri="{909E8E84-426E-40DD-AFC4-6F175D3DCCD1}">
              <a14:hiddenFill xmlns:a14="http://schemas.microsoft.com/office/drawing/2010/main">
                <a:noFill/>
              </a14:hiddenFill>
            </a:ext>
          </a:extLst>
        </p:spPr>
        <p:txBody>
          <a:bodyPr/>
          <a:lstStyle/>
          <a:p>
            <a:endParaRPr lang="zh-CN" altLang="en-US" sz="1620"/>
          </a:p>
        </p:txBody>
      </p:sp>
      <p:sp>
        <p:nvSpPr>
          <p:cNvPr id="14" name="Line 38"/>
          <p:cNvSpPr>
            <a:spLocks noChangeShapeType="1"/>
          </p:cNvSpPr>
          <p:nvPr/>
        </p:nvSpPr>
        <p:spPr bwMode="gray">
          <a:xfrm>
            <a:off x="6157795" y="2767491"/>
            <a:ext cx="1492501" cy="1"/>
          </a:xfrm>
          <a:prstGeom prst="line">
            <a:avLst/>
          </a:prstGeom>
          <a:noFill/>
          <a:ln w="19050" cap="rnd">
            <a:solidFill>
              <a:schemeClr val="accent2">
                <a:alpha val="50195"/>
              </a:schemeClr>
            </a:solidFill>
            <a:prstDash val="sysDot"/>
            <a:round/>
            <a:headEnd/>
            <a:tailEnd/>
          </a:ln>
          <a:extLst>
            <a:ext uri="{909E8E84-426E-40DD-AFC4-6F175D3DCCD1}">
              <a14:hiddenFill xmlns:a14="http://schemas.microsoft.com/office/drawing/2010/main">
                <a:noFill/>
              </a14:hiddenFill>
            </a:ext>
          </a:extLst>
        </p:spPr>
        <p:txBody>
          <a:bodyPr/>
          <a:lstStyle/>
          <a:p>
            <a:endParaRPr lang="zh-CN" altLang="en-US" sz="1620"/>
          </a:p>
        </p:txBody>
      </p:sp>
      <p:sp>
        <p:nvSpPr>
          <p:cNvPr id="15" name="Rectangle 39"/>
          <p:cNvSpPr>
            <a:spLocks noChangeArrowheads="1"/>
          </p:cNvSpPr>
          <p:nvPr/>
        </p:nvSpPr>
        <p:spPr bwMode="gray">
          <a:xfrm>
            <a:off x="3670755" y="2890364"/>
            <a:ext cx="1673397" cy="1118255"/>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lgn="ctr">
                <a:solidFill>
                  <a:schemeClr val="tx1"/>
                </a:solidFill>
                <a:miter lim="800000"/>
                <a:headEnd/>
                <a:tailEnd/>
              </a14:hiddenLine>
            </a:ext>
            <a:ext uri="{AF507438-7753-43E0-B8FC-AC1667EBCBE1}">
              <a14:hiddenEffects xmlns:a14="http://schemas.microsoft.com/office/drawing/2010/main">
                <a:effectLst>
                  <a:outerShdw dist="17961" dir="2700000" algn="ctr" rotWithShape="0">
                    <a:schemeClr val="tx1">
                      <a:alpha val="50000"/>
                    </a:schemeClr>
                  </a:outerShdw>
                </a:effectLst>
              </a14:hiddenEffects>
            </a:ext>
          </a:extLst>
        </p:spPr>
        <p:txBody>
          <a:bodyPr wrap="square">
            <a:spAutoFit/>
          </a:bodyPr>
          <a:lstStyle/>
          <a:p>
            <a:pPr algn="ctr">
              <a:lnSpc>
                <a:spcPts val="1980"/>
              </a:lnSpc>
            </a:pPr>
            <a:r>
              <a:rPr lang="zh-CN" altLang="en-US" sz="1080" dirty="0">
                <a:solidFill>
                  <a:srgbClr val="BCE8F2"/>
                </a:solidFill>
                <a:latin typeface="方正正纤黑简体" pitchFamily="2" charset="-122"/>
                <a:ea typeface="方正正纤黑简体" pitchFamily="2" charset="-122"/>
              </a:rPr>
              <a:t>单击此处添加文字</a:t>
            </a:r>
            <a:endParaRPr lang="en-US" altLang="zh-CN" sz="1080" dirty="0">
              <a:solidFill>
                <a:srgbClr val="BCE8F2"/>
              </a:solidFill>
              <a:latin typeface="方正正纤黑简体" pitchFamily="2" charset="-122"/>
              <a:ea typeface="方正正纤黑简体" pitchFamily="2" charset="-122"/>
            </a:endParaRPr>
          </a:p>
          <a:p>
            <a:pPr algn="ctr">
              <a:lnSpc>
                <a:spcPts val="1980"/>
              </a:lnSpc>
            </a:pPr>
            <a:r>
              <a:rPr lang="zh-CN" altLang="en-US" sz="1080" dirty="0">
                <a:solidFill>
                  <a:srgbClr val="BCE8F2"/>
                </a:solidFill>
                <a:latin typeface="方正正纤黑简体" pitchFamily="2" charset="-122"/>
                <a:ea typeface="方正正纤黑简体" pitchFamily="2" charset="-122"/>
              </a:rPr>
              <a:t>单击添加文字</a:t>
            </a:r>
            <a:endParaRPr lang="en-US" altLang="zh-CN" sz="1080" dirty="0">
              <a:solidFill>
                <a:srgbClr val="BCE8F2"/>
              </a:solidFill>
              <a:latin typeface="方正正纤黑简体" pitchFamily="2" charset="-122"/>
              <a:ea typeface="方正正纤黑简体" pitchFamily="2" charset="-122"/>
            </a:endParaRPr>
          </a:p>
          <a:p>
            <a:pPr algn="ctr">
              <a:lnSpc>
                <a:spcPts val="1980"/>
              </a:lnSpc>
            </a:pPr>
            <a:r>
              <a:rPr lang="zh-CN" altLang="en-US" sz="1080" dirty="0">
                <a:solidFill>
                  <a:srgbClr val="BCE8F2"/>
                </a:solidFill>
                <a:latin typeface="方正正纤黑简体" pitchFamily="2" charset="-122"/>
                <a:ea typeface="方正正纤黑简体" pitchFamily="2" charset="-122"/>
              </a:rPr>
              <a:t>单击此处添加文字内容</a:t>
            </a:r>
            <a:endParaRPr lang="en-US" altLang="zh-CN" sz="1080" dirty="0">
              <a:solidFill>
                <a:srgbClr val="BCE8F2"/>
              </a:solidFill>
              <a:latin typeface="方正正纤黑简体" pitchFamily="2" charset="-122"/>
              <a:ea typeface="方正正纤黑简体" pitchFamily="2" charset="-122"/>
            </a:endParaRPr>
          </a:p>
          <a:p>
            <a:pPr algn="ctr">
              <a:lnSpc>
                <a:spcPts val="1980"/>
              </a:lnSpc>
            </a:pPr>
            <a:r>
              <a:rPr lang="zh-CN" altLang="en-US" sz="1080" dirty="0">
                <a:solidFill>
                  <a:srgbClr val="BCE8F2"/>
                </a:solidFill>
                <a:latin typeface="方正正纤黑简体" pitchFamily="2" charset="-122"/>
                <a:ea typeface="方正正纤黑简体" pitchFamily="2" charset="-122"/>
              </a:rPr>
              <a:t>单击此处添加文字</a:t>
            </a:r>
            <a:endParaRPr lang="en-US" altLang="zh-CN" sz="1080" dirty="0">
              <a:solidFill>
                <a:srgbClr val="BCE8F2"/>
              </a:solidFill>
              <a:latin typeface="方正正纤黑简体" pitchFamily="2" charset="-122"/>
              <a:ea typeface="方正正纤黑简体" pitchFamily="2" charset="-122"/>
            </a:endParaRPr>
          </a:p>
        </p:txBody>
      </p:sp>
      <p:grpSp>
        <p:nvGrpSpPr>
          <p:cNvPr id="16" name="组合 15"/>
          <p:cNvGrpSpPr>
            <a:grpSpLocks/>
          </p:cNvGrpSpPr>
          <p:nvPr/>
        </p:nvGrpSpPr>
        <p:grpSpPr bwMode="auto">
          <a:xfrm>
            <a:off x="6052850" y="1290163"/>
            <a:ext cx="615396" cy="636662"/>
            <a:chOff x="6186488" y="936625"/>
            <a:chExt cx="735013" cy="760413"/>
          </a:xfrm>
        </p:grpSpPr>
        <p:sp>
          <p:nvSpPr>
            <p:cNvPr id="17" name="Oval 44"/>
            <p:cNvSpPr>
              <a:spLocks noChangeArrowheads="1"/>
            </p:cNvSpPr>
            <p:nvPr/>
          </p:nvSpPr>
          <p:spPr bwMode="gray">
            <a:xfrm>
              <a:off x="6186488" y="936625"/>
              <a:ext cx="735013" cy="760413"/>
            </a:xfrm>
            <a:prstGeom prst="ellipse">
              <a:avLst/>
            </a:prstGeom>
            <a:solidFill>
              <a:schemeClr val="bg1">
                <a:alpha val="42000"/>
              </a:schemeClr>
            </a:solidFill>
            <a:ln w="9525" algn="ctr">
              <a:solidFill>
                <a:schemeClr val="bg1"/>
              </a:solidFill>
              <a:round/>
              <a:headEnd/>
              <a:tailEnd/>
            </a:ln>
            <a:effectLst>
              <a:glow rad="88900">
                <a:schemeClr val="accent1">
                  <a:satMod val="175000"/>
                  <a:alpha val="40000"/>
                </a:schemeClr>
              </a:glow>
            </a:effectLst>
          </p:spPr>
          <p:txBody>
            <a:bodyPr wrap="none" anchor="ctr"/>
            <a:lstStyle/>
            <a:p>
              <a:pPr>
                <a:defRPr/>
              </a:pPr>
              <a:endParaRPr lang="zh-CN" altLang="en-US" sz="1620"/>
            </a:p>
          </p:txBody>
        </p:sp>
        <p:sp>
          <p:nvSpPr>
            <p:cNvPr id="18" name="WordArt 46"/>
            <p:cNvSpPr>
              <a:spLocks noChangeArrowheads="1" noChangeShapeType="1" noTextEdit="1"/>
            </p:cNvSpPr>
            <p:nvPr/>
          </p:nvSpPr>
          <p:spPr bwMode="gray">
            <a:xfrm>
              <a:off x="6310313" y="1116012"/>
              <a:ext cx="530225" cy="420688"/>
            </a:xfrm>
            <a:prstGeom prst="rect">
              <a:avLst/>
            </a:prstGeom>
            <a:extLst>
              <a:ext uri="{91240B29-F687-4F45-9708-019B960494DF}">
                <a14:hiddenLine xmlns:a14="http://schemas.microsoft.com/office/drawing/2010/main" w="9525">
                  <a:solidFill>
                    <a:srgbClr val="000000"/>
                  </a:solidFill>
                  <a:round/>
                  <a:headEnd/>
                  <a:tailEnd/>
                </a14:hiddenLine>
              </a:ext>
            </a:extLst>
          </p:spPr>
          <p:txBody>
            <a:bodyPr wrap="none" fromWordArt="1">
              <a:prstTxWarp prst="textPlain">
                <a:avLst>
                  <a:gd name="adj" fmla="val 50000"/>
                </a:avLst>
              </a:prstTxWarp>
            </a:bodyPr>
            <a:lstStyle/>
            <a:p>
              <a:pPr algn="ctr"/>
              <a:r>
                <a:rPr lang="en-US" altLang="zh-CN" sz="3240" i="1" kern="10" dirty="0">
                  <a:solidFill>
                    <a:srgbClr val="FCFCFC">
                      <a:alpha val="59999"/>
                    </a:srgbClr>
                  </a:solidFill>
                  <a:latin typeface="Arial Black"/>
                </a:rPr>
                <a:t>03</a:t>
              </a:r>
              <a:endParaRPr lang="zh-CN" altLang="en-US" sz="3240" i="1" kern="10" dirty="0">
                <a:solidFill>
                  <a:srgbClr val="FCFCFC">
                    <a:alpha val="59999"/>
                  </a:srgbClr>
                </a:solidFill>
                <a:latin typeface="Arial Black"/>
              </a:endParaRPr>
            </a:p>
          </p:txBody>
        </p:sp>
      </p:grpSp>
      <p:sp>
        <p:nvSpPr>
          <p:cNvPr id="19" name="Text Box 17"/>
          <p:cNvSpPr txBox="1">
            <a:spLocks noChangeArrowheads="1"/>
          </p:cNvSpPr>
          <p:nvPr/>
        </p:nvSpPr>
        <p:spPr bwMode="black">
          <a:xfrm>
            <a:off x="3775634" y="2338865"/>
            <a:ext cx="1464719" cy="341632"/>
          </a:xfrm>
          <a:prstGeom prst="rect">
            <a:avLst/>
          </a:prstGeom>
          <a:noFill/>
          <a:ln>
            <a:noFill/>
          </a:ln>
          <a:effectLst/>
          <a:extLst>
            <a:ext uri="{909E8E84-426E-40DD-AFC4-6F175D3DCCD1}">
              <a14:hiddenFill xmlns:a14="http://schemas.microsoft.com/office/drawing/2010/main">
                <a:gradFill rotWithShape="1">
                  <a:gsLst>
                    <a:gs pos="0">
                      <a:schemeClr val="accent2"/>
                    </a:gs>
                    <a:gs pos="100000">
                      <a:srgbClr val="D17E7C"/>
                    </a:gs>
                  </a:gsLst>
                  <a:lin ang="5400000" scaled="1"/>
                </a:gradFill>
              </a14:hiddenFill>
            </a:ext>
            <a:ext uri="{91240B29-F687-4F45-9708-019B960494DF}">
              <a14:hiddenLine xmlns:a14="http://schemas.microsoft.com/office/drawing/2010/main" w="9525" algn="ctr">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lvl1pPr>
              <a:defRPr sz="3200">
                <a:solidFill>
                  <a:schemeClr val="tx1"/>
                </a:solidFill>
                <a:latin typeface="Calibri" pitchFamily="34" charset="0"/>
                <a:ea typeface="宋体" pitchFamily="2" charset="-122"/>
              </a:defRPr>
            </a:lvl1pPr>
            <a:lvl2pPr>
              <a:defRPr sz="2800">
                <a:solidFill>
                  <a:schemeClr val="tx1"/>
                </a:solidFill>
                <a:latin typeface="Calibri" pitchFamily="34" charset="0"/>
                <a:ea typeface="宋体" pitchFamily="2" charset="-122"/>
              </a:defRPr>
            </a:lvl2pPr>
            <a:lvl3pPr>
              <a:defRPr sz="2400">
                <a:solidFill>
                  <a:schemeClr val="tx1"/>
                </a:solidFill>
                <a:latin typeface="Calibri" pitchFamily="34" charset="0"/>
                <a:ea typeface="宋体" pitchFamily="2" charset="-122"/>
              </a:defRPr>
            </a:lvl3pPr>
            <a:lvl4pPr>
              <a:defRPr sz="2000">
                <a:solidFill>
                  <a:schemeClr val="tx1"/>
                </a:solidFill>
                <a:latin typeface="Calibri" pitchFamily="34" charset="0"/>
                <a:ea typeface="宋体" pitchFamily="2" charset="-122"/>
              </a:defRPr>
            </a:lvl4pPr>
            <a:lvl5pPr>
              <a:defRPr sz="2000">
                <a:solidFill>
                  <a:schemeClr val="tx1"/>
                </a:solidFill>
                <a:latin typeface="Calibri" pitchFamily="34" charset="0"/>
                <a:ea typeface="宋体" pitchFamily="2" charset="-122"/>
              </a:defRPr>
            </a:lvl5pPr>
            <a:lvl6pPr>
              <a:buFont typeface="Arial" charset="0"/>
              <a:defRPr sz="2000">
                <a:solidFill>
                  <a:schemeClr val="tx1"/>
                </a:solidFill>
                <a:latin typeface="Calibri" pitchFamily="34" charset="0"/>
                <a:ea typeface="宋体" pitchFamily="2" charset="-122"/>
              </a:defRPr>
            </a:lvl6pPr>
            <a:lvl7pPr>
              <a:buFont typeface="Arial" charset="0"/>
              <a:defRPr sz="2000">
                <a:solidFill>
                  <a:schemeClr val="tx1"/>
                </a:solidFill>
                <a:latin typeface="Calibri" pitchFamily="34" charset="0"/>
                <a:ea typeface="宋体" pitchFamily="2" charset="-122"/>
              </a:defRPr>
            </a:lvl7pPr>
            <a:lvl8pPr>
              <a:buFont typeface="Arial" charset="0"/>
              <a:defRPr sz="2000">
                <a:solidFill>
                  <a:schemeClr val="tx1"/>
                </a:solidFill>
                <a:latin typeface="Calibri" pitchFamily="34" charset="0"/>
                <a:ea typeface="宋体" pitchFamily="2" charset="-122"/>
              </a:defRPr>
            </a:lvl8pPr>
            <a:lvl9pPr>
              <a:buFont typeface="Arial" charset="0"/>
              <a:defRPr sz="2000">
                <a:solidFill>
                  <a:schemeClr val="tx1"/>
                </a:solidFill>
                <a:latin typeface="Calibri" pitchFamily="34" charset="0"/>
                <a:ea typeface="宋体" pitchFamily="2" charset="-122"/>
              </a:defRPr>
            </a:lvl9pPr>
          </a:lstStyle>
          <a:p>
            <a:pPr algn="ctr"/>
            <a:r>
              <a:rPr lang="zh-CN" altLang="en-US" sz="1620" dirty="0">
                <a:solidFill>
                  <a:srgbClr val="BCE8F2"/>
                </a:solidFill>
                <a:latin typeface="方正兰亭黑_GBK" pitchFamily="2" charset="-122"/>
                <a:ea typeface="方正兰亭黑_GBK" pitchFamily="2" charset="-122"/>
              </a:rPr>
              <a:t>单击添加文字</a:t>
            </a:r>
            <a:endParaRPr lang="en-US" altLang="zh-CN" sz="1620" dirty="0">
              <a:solidFill>
                <a:srgbClr val="BCE8F2"/>
              </a:solidFill>
              <a:latin typeface="方正兰亭黑_GBK" pitchFamily="2" charset="-122"/>
              <a:ea typeface="方正兰亭黑_GBK" pitchFamily="2" charset="-122"/>
            </a:endParaRPr>
          </a:p>
        </p:txBody>
      </p:sp>
      <p:sp>
        <p:nvSpPr>
          <p:cNvPr id="20" name="Text Box 17"/>
          <p:cNvSpPr txBox="1">
            <a:spLocks noChangeArrowheads="1"/>
          </p:cNvSpPr>
          <p:nvPr/>
        </p:nvSpPr>
        <p:spPr bwMode="black">
          <a:xfrm>
            <a:off x="6149818" y="2338865"/>
            <a:ext cx="1464719" cy="341632"/>
          </a:xfrm>
          <a:prstGeom prst="rect">
            <a:avLst/>
          </a:prstGeom>
          <a:noFill/>
          <a:ln>
            <a:noFill/>
          </a:ln>
          <a:effectLst/>
          <a:extLst>
            <a:ext uri="{909E8E84-426E-40DD-AFC4-6F175D3DCCD1}">
              <a14:hiddenFill xmlns:a14="http://schemas.microsoft.com/office/drawing/2010/main">
                <a:gradFill rotWithShape="1">
                  <a:gsLst>
                    <a:gs pos="0">
                      <a:schemeClr val="accent2"/>
                    </a:gs>
                    <a:gs pos="100000">
                      <a:srgbClr val="D17E7C"/>
                    </a:gs>
                  </a:gsLst>
                  <a:lin ang="5400000" scaled="1"/>
                </a:gradFill>
              </a14:hiddenFill>
            </a:ext>
            <a:ext uri="{91240B29-F687-4F45-9708-019B960494DF}">
              <a14:hiddenLine xmlns:a14="http://schemas.microsoft.com/office/drawing/2010/main" w="9525" algn="ctr">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lvl1pPr>
              <a:defRPr sz="3200">
                <a:solidFill>
                  <a:schemeClr val="tx1"/>
                </a:solidFill>
                <a:latin typeface="Calibri" pitchFamily="34" charset="0"/>
                <a:ea typeface="宋体" pitchFamily="2" charset="-122"/>
              </a:defRPr>
            </a:lvl1pPr>
            <a:lvl2pPr>
              <a:defRPr sz="2800">
                <a:solidFill>
                  <a:schemeClr val="tx1"/>
                </a:solidFill>
                <a:latin typeface="Calibri" pitchFamily="34" charset="0"/>
                <a:ea typeface="宋体" pitchFamily="2" charset="-122"/>
              </a:defRPr>
            </a:lvl2pPr>
            <a:lvl3pPr>
              <a:defRPr sz="2400">
                <a:solidFill>
                  <a:schemeClr val="tx1"/>
                </a:solidFill>
                <a:latin typeface="Calibri" pitchFamily="34" charset="0"/>
                <a:ea typeface="宋体" pitchFamily="2" charset="-122"/>
              </a:defRPr>
            </a:lvl3pPr>
            <a:lvl4pPr>
              <a:defRPr sz="2000">
                <a:solidFill>
                  <a:schemeClr val="tx1"/>
                </a:solidFill>
                <a:latin typeface="Calibri" pitchFamily="34" charset="0"/>
                <a:ea typeface="宋体" pitchFamily="2" charset="-122"/>
              </a:defRPr>
            </a:lvl4pPr>
            <a:lvl5pPr>
              <a:defRPr sz="2000">
                <a:solidFill>
                  <a:schemeClr val="tx1"/>
                </a:solidFill>
                <a:latin typeface="Calibri" pitchFamily="34" charset="0"/>
                <a:ea typeface="宋体" pitchFamily="2" charset="-122"/>
              </a:defRPr>
            </a:lvl5pPr>
            <a:lvl6pPr>
              <a:buFont typeface="Arial" charset="0"/>
              <a:defRPr sz="2000">
                <a:solidFill>
                  <a:schemeClr val="tx1"/>
                </a:solidFill>
                <a:latin typeface="Calibri" pitchFamily="34" charset="0"/>
                <a:ea typeface="宋体" pitchFamily="2" charset="-122"/>
              </a:defRPr>
            </a:lvl6pPr>
            <a:lvl7pPr>
              <a:buFont typeface="Arial" charset="0"/>
              <a:defRPr sz="2000">
                <a:solidFill>
                  <a:schemeClr val="tx1"/>
                </a:solidFill>
                <a:latin typeface="Calibri" pitchFamily="34" charset="0"/>
                <a:ea typeface="宋体" pitchFamily="2" charset="-122"/>
              </a:defRPr>
            </a:lvl7pPr>
            <a:lvl8pPr>
              <a:buFont typeface="Arial" charset="0"/>
              <a:defRPr sz="2000">
                <a:solidFill>
                  <a:schemeClr val="tx1"/>
                </a:solidFill>
                <a:latin typeface="Calibri" pitchFamily="34" charset="0"/>
                <a:ea typeface="宋体" pitchFamily="2" charset="-122"/>
              </a:defRPr>
            </a:lvl8pPr>
            <a:lvl9pPr>
              <a:buFont typeface="Arial" charset="0"/>
              <a:defRPr sz="2000">
                <a:solidFill>
                  <a:schemeClr val="tx1"/>
                </a:solidFill>
                <a:latin typeface="Calibri" pitchFamily="34" charset="0"/>
                <a:ea typeface="宋体" pitchFamily="2" charset="-122"/>
              </a:defRPr>
            </a:lvl9pPr>
          </a:lstStyle>
          <a:p>
            <a:pPr algn="ctr"/>
            <a:r>
              <a:rPr lang="zh-CN" altLang="en-US" sz="1620">
                <a:solidFill>
                  <a:srgbClr val="BCE8F2"/>
                </a:solidFill>
                <a:latin typeface="方正兰亭黑_GBK" pitchFamily="2" charset="-122"/>
                <a:ea typeface="方正兰亭黑_GBK" pitchFamily="2" charset="-122"/>
              </a:rPr>
              <a:t>单击添加文字</a:t>
            </a:r>
            <a:endParaRPr lang="en-US" altLang="zh-CN" sz="1620">
              <a:solidFill>
                <a:srgbClr val="BCE8F2"/>
              </a:solidFill>
              <a:latin typeface="方正兰亭黑_GBK" pitchFamily="2" charset="-122"/>
              <a:ea typeface="方正兰亭黑_GBK" pitchFamily="2" charset="-122"/>
            </a:endParaRPr>
          </a:p>
        </p:txBody>
      </p:sp>
      <p:sp>
        <p:nvSpPr>
          <p:cNvPr id="21" name="Text Box 26"/>
          <p:cNvSpPr txBox="1">
            <a:spLocks noChangeArrowheads="1"/>
          </p:cNvSpPr>
          <p:nvPr/>
        </p:nvSpPr>
        <p:spPr bwMode="gray">
          <a:xfrm>
            <a:off x="1433455" y="3094679"/>
            <a:ext cx="1664096" cy="757130"/>
          </a:xfrm>
          <a:prstGeom prst="rect">
            <a:avLst/>
          </a:prstGeom>
          <a:noFill/>
          <a:ln>
            <a:noFill/>
          </a:ln>
          <a:effectLst/>
          <a:extLst>
            <a:ext uri="{909E8E84-426E-40DD-AFC4-6F175D3DCCD1}">
              <a14:hiddenFill xmlns:a14="http://schemas.microsoft.com/office/drawing/2010/main">
                <a:gradFill rotWithShape="1">
                  <a:gsLst>
                    <a:gs pos="0">
                      <a:schemeClr val="accent2"/>
                    </a:gs>
                    <a:gs pos="100000">
                      <a:srgbClr val="D17E7C"/>
                    </a:gs>
                  </a:gsLst>
                  <a:lin ang="5400000" scaled="1"/>
                </a:gradFill>
              </a14:hiddenFill>
            </a:ext>
            <a:ext uri="{91240B29-F687-4F45-9708-019B960494DF}">
              <a14:hiddenLine xmlns:a14="http://schemas.microsoft.com/office/drawing/2010/main" w="9525" algn="ctr">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lvl1pPr>
              <a:defRPr sz="3200">
                <a:solidFill>
                  <a:schemeClr val="tx1"/>
                </a:solidFill>
                <a:latin typeface="Calibri" pitchFamily="34" charset="0"/>
                <a:ea typeface="宋体" pitchFamily="2" charset="-122"/>
              </a:defRPr>
            </a:lvl1pPr>
            <a:lvl2pPr>
              <a:defRPr sz="2800">
                <a:solidFill>
                  <a:schemeClr val="tx1"/>
                </a:solidFill>
                <a:latin typeface="Calibri" pitchFamily="34" charset="0"/>
                <a:ea typeface="宋体" pitchFamily="2" charset="-122"/>
              </a:defRPr>
            </a:lvl2pPr>
            <a:lvl3pPr>
              <a:defRPr sz="2400">
                <a:solidFill>
                  <a:schemeClr val="tx1"/>
                </a:solidFill>
                <a:latin typeface="Calibri" pitchFamily="34" charset="0"/>
                <a:ea typeface="宋体" pitchFamily="2" charset="-122"/>
              </a:defRPr>
            </a:lvl3pPr>
            <a:lvl4pPr>
              <a:defRPr sz="2000">
                <a:solidFill>
                  <a:schemeClr val="tx1"/>
                </a:solidFill>
                <a:latin typeface="Calibri" pitchFamily="34" charset="0"/>
                <a:ea typeface="宋体" pitchFamily="2" charset="-122"/>
              </a:defRPr>
            </a:lvl4pPr>
            <a:lvl5pPr>
              <a:defRPr sz="2000">
                <a:solidFill>
                  <a:schemeClr val="tx1"/>
                </a:solidFill>
                <a:latin typeface="Calibri" pitchFamily="34" charset="0"/>
                <a:ea typeface="宋体" pitchFamily="2" charset="-122"/>
              </a:defRPr>
            </a:lvl5pPr>
            <a:lvl6pPr>
              <a:buFont typeface="Arial" charset="0"/>
              <a:defRPr sz="2000">
                <a:solidFill>
                  <a:schemeClr val="tx1"/>
                </a:solidFill>
                <a:latin typeface="Calibri" pitchFamily="34" charset="0"/>
                <a:ea typeface="宋体" pitchFamily="2" charset="-122"/>
              </a:defRPr>
            </a:lvl6pPr>
            <a:lvl7pPr>
              <a:buFont typeface="Arial" charset="0"/>
              <a:defRPr sz="2000">
                <a:solidFill>
                  <a:schemeClr val="tx1"/>
                </a:solidFill>
                <a:latin typeface="Calibri" pitchFamily="34" charset="0"/>
                <a:ea typeface="宋体" pitchFamily="2" charset="-122"/>
              </a:defRPr>
            </a:lvl7pPr>
            <a:lvl8pPr>
              <a:buFont typeface="Arial" charset="0"/>
              <a:defRPr sz="2000">
                <a:solidFill>
                  <a:schemeClr val="tx1"/>
                </a:solidFill>
                <a:latin typeface="Calibri" pitchFamily="34" charset="0"/>
                <a:ea typeface="宋体" pitchFamily="2" charset="-122"/>
              </a:defRPr>
            </a:lvl8pPr>
            <a:lvl9pPr>
              <a:buFont typeface="Arial" charset="0"/>
              <a:defRPr sz="2000">
                <a:solidFill>
                  <a:schemeClr val="tx1"/>
                </a:solidFill>
                <a:latin typeface="Calibri" pitchFamily="34" charset="0"/>
                <a:ea typeface="宋体" pitchFamily="2" charset="-122"/>
              </a:defRPr>
            </a:lvl9pPr>
          </a:lstStyle>
          <a:p>
            <a:pPr>
              <a:spcBef>
                <a:spcPct val="50000"/>
              </a:spcBef>
              <a:buFontTx/>
              <a:buChar char="•"/>
            </a:pPr>
            <a:r>
              <a:rPr lang="zh-CN" altLang="en-US" sz="1080" dirty="0">
                <a:solidFill>
                  <a:srgbClr val="BCE8F2"/>
                </a:solidFill>
                <a:latin typeface="方正正纤黑简体" pitchFamily="2" charset="-122"/>
                <a:ea typeface="方正正纤黑简体" pitchFamily="2" charset="-122"/>
              </a:rPr>
              <a:t>单击此处添加文字</a:t>
            </a:r>
            <a:endParaRPr lang="en-US" altLang="zh-CN" sz="1080" dirty="0">
              <a:solidFill>
                <a:srgbClr val="BCE8F2"/>
              </a:solidFill>
              <a:latin typeface="方正正纤黑简体" pitchFamily="2" charset="-122"/>
              <a:ea typeface="方正正纤黑简体" pitchFamily="2" charset="-122"/>
            </a:endParaRPr>
          </a:p>
          <a:p>
            <a:pPr>
              <a:spcBef>
                <a:spcPct val="50000"/>
              </a:spcBef>
              <a:buFontTx/>
              <a:buChar char="•"/>
            </a:pPr>
            <a:r>
              <a:rPr lang="zh-CN" altLang="en-US" sz="1080" dirty="0">
                <a:solidFill>
                  <a:srgbClr val="BCE8F2"/>
                </a:solidFill>
                <a:latin typeface="方正正纤黑简体" pitchFamily="2" charset="-122"/>
                <a:ea typeface="方正正纤黑简体" pitchFamily="2" charset="-122"/>
              </a:rPr>
              <a:t>单击此处添加文字</a:t>
            </a:r>
            <a:endParaRPr lang="en-US" altLang="zh-CN" sz="1080" dirty="0">
              <a:solidFill>
                <a:srgbClr val="BCE8F2"/>
              </a:solidFill>
              <a:latin typeface="方正正纤黑简体" pitchFamily="2" charset="-122"/>
              <a:ea typeface="方正正纤黑简体" pitchFamily="2" charset="-122"/>
            </a:endParaRPr>
          </a:p>
          <a:p>
            <a:pPr>
              <a:spcBef>
                <a:spcPct val="50000"/>
              </a:spcBef>
              <a:buFontTx/>
              <a:buChar char="•"/>
            </a:pPr>
            <a:r>
              <a:rPr lang="zh-CN" altLang="en-US" sz="1080" dirty="0">
                <a:solidFill>
                  <a:srgbClr val="BCE8F2"/>
                </a:solidFill>
                <a:latin typeface="方正正纤黑简体" pitchFamily="2" charset="-122"/>
                <a:ea typeface="方正正纤黑简体" pitchFamily="2" charset="-122"/>
              </a:rPr>
              <a:t>单击此处添加文字</a:t>
            </a:r>
            <a:endParaRPr lang="en-US" altLang="zh-CN" sz="1080" dirty="0">
              <a:solidFill>
                <a:srgbClr val="BCE8F2"/>
              </a:solidFill>
              <a:latin typeface="方正正纤黑简体" pitchFamily="2" charset="-122"/>
              <a:ea typeface="方正正纤黑简体" pitchFamily="2" charset="-122"/>
            </a:endParaRPr>
          </a:p>
        </p:txBody>
      </p:sp>
      <p:sp>
        <p:nvSpPr>
          <p:cNvPr id="22" name="Text Box 26"/>
          <p:cNvSpPr txBox="1">
            <a:spLocks noChangeArrowheads="1"/>
          </p:cNvSpPr>
          <p:nvPr/>
        </p:nvSpPr>
        <p:spPr bwMode="gray">
          <a:xfrm>
            <a:off x="6164479" y="2890366"/>
            <a:ext cx="1662767" cy="1006429"/>
          </a:xfrm>
          <a:prstGeom prst="rect">
            <a:avLst/>
          </a:prstGeom>
          <a:noFill/>
          <a:ln>
            <a:noFill/>
          </a:ln>
          <a:effectLst/>
          <a:extLst>
            <a:ext uri="{909E8E84-426E-40DD-AFC4-6F175D3DCCD1}">
              <a14:hiddenFill xmlns:a14="http://schemas.microsoft.com/office/drawing/2010/main">
                <a:gradFill rotWithShape="1">
                  <a:gsLst>
                    <a:gs pos="0">
                      <a:schemeClr val="accent2"/>
                    </a:gs>
                    <a:gs pos="100000">
                      <a:srgbClr val="D17E7C"/>
                    </a:gs>
                  </a:gsLst>
                  <a:lin ang="5400000" scaled="1"/>
                </a:gradFill>
              </a14:hiddenFill>
            </a:ext>
            <a:ext uri="{91240B29-F687-4F45-9708-019B960494DF}">
              <a14:hiddenLine xmlns:a14="http://schemas.microsoft.com/office/drawing/2010/main" w="9525" algn="ctr">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wrap="square">
            <a:spAutoFit/>
          </a:bodyPr>
          <a:lstStyle>
            <a:lvl1pPr>
              <a:defRPr sz="3200">
                <a:solidFill>
                  <a:schemeClr val="tx1"/>
                </a:solidFill>
                <a:latin typeface="Calibri" pitchFamily="34" charset="0"/>
                <a:ea typeface="宋体" pitchFamily="2" charset="-122"/>
              </a:defRPr>
            </a:lvl1pPr>
            <a:lvl2pPr>
              <a:defRPr sz="2800">
                <a:solidFill>
                  <a:schemeClr val="tx1"/>
                </a:solidFill>
                <a:latin typeface="Calibri" pitchFamily="34" charset="0"/>
                <a:ea typeface="宋体" pitchFamily="2" charset="-122"/>
              </a:defRPr>
            </a:lvl2pPr>
            <a:lvl3pPr>
              <a:defRPr sz="2400">
                <a:solidFill>
                  <a:schemeClr val="tx1"/>
                </a:solidFill>
                <a:latin typeface="Calibri" pitchFamily="34" charset="0"/>
                <a:ea typeface="宋体" pitchFamily="2" charset="-122"/>
              </a:defRPr>
            </a:lvl3pPr>
            <a:lvl4pPr>
              <a:defRPr sz="2000">
                <a:solidFill>
                  <a:schemeClr val="tx1"/>
                </a:solidFill>
                <a:latin typeface="Calibri" pitchFamily="34" charset="0"/>
                <a:ea typeface="宋体" pitchFamily="2" charset="-122"/>
              </a:defRPr>
            </a:lvl4pPr>
            <a:lvl5pPr>
              <a:defRPr sz="2000">
                <a:solidFill>
                  <a:schemeClr val="tx1"/>
                </a:solidFill>
                <a:latin typeface="Calibri" pitchFamily="34" charset="0"/>
                <a:ea typeface="宋体" pitchFamily="2" charset="-122"/>
              </a:defRPr>
            </a:lvl5pPr>
            <a:lvl6pPr>
              <a:buFont typeface="Arial" charset="0"/>
              <a:defRPr sz="2000">
                <a:solidFill>
                  <a:schemeClr val="tx1"/>
                </a:solidFill>
                <a:latin typeface="Calibri" pitchFamily="34" charset="0"/>
                <a:ea typeface="宋体" pitchFamily="2" charset="-122"/>
              </a:defRPr>
            </a:lvl6pPr>
            <a:lvl7pPr>
              <a:buFont typeface="Arial" charset="0"/>
              <a:defRPr sz="2000">
                <a:solidFill>
                  <a:schemeClr val="tx1"/>
                </a:solidFill>
                <a:latin typeface="Calibri" pitchFamily="34" charset="0"/>
                <a:ea typeface="宋体" pitchFamily="2" charset="-122"/>
              </a:defRPr>
            </a:lvl7pPr>
            <a:lvl8pPr>
              <a:buFont typeface="Arial" charset="0"/>
              <a:defRPr sz="2000">
                <a:solidFill>
                  <a:schemeClr val="tx1"/>
                </a:solidFill>
                <a:latin typeface="Calibri" pitchFamily="34" charset="0"/>
                <a:ea typeface="宋体" pitchFamily="2" charset="-122"/>
              </a:defRPr>
            </a:lvl8pPr>
            <a:lvl9pPr>
              <a:buFont typeface="Arial" charset="0"/>
              <a:defRPr sz="2000">
                <a:solidFill>
                  <a:schemeClr val="tx1"/>
                </a:solidFill>
                <a:latin typeface="Calibri" pitchFamily="34" charset="0"/>
                <a:ea typeface="宋体" pitchFamily="2" charset="-122"/>
              </a:defRPr>
            </a:lvl9pPr>
          </a:lstStyle>
          <a:p>
            <a:pPr>
              <a:spcBef>
                <a:spcPct val="50000"/>
              </a:spcBef>
              <a:buFontTx/>
              <a:buChar char="•"/>
            </a:pPr>
            <a:r>
              <a:rPr lang="zh-CN" altLang="en-US" sz="1080" dirty="0">
                <a:solidFill>
                  <a:srgbClr val="BCE8F2"/>
                </a:solidFill>
                <a:latin typeface="方正正纤黑简体" pitchFamily="2" charset="-122"/>
                <a:ea typeface="方正正纤黑简体" pitchFamily="2" charset="-122"/>
              </a:rPr>
              <a:t>单击此处添加文字</a:t>
            </a:r>
            <a:endParaRPr lang="en-US" altLang="zh-CN" sz="1080" dirty="0">
              <a:solidFill>
                <a:srgbClr val="BCE8F2"/>
              </a:solidFill>
              <a:latin typeface="方正正纤黑简体" pitchFamily="2" charset="-122"/>
              <a:ea typeface="方正正纤黑简体" pitchFamily="2" charset="-122"/>
            </a:endParaRPr>
          </a:p>
          <a:p>
            <a:pPr>
              <a:spcBef>
                <a:spcPct val="50000"/>
              </a:spcBef>
              <a:buFontTx/>
              <a:buChar char="•"/>
            </a:pPr>
            <a:r>
              <a:rPr lang="zh-CN" altLang="en-US" sz="1080" dirty="0">
                <a:solidFill>
                  <a:srgbClr val="BCE8F2"/>
                </a:solidFill>
                <a:latin typeface="方正正纤黑简体" pitchFamily="2" charset="-122"/>
                <a:ea typeface="方正正纤黑简体" pitchFamily="2" charset="-122"/>
              </a:rPr>
              <a:t>单击此处添加文字</a:t>
            </a:r>
            <a:endParaRPr lang="en-US" altLang="zh-CN" sz="1080" dirty="0">
              <a:solidFill>
                <a:srgbClr val="BCE8F2"/>
              </a:solidFill>
              <a:latin typeface="方正正纤黑简体" pitchFamily="2" charset="-122"/>
              <a:ea typeface="方正正纤黑简体" pitchFamily="2" charset="-122"/>
            </a:endParaRPr>
          </a:p>
          <a:p>
            <a:pPr>
              <a:spcBef>
                <a:spcPct val="50000"/>
              </a:spcBef>
              <a:buFontTx/>
              <a:buChar char="•"/>
            </a:pPr>
            <a:r>
              <a:rPr lang="zh-CN" altLang="en-US" sz="1080" dirty="0">
                <a:solidFill>
                  <a:srgbClr val="BCE8F2"/>
                </a:solidFill>
                <a:latin typeface="方正正纤黑简体" pitchFamily="2" charset="-122"/>
                <a:ea typeface="方正正纤黑简体" pitchFamily="2" charset="-122"/>
              </a:rPr>
              <a:t>单击此处添加文字</a:t>
            </a:r>
            <a:endParaRPr lang="en-US" altLang="zh-CN" sz="1080" dirty="0">
              <a:solidFill>
                <a:srgbClr val="BCE8F2"/>
              </a:solidFill>
              <a:latin typeface="方正正纤黑简体" pitchFamily="2" charset="-122"/>
              <a:ea typeface="方正正纤黑简体" pitchFamily="2" charset="-122"/>
            </a:endParaRPr>
          </a:p>
          <a:p>
            <a:pPr>
              <a:spcBef>
                <a:spcPct val="50000"/>
              </a:spcBef>
              <a:buFontTx/>
              <a:buChar char="•"/>
            </a:pPr>
            <a:r>
              <a:rPr lang="zh-CN" altLang="en-US" sz="1080" dirty="0">
                <a:solidFill>
                  <a:srgbClr val="BCE8F2"/>
                </a:solidFill>
                <a:latin typeface="方正正纤黑简体" pitchFamily="2" charset="-122"/>
                <a:ea typeface="方正正纤黑简体" pitchFamily="2" charset="-122"/>
              </a:rPr>
              <a:t>单击此处添加文字</a:t>
            </a:r>
            <a:endParaRPr lang="en-US" altLang="zh-CN" sz="1080" dirty="0">
              <a:solidFill>
                <a:srgbClr val="BCE8F2"/>
              </a:solidFill>
              <a:latin typeface="方正正纤黑简体" pitchFamily="2" charset="-122"/>
              <a:ea typeface="方正正纤黑简体" pitchFamily="2" charset="-122"/>
            </a:endParaRPr>
          </a:p>
        </p:txBody>
      </p:sp>
    </p:spTree>
    <p:extLst>
      <p:ext uri="{BB962C8B-B14F-4D97-AF65-F5344CB8AC3E}">
        <p14:creationId xmlns:p14="http://schemas.microsoft.com/office/powerpoint/2010/main" val="3286753339"/>
      </p:ext>
    </p:extLst>
  </p:cSld>
  <p:clrMapOvr>
    <a:masterClrMapping/>
  </p:clrMapOvr>
  <mc:AlternateContent xmlns:mc="http://schemas.openxmlformats.org/markup-compatibility/2006" xmlns:p14="http://schemas.microsoft.com/office/powerpoint/2010/main">
    <mc:Choice Requires="p14">
      <p:transition spd="slow" p14:dur="1500" advTm="1000">
        <p:random/>
      </p:transition>
    </mc:Choice>
    <mc:Fallback xmlns="">
      <p:transition spd="slow" advTm="1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1" presetClass="entr" presetSubtype="1" fill="hold" nodeType="after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wheel(1)">
                                      <p:cBhvr>
                                        <p:cTn id="7" dur="2000"/>
                                        <p:tgtEl>
                                          <p:spTgt spid="4"/>
                                        </p:tgtEl>
                                      </p:cBhvr>
                                    </p:animEffect>
                                  </p:childTnLst>
                                </p:cTn>
                              </p:par>
                            </p:childTnLst>
                          </p:cTn>
                        </p:par>
                        <p:par>
                          <p:cTn id="8" fill="hold">
                            <p:stCondLst>
                              <p:cond delay="2000"/>
                            </p:stCondLst>
                            <p:childTnLst>
                              <p:par>
                                <p:cTn id="9" presetID="10" presetClass="entr" presetSubtype="0" repeatCount="2000" fill="hold" nodeType="afterEffect">
                                  <p:stCondLst>
                                    <p:cond delay="0"/>
                                  </p:stCondLst>
                                  <p:childTnLst>
                                    <p:set>
                                      <p:cBhvr>
                                        <p:cTn id="10" dur="1" fill="hold">
                                          <p:stCondLst>
                                            <p:cond delay="0"/>
                                          </p:stCondLst>
                                        </p:cTn>
                                        <p:tgtEl>
                                          <p:spTgt spid="4"/>
                                        </p:tgtEl>
                                        <p:attrNameLst>
                                          <p:attrName>style.visibility</p:attrName>
                                        </p:attrNameLst>
                                      </p:cBhvr>
                                      <p:to>
                                        <p:strVal val="visible"/>
                                      </p:to>
                                    </p:set>
                                    <p:animEffect transition="in" filter="fade">
                                      <p:cBhvr>
                                        <p:cTn id="11" dur="300"/>
                                        <p:tgtEl>
                                          <p:spTgt spid="4"/>
                                        </p:tgtEl>
                                      </p:cBhvr>
                                    </p:animEffect>
                                  </p:childTnLst>
                                </p:cTn>
                              </p:par>
                            </p:childTnLst>
                          </p:cTn>
                        </p:par>
                        <p:par>
                          <p:cTn id="12" fill="hold">
                            <p:stCondLst>
                              <p:cond delay="2600"/>
                            </p:stCondLst>
                            <p:childTnLst>
                              <p:par>
                                <p:cTn id="13" presetID="2" presetClass="entr" presetSubtype="9" fill="hold" nodeType="afterEffect">
                                  <p:stCondLst>
                                    <p:cond delay="0"/>
                                  </p:stCondLst>
                                  <p:childTnLst>
                                    <p:set>
                                      <p:cBhvr>
                                        <p:cTn id="14" dur="1" fill="hold">
                                          <p:stCondLst>
                                            <p:cond delay="0"/>
                                          </p:stCondLst>
                                        </p:cTn>
                                        <p:tgtEl>
                                          <p:spTgt spid="6"/>
                                        </p:tgtEl>
                                        <p:attrNameLst>
                                          <p:attrName>style.visibility</p:attrName>
                                        </p:attrNameLst>
                                      </p:cBhvr>
                                      <p:to>
                                        <p:strVal val="visible"/>
                                      </p:to>
                                    </p:set>
                                    <p:anim calcmode="lin" valueType="num">
                                      <p:cBhvr additive="base">
                                        <p:cTn id="15" dur="500" fill="hold"/>
                                        <p:tgtEl>
                                          <p:spTgt spid="6"/>
                                        </p:tgtEl>
                                        <p:attrNameLst>
                                          <p:attrName>ppt_x</p:attrName>
                                        </p:attrNameLst>
                                      </p:cBhvr>
                                      <p:tavLst>
                                        <p:tav tm="0">
                                          <p:val>
                                            <p:strVal val="0-#ppt_w/2"/>
                                          </p:val>
                                        </p:tav>
                                        <p:tav tm="100000">
                                          <p:val>
                                            <p:strVal val="#ppt_x"/>
                                          </p:val>
                                        </p:tav>
                                      </p:tavLst>
                                    </p:anim>
                                    <p:anim calcmode="lin" valueType="num">
                                      <p:cBhvr additive="base">
                                        <p:cTn id="16" dur="500" fill="hold"/>
                                        <p:tgtEl>
                                          <p:spTgt spid="6"/>
                                        </p:tgtEl>
                                        <p:attrNameLst>
                                          <p:attrName>ppt_y</p:attrName>
                                        </p:attrNameLst>
                                      </p:cBhvr>
                                      <p:tavLst>
                                        <p:tav tm="0">
                                          <p:val>
                                            <p:strVal val="0-#ppt_h/2"/>
                                          </p:val>
                                        </p:tav>
                                        <p:tav tm="100000">
                                          <p:val>
                                            <p:strVal val="#ppt_y"/>
                                          </p:val>
                                        </p:tav>
                                      </p:tavLst>
                                    </p:anim>
                                  </p:childTnLst>
                                </p:cTn>
                              </p:par>
                              <p:par>
                                <p:cTn id="17" presetID="35" presetClass="entr" presetSubtype="0" fill="hold" nodeType="withEffect">
                                  <p:stCondLst>
                                    <p:cond delay="0"/>
                                  </p:stCondLst>
                                  <p:childTnLst>
                                    <p:set>
                                      <p:cBhvr>
                                        <p:cTn id="18" dur="1" fill="hold">
                                          <p:stCondLst>
                                            <p:cond delay="0"/>
                                          </p:stCondLst>
                                        </p:cTn>
                                        <p:tgtEl>
                                          <p:spTgt spid="6"/>
                                        </p:tgtEl>
                                        <p:attrNameLst>
                                          <p:attrName>style.visibility</p:attrName>
                                        </p:attrNameLst>
                                      </p:cBhvr>
                                      <p:to>
                                        <p:strVal val="visible"/>
                                      </p:to>
                                    </p:set>
                                    <p:animEffect transition="in" filter="fade">
                                      <p:cBhvr>
                                        <p:cTn id="19" dur="1500"/>
                                        <p:tgtEl>
                                          <p:spTgt spid="6"/>
                                        </p:tgtEl>
                                      </p:cBhvr>
                                    </p:animEffect>
                                    <p:anim calcmode="lin" valueType="num">
                                      <p:cBhvr>
                                        <p:cTn id="20" dur="1500" fill="hold"/>
                                        <p:tgtEl>
                                          <p:spTgt spid="6"/>
                                        </p:tgtEl>
                                        <p:attrNameLst>
                                          <p:attrName>style.rotation</p:attrName>
                                        </p:attrNameLst>
                                      </p:cBhvr>
                                      <p:tavLst>
                                        <p:tav tm="0">
                                          <p:val>
                                            <p:fltVal val="720"/>
                                          </p:val>
                                        </p:tav>
                                        <p:tav tm="100000">
                                          <p:val>
                                            <p:fltVal val="0"/>
                                          </p:val>
                                        </p:tav>
                                      </p:tavLst>
                                    </p:anim>
                                    <p:anim calcmode="lin" valueType="num">
                                      <p:cBhvr>
                                        <p:cTn id="21" dur="1500" fill="hold"/>
                                        <p:tgtEl>
                                          <p:spTgt spid="6"/>
                                        </p:tgtEl>
                                        <p:attrNameLst>
                                          <p:attrName>ppt_h</p:attrName>
                                        </p:attrNameLst>
                                      </p:cBhvr>
                                      <p:tavLst>
                                        <p:tav tm="0">
                                          <p:val>
                                            <p:fltVal val="0"/>
                                          </p:val>
                                        </p:tav>
                                        <p:tav tm="100000">
                                          <p:val>
                                            <p:strVal val="#ppt_h"/>
                                          </p:val>
                                        </p:tav>
                                      </p:tavLst>
                                    </p:anim>
                                    <p:anim calcmode="lin" valueType="num">
                                      <p:cBhvr>
                                        <p:cTn id="22" dur="1500" fill="hold"/>
                                        <p:tgtEl>
                                          <p:spTgt spid="6"/>
                                        </p:tgtEl>
                                        <p:attrNameLst>
                                          <p:attrName>ppt_w</p:attrName>
                                        </p:attrNameLst>
                                      </p:cBhvr>
                                      <p:tavLst>
                                        <p:tav tm="0">
                                          <p:val>
                                            <p:fltVal val="0"/>
                                          </p:val>
                                        </p:tav>
                                        <p:tav tm="100000">
                                          <p:val>
                                            <p:strVal val="#ppt_w"/>
                                          </p:val>
                                        </p:tav>
                                      </p:tavLst>
                                    </p:anim>
                                  </p:childTnLst>
                                </p:cTn>
                              </p:par>
                            </p:childTnLst>
                          </p:cTn>
                        </p:par>
                        <p:par>
                          <p:cTn id="23" fill="hold">
                            <p:stCondLst>
                              <p:cond delay="4100"/>
                            </p:stCondLst>
                            <p:childTnLst>
                              <p:par>
                                <p:cTn id="24" presetID="47" presetClass="entr" presetSubtype="0" fill="hold" grpId="0" nodeType="afterEffect">
                                  <p:stCondLst>
                                    <p:cond delay="0"/>
                                  </p:stCondLst>
                                  <p:childTnLst>
                                    <p:set>
                                      <p:cBhvr>
                                        <p:cTn id="25" dur="1" fill="hold">
                                          <p:stCondLst>
                                            <p:cond delay="0"/>
                                          </p:stCondLst>
                                        </p:cTn>
                                        <p:tgtEl>
                                          <p:spTgt spid="5"/>
                                        </p:tgtEl>
                                        <p:attrNameLst>
                                          <p:attrName>style.visibility</p:attrName>
                                        </p:attrNameLst>
                                      </p:cBhvr>
                                      <p:to>
                                        <p:strVal val="visible"/>
                                      </p:to>
                                    </p:set>
                                    <p:animEffect transition="in" filter="fade">
                                      <p:cBhvr>
                                        <p:cTn id="26" dur="1000"/>
                                        <p:tgtEl>
                                          <p:spTgt spid="5"/>
                                        </p:tgtEl>
                                      </p:cBhvr>
                                    </p:animEffect>
                                    <p:anim calcmode="lin" valueType="num">
                                      <p:cBhvr>
                                        <p:cTn id="27" dur="1000" fill="hold"/>
                                        <p:tgtEl>
                                          <p:spTgt spid="5"/>
                                        </p:tgtEl>
                                        <p:attrNameLst>
                                          <p:attrName>ppt_x</p:attrName>
                                        </p:attrNameLst>
                                      </p:cBhvr>
                                      <p:tavLst>
                                        <p:tav tm="0">
                                          <p:val>
                                            <p:strVal val="#ppt_x"/>
                                          </p:val>
                                        </p:tav>
                                        <p:tav tm="100000">
                                          <p:val>
                                            <p:strVal val="#ppt_x"/>
                                          </p:val>
                                        </p:tav>
                                      </p:tavLst>
                                    </p:anim>
                                    <p:anim calcmode="lin" valueType="num">
                                      <p:cBhvr>
                                        <p:cTn id="28" dur="1000" fill="hold"/>
                                        <p:tgtEl>
                                          <p:spTgt spid="5"/>
                                        </p:tgtEl>
                                        <p:attrNameLst>
                                          <p:attrName>ppt_y</p:attrName>
                                        </p:attrNameLst>
                                      </p:cBhvr>
                                      <p:tavLst>
                                        <p:tav tm="0">
                                          <p:val>
                                            <p:strVal val="#ppt_y-.1"/>
                                          </p:val>
                                        </p:tav>
                                        <p:tav tm="100000">
                                          <p:val>
                                            <p:strVal val="#ppt_y"/>
                                          </p:val>
                                        </p:tav>
                                      </p:tavLst>
                                    </p:anim>
                                  </p:childTnLst>
                                </p:cTn>
                              </p:par>
                              <p:par>
                                <p:cTn id="29" presetID="42" presetClass="entr" presetSubtype="0" fill="hold" grpId="0" nodeType="withEffect">
                                  <p:stCondLst>
                                    <p:cond delay="0"/>
                                  </p:stCondLst>
                                  <p:childTnLst>
                                    <p:set>
                                      <p:cBhvr>
                                        <p:cTn id="30" dur="1" fill="hold">
                                          <p:stCondLst>
                                            <p:cond delay="0"/>
                                          </p:stCondLst>
                                        </p:cTn>
                                        <p:tgtEl>
                                          <p:spTgt spid="21"/>
                                        </p:tgtEl>
                                        <p:attrNameLst>
                                          <p:attrName>style.visibility</p:attrName>
                                        </p:attrNameLst>
                                      </p:cBhvr>
                                      <p:to>
                                        <p:strVal val="visible"/>
                                      </p:to>
                                    </p:set>
                                    <p:animEffect transition="in" filter="fade">
                                      <p:cBhvr>
                                        <p:cTn id="31" dur="1000"/>
                                        <p:tgtEl>
                                          <p:spTgt spid="21"/>
                                        </p:tgtEl>
                                      </p:cBhvr>
                                    </p:animEffect>
                                    <p:anim calcmode="lin" valueType="num">
                                      <p:cBhvr>
                                        <p:cTn id="32" dur="1000" fill="hold"/>
                                        <p:tgtEl>
                                          <p:spTgt spid="21"/>
                                        </p:tgtEl>
                                        <p:attrNameLst>
                                          <p:attrName>ppt_x</p:attrName>
                                        </p:attrNameLst>
                                      </p:cBhvr>
                                      <p:tavLst>
                                        <p:tav tm="0">
                                          <p:val>
                                            <p:strVal val="#ppt_x"/>
                                          </p:val>
                                        </p:tav>
                                        <p:tav tm="100000">
                                          <p:val>
                                            <p:strVal val="#ppt_x"/>
                                          </p:val>
                                        </p:tav>
                                      </p:tavLst>
                                    </p:anim>
                                    <p:anim calcmode="lin" valueType="num">
                                      <p:cBhvr>
                                        <p:cTn id="33" dur="1000" fill="hold"/>
                                        <p:tgtEl>
                                          <p:spTgt spid="21"/>
                                        </p:tgtEl>
                                        <p:attrNameLst>
                                          <p:attrName>ppt_y</p:attrName>
                                        </p:attrNameLst>
                                      </p:cBhvr>
                                      <p:tavLst>
                                        <p:tav tm="0">
                                          <p:val>
                                            <p:strVal val="#ppt_y+.1"/>
                                          </p:val>
                                        </p:tav>
                                        <p:tav tm="100000">
                                          <p:val>
                                            <p:strVal val="#ppt_y"/>
                                          </p:val>
                                        </p:tav>
                                      </p:tavLst>
                                    </p:anim>
                                  </p:childTnLst>
                                </p:cTn>
                              </p:par>
                              <p:par>
                                <p:cTn id="34" presetID="16" presetClass="entr" presetSubtype="21" fill="hold" grpId="0" nodeType="withEffect">
                                  <p:stCondLst>
                                    <p:cond delay="0"/>
                                  </p:stCondLst>
                                  <p:childTnLst>
                                    <p:set>
                                      <p:cBhvr>
                                        <p:cTn id="35" dur="1" fill="hold">
                                          <p:stCondLst>
                                            <p:cond delay="0"/>
                                          </p:stCondLst>
                                        </p:cTn>
                                        <p:tgtEl>
                                          <p:spTgt spid="9"/>
                                        </p:tgtEl>
                                        <p:attrNameLst>
                                          <p:attrName>style.visibility</p:attrName>
                                        </p:attrNameLst>
                                      </p:cBhvr>
                                      <p:to>
                                        <p:strVal val="visible"/>
                                      </p:to>
                                    </p:set>
                                    <p:animEffect transition="in" filter="barn(inVertical)">
                                      <p:cBhvr>
                                        <p:cTn id="36" dur="500"/>
                                        <p:tgtEl>
                                          <p:spTgt spid="9"/>
                                        </p:tgtEl>
                                      </p:cBhvr>
                                    </p:animEffect>
                                  </p:childTnLst>
                                </p:cTn>
                              </p:par>
                            </p:childTnLst>
                          </p:cTn>
                        </p:par>
                        <p:par>
                          <p:cTn id="37" fill="hold">
                            <p:stCondLst>
                              <p:cond delay="5100"/>
                            </p:stCondLst>
                            <p:childTnLst>
                              <p:par>
                                <p:cTn id="38" presetID="21" presetClass="entr" presetSubtype="1" fill="hold" nodeType="afterEffect">
                                  <p:stCondLst>
                                    <p:cond delay="0"/>
                                  </p:stCondLst>
                                  <p:childTnLst>
                                    <p:set>
                                      <p:cBhvr>
                                        <p:cTn id="39" dur="1" fill="hold">
                                          <p:stCondLst>
                                            <p:cond delay="0"/>
                                          </p:stCondLst>
                                        </p:cTn>
                                        <p:tgtEl>
                                          <p:spTgt spid="3"/>
                                        </p:tgtEl>
                                        <p:attrNameLst>
                                          <p:attrName>style.visibility</p:attrName>
                                        </p:attrNameLst>
                                      </p:cBhvr>
                                      <p:to>
                                        <p:strVal val="visible"/>
                                      </p:to>
                                    </p:set>
                                    <p:animEffect transition="in" filter="wheel(1)">
                                      <p:cBhvr>
                                        <p:cTn id="40" dur="2000"/>
                                        <p:tgtEl>
                                          <p:spTgt spid="3"/>
                                        </p:tgtEl>
                                      </p:cBhvr>
                                    </p:animEffect>
                                  </p:childTnLst>
                                </p:cTn>
                              </p:par>
                            </p:childTnLst>
                          </p:cTn>
                        </p:par>
                        <p:par>
                          <p:cTn id="41" fill="hold">
                            <p:stCondLst>
                              <p:cond delay="7100"/>
                            </p:stCondLst>
                            <p:childTnLst>
                              <p:par>
                                <p:cTn id="42" presetID="10" presetClass="entr" presetSubtype="0" repeatCount="2000" fill="hold" nodeType="afterEffect">
                                  <p:stCondLst>
                                    <p:cond delay="0"/>
                                  </p:stCondLst>
                                  <p:childTnLst>
                                    <p:set>
                                      <p:cBhvr>
                                        <p:cTn id="43" dur="1" fill="hold">
                                          <p:stCondLst>
                                            <p:cond delay="0"/>
                                          </p:stCondLst>
                                        </p:cTn>
                                        <p:tgtEl>
                                          <p:spTgt spid="3"/>
                                        </p:tgtEl>
                                        <p:attrNameLst>
                                          <p:attrName>style.visibility</p:attrName>
                                        </p:attrNameLst>
                                      </p:cBhvr>
                                      <p:to>
                                        <p:strVal val="visible"/>
                                      </p:to>
                                    </p:set>
                                    <p:animEffect transition="in" filter="fade">
                                      <p:cBhvr>
                                        <p:cTn id="44" dur="300"/>
                                        <p:tgtEl>
                                          <p:spTgt spid="3"/>
                                        </p:tgtEl>
                                      </p:cBhvr>
                                    </p:animEffect>
                                  </p:childTnLst>
                                </p:cTn>
                              </p:par>
                            </p:childTnLst>
                          </p:cTn>
                        </p:par>
                        <p:par>
                          <p:cTn id="45" fill="hold">
                            <p:stCondLst>
                              <p:cond delay="7700"/>
                            </p:stCondLst>
                            <p:childTnLst>
                              <p:par>
                                <p:cTn id="46" presetID="2" presetClass="entr" presetSubtype="9" fill="hold" nodeType="afterEffect">
                                  <p:stCondLst>
                                    <p:cond delay="0"/>
                                  </p:stCondLst>
                                  <p:childTnLst>
                                    <p:set>
                                      <p:cBhvr>
                                        <p:cTn id="47" dur="1" fill="hold">
                                          <p:stCondLst>
                                            <p:cond delay="0"/>
                                          </p:stCondLst>
                                        </p:cTn>
                                        <p:tgtEl>
                                          <p:spTgt spid="10"/>
                                        </p:tgtEl>
                                        <p:attrNameLst>
                                          <p:attrName>style.visibility</p:attrName>
                                        </p:attrNameLst>
                                      </p:cBhvr>
                                      <p:to>
                                        <p:strVal val="visible"/>
                                      </p:to>
                                    </p:set>
                                    <p:anim calcmode="lin" valueType="num">
                                      <p:cBhvr additive="base">
                                        <p:cTn id="48" dur="500" fill="hold"/>
                                        <p:tgtEl>
                                          <p:spTgt spid="10"/>
                                        </p:tgtEl>
                                        <p:attrNameLst>
                                          <p:attrName>ppt_x</p:attrName>
                                        </p:attrNameLst>
                                      </p:cBhvr>
                                      <p:tavLst>
                                        <p:tav tm="0">
                                          <p:val>
                                            <p:strVal val="0-#ppt_w/2"/>
                                          </p:val>
                                        </p:tav>
                                        <p:tav tm="100000">
                                          <p:val>
                                            <p:strVal val="#ppt_x"/>
                                          </p:val>
                                        </p:tav>
                                      </p:tavLst>
                                    </p:anim>
                                    <p:anim calcmode="lin" valueType="num">
                                      <p:cBhvr additive="base">
                                        <p:cTn id="49" dur="500" fill="hold"/>
                                        <p:tgtEl>
                                          <p:spTgt spid="10"/>
                                        </p:tgtEl>
                                        <p:attrNameLst>
                                          <p:attrName>ppt_y</p:attrName>
                                        </p:attrNameLst>
                                      </p:cBhvr>
                                      <p:tavLst>
                                        <p:tav tm="0">
                                          <p:val>
                                            <p:strVal val="0-#ppt_h/2"/>
                                          </p:val>
                                        </p:tav>
                                        <p:tav tm="100000">
                                          <p:val>
                                            <p:strVal val="#ppt_y"/>
                                          </p:val>
                                        </p:tav>
                                      </p:tavLst>
                                    </p:anim>
                                  </p:childTnLst>
                                </p:cTn>
                              </p:par>
                              <p:par>
                                <p:cTn id="50" presetID="35" presetClass="entr" presetSubtype="0" fill="hold" nodeType="withEffect">
                                  <p:stCondLst>
                                    <p:cond delay="0"/>
                                  </p:stCondLst>
                                  <p:childTnLst>
                                    <p:set>
                                      <p:cBhvr>
                                        <p:cTn id="51" dur="1" fill="hold">
                                          <p:stCondLst>
                                            <p:cond delay="0"/>
                                          </p:stCondLst>
                                        </p:cTn>
                                        <p:tgtEl>
                                          <p:spTgt spid="10"/>
                                        </p:tgtEl>
                                        <p:attrNameLst>
                                          <p:attrName>style.visibility</p:attrName>
                                        </p:attrNameLst>
                                      </p:cBhvr>
                                      <p:to>
                                        <p:strVal val="visible"/>
                                      </p:to>
                                    </p:set>
                                    <p:animEffect transition="in" filter="fade">
                                      <p:cBhvr>
                                        <p:cTn id="52" dur="1500"/>
                                        <p:tgtEl>
                                          <p:spTgt spid="10"/>
                                        </p:tgtEl>
                                      </p:cBhvr>
                                    </p:animEffect>
                                    <p:anim calcmode="lin" valueType="num">
                                      <p:cBhvr>
                                        <p:cTn id="53" dur="1500" fill="hold"/>
                                        <p:tgtEl>
                                          <p:spTgt spid="10"/>
                                        </p:tgtEl>
                                        <p:attrNameLst>
                                          <p:attrName>style.rotation</p:attrName>
                                        </p:attrNameLst>
                                      </p:cBhvr>
                                      <p:tavLst>
                                        <p:tav tm="0">
                                          <p:val>
                                            <p:fltVal val="720"/>
                                          </p:val>
                                        </p:tav>
                                        <p:tav tm="100000">
                                          <p:val>
                                            <p:fltVal val="0"/>
                                          </p:val>
                                        </p:tav>
                                      </p:tavLst>
                                    </p:anim>
                                    <p:anim calcmode="lin" valueType="num">
                                      <p:cBhvr>
                                        <p:cTn id="54" dur="1500" fill="hold"/>
                                        <p:tgtEl>
                                          <p:spTgt spid="10"/>
                                        </p:tgtEl>
                                        <p:attrNameLst>
                                          <p:attrName>ppt_h</p:attrName>
                                        </p:attrNameLst>
                                      </p:cBhvr>
                                      <p:tavLst>
                                        <p:tav tm="0">
                                          <p:val>
                                            <p:fltVal val="0"/>
                                          </p:val>
                                        </p:tav>
                                        <p:tav tm="100000">
                                          <p:val>
                                            <p:strVal val="#ppt_h"/>
                                          </p:val>
                                        </p:tav>
                                      </p:tavLst>
                                    </p:anim>
                                    <p:anim calcmode="lin" valueType="num">
                                      <p:cBhvr>
                                        <p:cTn id="55" dur="1500" fill="hold"/>
                                        <p:tgtEl>
                                          <p:spTgt spid="10"/>
                                        </p:tgtEl>
                                        <p:attrNameLst>
                                          <p:attrName>ppt_w</p:attrName>
                                        </p:attrNameLst>
                                      </p:cBhvr>
                                      <p:tavLst>
                                        <p:tav tm="0">
                                          <p:val>
                                            <p:fltVal val="0"/>
                                          </p:val>
                                        </p:tav>
                                        <p:tav tm="100000">
                                          <p:val>
                                            <p:strVal val="#ppt_w"/>
                                          </p:val>
                                        </p:tav>
                                      </p:tavLst>
                                    </p:anim>
                                  </p:childTnLst>
                                </p:cTn>
                              </p:par>
                            </p:childTnLst>
                          </p:cTn>
                        </p:par>
                        <p:par>
                          <p:cTn id="56" fill="hold">
                            <p:stCondLst>
                              <p:cond delay="9200"/>
                            </p:stCondLst>
                            <p:childTnLst>
                              <p:par>
                                <p:cTn id="57" presetID="47" presetClass="entr" presetSubtype="0" fill="hold" grpId="0" nodeType="afterEffect">
                                  <p:stCondLst>
                                    <p:cond delay="0"/>
                                  </p:stCondLst>
                                  <p:childTnLst>
                                    <p:set>
                                      <p:cBhvr>
                                        <p:cTn id="58" dur="1" fill="hold">
                                          <p:stCondLst>
                                            <p:cond delay="0"/>
                                          </p:stCondLst>
                                        </p:cTn>
                                        <p:tgtEl>
                                          <p:spTgt spid="19"/>
                                        </p:tgtEl>
                                        <p:attrNameLst>
                                          <p:attrName>style.visibility</p:attrName>
                                        </p:attrNameLst>
                                      </p:cBhvr>
                                      <p:to>
                                        <p:strVal val="visible"/>
                                      </p:to>
                                    </p:set>
                                    <p:animEffect transition="in" filter="fade">
                                      <p:cBhvr>
                                        <p:cTn id="59" dur="1000"/>
                                        <p:tgtEl>
                                          <p:spTgt spid="19"/>
                                        </p:tgtEl>
                                      </p:cBhvr>
                                    </p:animEffect>
                                    <p:anim calcmode="lin" valueType="num">
                                      <p:cBhvr>
                                        <p:cTn id="60" dur="1000" fill="hold"/>
                                        <p:tgtEl>
                                          <p:spTgt spid="19"/>
                                        </p:tgtEl>
                                        <p:attrNameLst>
                                          <p:attrName>ppt_x</p:attrName>
                                        </p:attrNameLst>
                                      </p:cBhvr>
                                      <p:tavLst>
                                        <p:tav tm="0">
                                          <p:val>
                                            <p:strVal val="#ppt_x"/>
                                          </p:val>
                                        </p:tav>
                                        <p:tav tm="100000">
                                          <p:val>
                                            <p:strVal val="#ppt_x"/>
                                          </p:val>
                                        </p:tav>
                                      </p:tavLst>
                                    </p:anim>
                                    <p:anim calcmode="lin" valueType="num">
                                      <p:cBhvr>
                                        <p:cTn id="61" dur="1000" fill="hold"/>
                                        <p:tgtEl>
                                          <p:spTgt spid="19"/>
                                        </p:tgtEl>
                                        <p:attrNameLst>
                                          <p:attrName>ppt_y</p:attrName>
                                        </p:attrNameLst>
                                      </p:cBhvr>
                                      <p:tavLst>
                                        <p:tav tm="0">
                                          <p:val>
                                            <p:strVal val="#ppt_y-.1"/>
                                          </p:val>
                                        </p:tav>
                                        <p:tav tm="100000">
                                          <p:val>
                                            <p:strVal val="#ppt_y"/>
                                          </p:val>
                                        </p:tav>
                                      </p:tavLst>
                                    </p:anim>
                                  </p:childTnLst>
                                </p:cTn>
                              </p:par>
                              <p:par>
                                <p:cTn id="62" presetID="42" presetClass="entr" presetSubtype="0" fill="hold" grpId="0" nodeType="withEffect">
                                  <p:stCondLst>
                                    <p:cond delay="0"/>
                                  </p:stCondLst>
                                  <p:childTnLst>
                                    <p:set>
                                      <p:cBhvr>
                                        <p:cTn id="63" dur="1" fill="hold">
                                          <p:stCondLst>
                                            <p:cond delay="0"/>
                                          </p:stCondLst>
                                        </p:cTn>
                                        <p:tgtEl>
                                          <p:spTgt spid="15"/>
                                        </p:tgtEl>
                                        <p:attrNameLst>
                                          <p:attrName>style.visibility</p:attrName>
                                        </p:attrNameLst>
                                      </p:cBhvr>
                                      <p:to>
                                        <p:strVal val="visible"/>
                                      </p:to>
                                    </p:set>
                                    <p:animEffect transition="in" filter="fade">
                                      <p:cBhvr>
                                        <p:cTn id="64" dur="1000"/>
                                        <p:tgtEl>
                                          <p:spTgt spid="15"/>
                                        </p:tgtEl>
                                      </p:cBhvr>
                                    </p:animEffect>
                                    <p:anim calcmode="lin" valueType="num">
                                      <p:cBhvr>
                                        <p:cTn id="65" dur="1000" fill="hold"/>
                                        <p:tgtEl>
                                          <p:spTgt spid="15"/>
                                        </p:tgtEl>
                                        <p:attrNameLst>
                                          <p:attrName>ppt_x</p:attrName>
                                        </p:attrNameLst>
                                      </p:cBhvr>
                                      <p:tavLst>
                                        <p:tav tm="0">
                                          <p:val>
                                            <p:strVal val="#ppt_x"/>
                                          </p:val>
                                        </p:tav>
                                        <p:tav tm="100000">
                                          <p:val>
                                            <p:strVal val="#ppt_x"/>
                                          </p:val>
                                        </p:tav>
                                      </p:tavLst>
                                    </p:anim>
                                    <p:anim calcmode="lin" valueType="num">
                                      <p:cBhvr>
                                        <p:cTn id="66" dur="1000" fill="hold"/>
                                        <p:tgtEl>
                                          <p:spTgt spid="15"/>
                                        </p:tgtEl>
                                        <p:attrNameLst>
                                          <p:attrName>ppt_y</p:attrName>
                                        </p:attrNameLst>
                                      </p:cBhvr>
                                      <p:tavLst>
                                        <p:tav tm="0">
                                          <p:val>
                                            <p:strVal val="#ppt_y+.1"/>
                                          </p:val>
                                        </p:tav>
                                        <p:tav tm="100000">
                                          <p:val>
                                            <p:strVal val="#ppt_y"/>
                                          </p:val>
                                        </p:tav>
                                      </p:tavLst>
                                    </p:anim>
                                  </p:childTnLst>
                                </p:cTn>
                              </p:par>
                              <p:par>
                                <p:cTn id="67" presetID="16" presetClass="entr" presetSubtype="21" fill="hold" grpId="0" nodeType="withEffect">
                                  <p:stCondLst>
                                    <p:cond delay="0"/>
                                  </p:stCondLst>
                                  <p:childTnLst>
                                    <p:set>
                                      <p:cBhvr>
                                        <p:cTn id="68" dur="1" fill="hold">
                                          <p:stCondLst>
                                            <p:cond delay="0"/>
                                          </p:stCondLst>
                                        </p:cTn>
                                        <p:tgtEl>
                                          <p:spTgt spid="13"/>
                                        </p:tgtEl>
                                        <p:attrNameLst>
                                          <p:attrName>style.visibility</p:attrName>
                                        </p:attrNameLst>
                                      </p:cBhvr>
                                      <p:to>
                                        <p:strVal val="visible"/>
                                      </p:to>
                                    </p:set>
                                    <p:animEffect transition="in" filter="barn(inVertical)">
                                      <p:cBhvr>
                                        <p:cTn id="69" dur="500"/>
                                        <p:tgtEl>
                                          <p:spTgt spid="13"/>
                                        </p:tgtEl>
                                      </p:cBhvr>
                                    </p:animEffect>
                                  </p:childTnLst>
                                </p:cTn>
                              </p:par>
                            </p:childTnLst>
                          </p:cTn>
                        </p:par>
                        <p:par>
                          <p:cTn id="70" fill="hold">
                            <p:stCondLst>
                              <p:cond delay="10200"/>
                            </p:stCondLst>
                            <p:childTnLst>
                              <p:par>
                                <p:cTn id="71" presetID="21" presetClass="entr" presetSubtype="1" fill="hold" nodeType="afterEffect">
                                  <p:stCondLst>
                                    <p:cond delay="0"/>
                                  </p:stCondLst>
                                  <p:childTnLst>
                                    <p:set>
                                      <p:cBhvr>
                                        <p:cTn id="72" dur="1" fill="hold">
                                          <p:stCondLst>
                                            <p:cond delay="0"/>
                                          </p:stCondLst>
                                        </p:cTn>
                                        <p:tgtEl>
                                          <p:spTgt spid="2"/>
                                        </p:tgtEl>
                                        <p:attrNameLst>
                                          <p:attrName>style.visibility</p:attrName>
                                        </p:attrNameLst>
                                      </p:cBhvr>
                                      <p:to>
                                        <p:strVal val="visible"/>
                                      </p:to>
                                    </p:set>
                                    <p:animEffect transition="in" filter="wheel(1)">
                                      <p:cBhvr>
                                        <p:cTn id="73" dur="2000"/>
                                        <p:tgtEl>
                                          <p:spTgt spid="2"/>
                                        </p:tgtEl>
                                      </p:cBhvr>
                                    </p:animEffect>
                                  </p:childTnLst>
                                </p:cTn>
                              </p:par>
                            </p:childTnLst>
                          </p:cTn>
                        </p:par>
                        <p:par>
                          <p:cTn id="74" fill="hold">
                            <p:stCondLst>
                              <p:cond delay="12200"/>
                            </p:stCondLst>
                            <p:childTnLst>
                              <p:par>
                                <p:cTn id="75" presetID="10" presetClass="entr" presetSubtype="0" repeatCount="2000" fill="hold" nodeType="afterEffect">
                                  <p:stCondLst>
                                    <p:cond delay="0"/>
                                  </p:stCondLst>
                                  <p:childTnLst>
                                    <p:set>
                                      <p:cBhvr>
                                        <p:cTn id="76" dur="1" fill="hold">
                                          <p:stCondLst>
                                            <p:cond delay="0"/>
                                          </p:stCondLst>
                                        </p:cTn>
                                        <p:tgtEl>
                                          <p:spTgt spid="2"/>
                                        </p:tgtEl>
                                        <p:attrNameLst>
                                          <p:attrName>style.visibility</p:attrName>
                                        </p:attrNameLst>
                                      </p:cBhvr>
                                      <p:to>
                                        <p:strVal val="visible"/>
                                      </p:to>
                                    </p:set>
                                    <p:animEffect transition="in" filter="fade">
                                      <p:cBhvr>
                                        <p:cTn id="77" dur="300"/>
                                        <p:tgtEl>
                                          <p:spTgt spid="2"/>
                                        </p:tgtEl>
                                      </p:cBhvr>
                                    </p:animEffect>
                                  </p:childTnLst>
                                </p:cTn>
                              </p:par>
                            </p:childTnLst>
                          </p:cTn>
                        </p:par>
                        <p:par>
                          <p:cTn id="78" fill="hold">
                            <p:stCondLst>
                              <p:cond delay="12800"/>
                            </p:stCondLst>
                            <p:childTnLst>
                              <p:par>
                                <p:cTn id="79" presetID="2" presetClass="entr" presetSubtype="9" fill="hold" nodeType="afterEffect">
                                  <p:stCondLst>
                                    <p:cond delay="0"/>
                                  </p:stCondLst>
                                  <p:childTnLst>
                                    <p:set>
                                      <p:cBhvr>
                                        <p:cTn id="80" dur="1" fill="hold">
                                          <p:stCondLst>
                                            <p:cond delay="0"/>
                                          </p:stCondLst>
                                        </p:cTn>
                                        <p:tgtEl>
                                          <p:spTgt spid="16"/>
                                        </p:tgtEl>
                                        <p:attrNameLst>
                                          <p:attrName>style.visibility</p:attrName>
                                        </p:attrNameLst>
                                      </p:cBhvr>
                                      <p:to>
                                        <p:strVal val="visible"/>
                                      </p:to>
                                    </p:set>
                                    <p:anim calcmode="lin" valueType="num">
                                      <p:cBhvr additive="base">
                                        <p:cTn id="81" dur="500" fill="hold"/>
                                        <p:tgtEl>
                                          <p:spTgt spid="16"/>
                                        </p:tgtEl>
                                        <p:attrNameLst>
                                          <p:attrName>ppt_x</p:attrName>
                                        </p:attrNameLst>
                                      </p:cBhvr>
                                      <p:tavLst>
                                        <p:tav tm="0">
                                          <p:val>
                                            <p:strVal val="0-#ppt_w/2"/>
                                          </p:val>
                                        </p:tav>
                                        <p:tav tm="100000">
                                          <p:val>
                                            <p:strVal val="#ppt_x"/>
                                          </p:val>
                                        </p:tav>
                                      </p:tavLst>
                                    </p:anim>
                                    <p:anim calcmode="lin" valueType="num">
                                      <p:cBhvr additive="base">
                                        <p:cTn id="82" dur="500" fill="hold"/>
                                        <p:tgtEl>
                                          <p:spTgt spid="16"/>
                                        </p:tgtEl>
                                        <p:attrNameLst>
                                          <p:attrName>ppt_y</p:attrName>
                                        </p:attrNameLst>
                                      </p:cBhvr>
                                      <p:tavLst>
                                        <p:tav tm="0">
                                          <p:val>
                                            <p:strVal val="0-#ppt_h/2"/>
                                          </p:val>
                                        </p:tav>
                                        <p:tav tm="100000">
                                          <p:val>
                                            <p:strVal val="#ppt_y"/>
                                          </p:val>
                                        </p:tav>
                                      </p:tavLst>
                                    </p:anim>
                                  </p:childTnLst>
                                </p:cTn>
                              </p:par>
                              <p:par>
                                <p:cTn id="83" presetID="35" presetClass="entr" presetSubtype="0" fill="hold" nodeType="withEffect">
                                  <p:stCondLst>
                                    <p:cond delay="0"/>
                                  </p:stCondLst>
                                  <p:childTnLst>
                                    <p:set>
                                      <p:cBhvr>
                                        <p:cTn id="84" dur="1" fill="hold">
                                          <p:stCondLst>
                                            <p:cond delay="0"/>
                                          </p:stCondLst>
                                        </p:cTn>
                                        <p:tgtEl>
                                          <p:spTgt spid="16"/>
                                        </p:tgtEl>
                                        <p:attrNameLst>
                                          <p:attrName>style.visibility</p:attrName>
                                        </p:attrNameLst>
                                      </p:cBhvr>
                                      <p:to>
                                        <p:strVal val="visible"/>
                                      </p:to>
                                    </p:set>
                                    <p:animEffect transition="in" filter="fade">
                                      <p:cBhvr>
                                        <p:cTn id="85" dur="1500"/>
                                        <p:tgtEl>
                                          <p:spTgt spid="16"/>
                                        </p:tgtEl>
                                      </p:cBhvr>
                                    </p:animEffect>
                                    <p:anim calcmode="lin" valueType="num">
                                      <p:cBhvr>
                                        <p:cTn id="86" dur="1500" fill="hold"/>
                                        <p:tgtEl>
                                          <p:spTgt spid="16"/>
                                        </p:tgtEl>
                                        <p:attrNameLst>
                                          <p:attrName>style.rotation</p:attrName>
                                        </p:attrNameLst>
                                      </p:cBhvr>
                                      <p:tavLst>
                                        <p:tav tm="0">
                                          <p:val>
                                            <p:fltVal val="720"/>
                                          </p:val>
                                        </p:tav>
                                        <p:tav tm="100000">
                                          <p:val>
                                            <p:fltVal val="0"/>
                                          </p:val>
                                        </p:tav>
                                      </p:tavLst>
                                    </p:anim>
                                    <p:anim calcmode="lin" valueType="num">
                                      <p:cBhvr>
                                        <p:cTn id="87" dur="1500" fill="hold"/>
                                        <p:tgtEl>
                                          <p:spTgt spid="16"/>
                                        </p:tgtEl>
                                        <p:attrNameLst>
                                          <p:attrName>ppt_h</p:attrName>
                                        </p:attrNameLst>
                                      </p:cBhvr>
                                      <p:tavLst>
                                        <p:tav tm="0">
                                          <p:val>
                                            <p:fltVal val="0"/>
                                          </p:val>
                                        </p:tav>
                                        <p:tav tm="100000">
                                          <p:val>
                                            <p:strVal val="#ppt_h"/>
                                          </p:val>
                                        </p:tav>
                                      </p:tavLst>
                                    </p:anim>
                                    <p:anim calcmode="lin" valueType="num">
                                      <p:cBhvr>
                                        <p:cTn id="88" dur="1500" fill="hold"/>
                                        <p:tgtEl>
                                          <p:spTgt spid="16"/>
                                        </p:tgtEl>
                                        <p:attrNameLst>
                                          <p:attrName>ppt_w</p:attrName>
                                        </p:attrNameLst>
                                      </p:cBhvr>
                                      <p:tavLst>
                                        <p:tav tm="0">
                                          <p:val>
                                            <p:fltVal val="0"/>
                                          </p:val>
                                        </p:tav>
                                        <p:tav tm="100000">
                                          <p:val>
                                            <p:strVal val="#ppt_w"/>
                                          </p:val>
                                        </p:tav>
                                      </p:tavLst>
                                    </p:anim>
                                  </p:childTnLst>
                                </p:cTn>
                              </p:par>
                            </p:childTnLst>
                          </p:cTn>
                        </p:par>
                        <p:par>
                          <p:cTn id="89" fill="hold">
                            <p:stCondLst>
                              <p:cond delay="14300"/>
                            </p:stCondLst>
                            <p:childTnLst>
                              <p:par>
                                <p:cTn id="90" presetID="47" presetClass="entr" presetSubtype="0" fill="hold" grpId="0" nodeType="afterEffect">
                                  <p:stCondLst>
                                    <p:cond delay="0"/>
                                  </p:stCondLst>
                                  <p:childTnLst>
                                    <p:set>
                                      <p:cBhvr>
                                        <p:cTn id="91" dur="1" fill="hold">
                                          <p:stCondLst>
                                            <p:cond delay="0"/>
                                          </p:stCondLst>
                                        </p:cTn>
                                        <p:tgtEl>
                                          <p:spTgt spid="20"/>
                                        </p:tgtEl>
                                        <p:attrNameLst>
                                          <p:attrName>style.visibility</p:attrName>
                                        </p:attrNameLst>
                                      </p:cBhvr>
                                      <p:to>
                                        <p:strVal val="visible"/>
                                      </p:to>
                                    </p:set>
                                    <p:animEffect transition="in" filter="fade">
                                      <p:cBhvr>
                                        <p:cTn id="92" dur="1000"/>
                                        <p:tgtEl>
                                          <p:spTgt spid="20"/>
                                        </p:tgtEl>
                                      </p:cBhvr>
                                    </p:animEffect>
                                    <p:anim calcmode="lin" valueType="num">
                                      <p:cBhvr>
                                        <p:cTn id="93" dur="1000" fill="hold"/>
                                        <p:tgtEl>
                                          <p:spTgt spid="20"/>
                                        </p:tgtEl>
                                        <p:attrNameLst>
                                          <p:attrName>ppt_x</p:attrName>
                                        </p:attrNameLst>
                                      </p:cBhvr>
                                      <p:tavLst>
                                        <p:tav tm="0">
                                          <p:val>
                                            <p:strVal val="#ppt_x"/>
                                          </p:val>
                                        </p:tav>
                                        <p:tav tm="100000">
                                          <p:val>
                                            <p:strVal val="#ppt_x"/>
                                          </p:val>
                                        </p:tav>
                                      </p:tavLst>
                                    </p:anim>
                                    <p:anim calcmode="lin" valueType="num">
                                      <p:cBhvr>
                                        <p:cTn id="94" dur="1000" fill="hold"/>
                                        <p:tgtEl>
                                          <p:spTgt spid="20"/>
                                        </p:tgtEl>
                                        <p:attrNameLst>
                                          <p:attrName>ppt_y</p:attrName>
                                        </p:attrNameLst>
                                      </p:cBhvr>
                                      <p:tavLst>
                                        <p:tav tm="0">
                                          <p:val>
                                            <p:strVal val="#ppt_y-.1"/>
                                          </p:val>
                                        </p:tav>
                                        <p:tav tm="100000">
                                          <p:val>
                                            <p:strVal val="#ppt_y"/>
                                          </p:val>
                                        </p:tav>
                                      </p:tavLst>
                                    </p:anim>
                                  </p:childTnLst>
                                </p:cTn>
                              </p:par>
                              <p:par>
                                <p:cTn id="95" presetID="42" presetClass="entr" presetSubtype="0" fill="hold" grpId="0" nodeType="withEffect">
                                  <p:stCondLst>
                                    <p:cond delay="0"/>
                                  </p:stCondLst>
                                  <p:childTnLst>
                                    <p:set>
                                      <p:cBhvr>
                                        <p:cTn id="96" dur="1" fill="hold">
                                          <p:stCondLst>
                                            <p:cond delay="0"/>
                                          </p:stCondLst>
                                        </p:cTn>
                                        <p:tgtEl>
                                          <p:spTgt spid="22"/>
                                        </p:tgtEl>
                                        <p:attrNameLst>
                                          <p:attrName>style.visibility</p:attrName>
                                        </p:attrNameLst>
                                      </p:cBhvr>
                                      <p:to>
                                        <p:strVal val="visible"/>
                                      </p:to>
                                    </p:set>
                                    <p:animEffect transition="in" filter="fade">
                                      <p:cBhvr>
                                        <p:cTn id="97" dur="1000"/>
                                        <p:tgtEl>
                                          <p:spTgt spid="22"/>
                                        </p:tgtEl>
                                      </p:cBhvr>
                                    </p:animEffect>
                                    <p:anim calcmode="lin" valueType="num">
                                      <p:cBhvr>
                                        <p:cTn id="98" dur="1000" fill="hold"/>
                                        <p:tgtEl>
                                          <p:spTgt spid="22"/>
                                        </p:tgtEl>
                                        <p:attrNameLst>
                                          <p:attrName>ppt_x</p:attrName>
                                        </p:attrNameLst>
                                      </p:cBhvr>
                                      <p:tavLst>
                                        <p:tav tm="0">
                                          <p:val>
                                            <p:strVal val="#ppt_x"/>
                                          </p:val>
                                        </p:tav>
                                        <p:tav tm="100000">
                                          <p:val>
                                            <p:strVal val="#ppt_x"/>
                                          </p:val>
                                        </p:tav>
                                      </p:tavLst>
                                    </p:anim>
                                    <p:anim calcmode="lin" valueType="num">
                                      <p:cBhvr>
                                        <p:cTn id="99" dur="1000" fill="hold"/>
                                        <p:tgtEl>
                                          <p:spTgt spid="22"/>
                                        </p:tgtEl>
                                        <p:attrNameLst>
                                          <p:attrName>ppt_y</p:attrName>
                                        </p:attrNameLst>
                                      </p:cBhvr>
                                      <p:tavLst>
                                        <p:tav tm="0">
                                          <p:val>
                                            <p:strVal val="#ppt_y+.1"/>
                                          </p:val>
                                        </p:tav>
                                        <p:tav tm="100000">
                                          <p:val>
                                            <p:strVal val="#ppt_y"/>
                                          </p:val>
                                        </p:tav>
                                      </p:tavLst>
                                    </p:anim>
                                  </p:childTnLst>
                                </p:cTn>
                              </p:par>
                              <p:par>
                                <p:cTn id="100" presetID="16" presetClass="entr" presetSubtype="21" fill="hold" grpId="0" nodeType="withEffect">
                                  <p:stCondLst>
                                    <p:cond delay="0"/>
                                  </p:stCondLst>
                                  <p:childTnLst>
                                    <p:set>
                                      <p:cBhvr>
                                        <p:cTn id="101" dur="1" fill="hold">
                                          <p:stCondLst>
                                            <p:cond delay="0"/>
                                          </p:stCondLst>
                                        </p:cTn>
                                        <p:tgtEl>
                                          <p:spTgt spid="14"/>
                                        </p:tgtEl>
                                        <p:attrNameLst>
                                          <p:attrName>style.visibility</p:attrName>
                                        </p:attrNameLst>
                                      </p:cBhvr>
                                      <p:to>
                                        <p:strVal val="visible"/>
                                      </p:to>
                                    </p:set>
                                    <p:animEffect transition="in" filter="barn(inVertical)">
                                      <p:cBhvr>
                                        <p:cTn id="102" dur="500"/>
                                        <p:tgtEl>
                                          <p:spTgt spid="1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p:bldP spid="9" grpId="0" animBg="1"/>
      <p:bldP spid="13" grpId="0" animBg="1"/>
      <p:bldP spid="14" grpId="0" animBg="1"/>
      <p:bldP spid="15" grpId="0"/>
      <p:bldP spid="19" grpId="0"/>
      <p:bldP spid="20" grpId="0"/>
      <p:bldP spid="21" grpId="0"/>
      <p:bldP spid="22" grpId="0"/>
    </p:bld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AutoShape 14"/>
          <p:cNvSpPr>
            <a:spLocks noChangeArrowheads="1"/>
          </p:cNvSpPr>
          <p:nvPr/>
        </p:nvSpPr>
        <p:spPr bwMode="gray">
          <a:xfrm>
            <a:off x="4423760" y="821958"/>
            <a:ext cx="296480" cy="3953238"/>
          </a:xfrm>
          <a:prstGeom prst="roundRect">
            <a:avLst>
              <a:gd name="adj" fmla="val 50000"/>
            </a:avLst>
          </a:prstGeom>
          <a:solidFill>
            <a:schemeClr val="bg1">
              <a:alpha val="69804"/>
            </a:schemeClr>
          </a:solidFill>
          <a:ln w="12700" cmpd="sng">
            <a:noFill/>
            <a:round/>
            <a:headEnd/>
            <a:tailEnd/>
          </a:ln>
          <a:effectLst>
            <a:glow>
              <a:schemeClr val="accent1"/>
            </a:glow>
          </a:effectLst>
        </p:spPr>
        <p:txBody>
          <a:bodyPr/>
          <a:lstStyle/>
          <a:p>
            <a:endParaRPr lang="zh-CN" altLang="en-US" sz="1620"/>
          </a:p>
        </p:txBody>
      </p:sp>
      <p:grpSp>
        <p:nvGrpSpPr>
          <p:cNvPr id="3" name="组合 2"/>
          <p:cNvGrpSpPr/>
          <p:nvPr/>
        </p:nvGrpSpPr>
        <p:grpSpPr>
          <a:xfrm>
            <a:off x="1309291" y="1702512"/>
            <a:ext cx="3353590" cy="688322"/>
            <a:chOff x="946765" y="1891680"/>
            <a:chExt cx="3726211" cy="764802"/>
          </a:xfrm>
        </p:grpSpPr>
        <p:sp>
          <p:nvSpPr>
            <p:cNvPr id="4" name="椭圆 3"/>
            <p:cNvSpPr/>
            <p:nvPr/>
          </p:nvSpPr>
          <p:spPr>
            <a:xfrm flipH="1">
              <a:off x="4483238" y="2152317"/>
              <a:ext cx="189738" cy="189738"/>
            </a:xfrm>
            <a:prstGeom prst="ellipse">
              <a:avLst/>
            </a:prstGeom>
            <a:solidFill>
              <a:schemeClr val="bg1"/>
            </a:solidFill>
            <a:ln w="25400" cap="flat" cmpd="sng" algn="ctr">
              <a:solidFill>
                <a:schemeClr val="bg1"/>
              </a:solidFill>
              <a:prstDash val="solid"/>
            </a:ln>
            <a:effectLst/>
          </p:spPr>
          <p:txBody>
            <a:bodyPr rot="0" spcFirstLastPara="0" vertOverflow="overflow" horzOverflow="overflow" vert="horz" wrap="square" lIns="82296" tIns="41148" rIns="82296" bIns="41148" numCol="1" spcCol="0" rtlCol="0" fromWordArt="0" anchor="ctr" anchorCtr="0" forceAA="0" compatLnSpc="1">
              <a:prstTxWarp prst="textNoShape">
                <a:avLst/>
              </a:prstTxWarp>
              <a:noAutofit/>
            </a:bodyPr>
            <a:lstStyle/>
            <a:p>
              <a:pPr algn="ctr" defTabSz="822952">
                <a:defRPr/>
              </a:pPr>
              <a:endParaRPr lang="en-US" sz="2160" b="1" kern="0" dirty="0">
                <a:solidFill>
                  <a:sysClr val="window" lastClr="FFFFFF"/>
                </a:solidFill>
                <a:latin typeface="Calibri"/>
              </a:endParaRPr>
            </a:p>
          </p:txBody>
        </p:sp>
        <p:sp>
          <p:nvSpPr>
            <p:cNvPr id="5" name="椭圆形标注 4"/>
            <p:cNvSpPr/>
            <p:nvPr/>
          </p:nvSpPr>
          <p:spPr>
            <a:xfrm rot="15378986">
              <a:off x="1000171" y="1895528"/>
              <a:ext cx="764802" cy="757106"/>
            </a:xfrm>
            <a:prstGeom prst="wedgeEllipseCallout">
              <a:avLst>
                <a:gd name="adj1" fmla="val -11257"/>
                <a:gd name="adj2" fmla="val 65210"/>
              </a:avLst>
            </a:prstGeom>
            <a:noFill/>
            <a:ln w="12700" cmpd="sng">
              <a:solidFill>
                <a:schemeClr val="bg1"/>
              </a:solidFill>
              <a:round/>
              <a:headEnd/>
              <a:tailEnd/>
            </a:ln>
            <a:effectLst>
              <a:glow rad="88900">
                <a:schemeClr val="accent1">
                  <a:alpha val="30000"/>
                </a:schemeClr>
              </a:glow>
            </a:effectLst>
          </p:spPr>
          <p:txBody>
            <a:bodyPr rtlCol="0" anchor="ctr"/>
            <a:lstStyle/>
            <a:p>
              <a:pPr algn="ctr" defTabSz="822952">
                <a:defRPr/>
              </a:pPr>
              <a:endParaRPr lang="en-US" sz="1620" kern="0">
                <a:solidFill>
                  <a:sysClr val="window" lastClr="FFFFFF"/>
                </a:solidFill>
                <a:latin typeface="Calibri"/>
              </a:endParaRPr>
            </a:p>
          </p:txBody>
        </p:sp>
        <p:sp>
          <p:nvSpPr>
            <p:cNvPr id="6" name="TextBox 6"/>
            <p:cNvSpPr txBox="1"/>
            <p:nvPr/>
          </p:nvSpPr>
          <p:spPr>
            <a:xfrm>
              <a:off x="946765" y="2071792"/>
              <a:ext cx="844361" cy="496574"/>
            </a:xfrm>
            <a:prstGeom prst="rect">
              <a:avLst/>
            </a:prstGeom>
            <a:noFill/>
            <a:ln>
              <a:solidFill>
                <a:schemeClr val="bg1"/>
              </a:solidFill>
            </a:ln>
          </p:spPr>
          <p:txBody>
            <a:bodyPr wrap="square" rtlCol="0">
              <a:spAutoFit/>
            </a:bodyPr>
            <a:lstStyle>
              <a:defPPr>
                <a:defRPr lang="en-US"/>
              </a:defPPr>
              <a:lvl1pPr lvl="0">
                <a:lnSpc>
                  <a:spcPct val="80000"/>
                </a:lnSpc>
                <a:defRPr sz="4400" b="1" kern="0">
                  <a:ln w="18415" cmpd="sng">
                    <a:noFill/>
                    <a:prstDash val="solid"/>
                  </a:ln>
                  <a:solidFill>
                    <a:srgbClr val="FFC000"/>
                  </a:solidFill>
                  <a:latin typeface="Agency FB" pitchFamily="34" charset="0"/>
                  <a:ea typeface="微软雅黑" pitchFamily="34" charset="-122"/>
                </a:defRPr>
              </a:lvl1pPr>
            </a:lstStyle>
            <a:p>
              <a:pPr algn="ctr" defTabSz="822952">
                <a:defRPr/>
              </a:pPr>
              <a:r>
                <a:rPr lang="en-US" altLang="zh-CN" sz="2880" dirty="0">
                  <a:solidFill>
                    <a:schemeClr val="bg1"/>
                  </a:solidFill>
                  <a:latin typeface="Arial Rounded MT Bold" pitchFamily="34" charset="0"/>
                  <a:cs typeface="Times New Roman" pitchFamily="18" charset="0"/>
                </a:rPr>
                <a:t>02</a:t>
              </a:r>
              <a:endParaRPr lang="zh-CN" altLang="en-US" sz="2880" dirty="0">
                <a:solidFill>
                  <a:schemeClr val="bg1"/>
                </a:solidFill>
                <a:latin typeface="Arial Rounded MT Bold" pitchFamily="34" charset="0"/>
                <a:cs typeface="Times New Roman" pitchFamily="18" charset="0"/>
              </a:endParaRPr>
            </a:p>
          </p:txBody>
        </p:sp>
        <p:cxnSp>
          <p:nvCxnSpPr>
            <p:cNvPr id="7" name="直接连接符 6"/>
            <p:cNvCxnSpPr>
              <a:stCxn id="4" idx="6"/>
            </p:cNvCxnSpPr>
            <p:nvPr/>
          </p:nvCxnSpPr>
          <p:spPr>
            <a:xfrm flipH="1">
              <a:off x="1827759" y="2239929"/>
              <a:ext cx="2635918" cy="0"/>
            </a:xfrm>
            <a:prstGeom prst="line">
              <a:avLst/>
            </a:prstGeom>
            <a:noFill/>
            <a:ln w="12700" cmpd="sng">
              <a:solidFill>
                <a:schemeClr val="bg1"/>
              </a:solidFill>
              <a:round/>
              <a:headEnd/>
              <a:tailEnd/>
            </a:ln>
            <a:effectLst>
              <a:glow rad="88900">
                <a:schemeClr val="accent1">
                  <a:alpha val="30000"/>
                </a:schemeClr>
              </a:glow>
            </a:effectLst>
          </p:spPr>
        </p:cxnSp>
      </p:grpSp>
      <p:grpSp>
        <p:nvGrpSpPr>
          <p:cNvPr id="8" name="组合 7"/>
          <p:cNvGrpSpPr/>
          <p:nvPr/>
        </p:nvGrpSpPr>
        <p:grpSpPr>
          <a:xfrm>
            <a:off x="1309291" y="3186367"/>
            <a:ext cx="3353590" cy="688322"/>
            <a:chOff x="946765" y="3540407"/>
            <a:chExt cx="3726211" cy="764802"/>
          </a:xfrm>
        </p:grpSpPr>
        <p:sp>
          <p:nvSpPr>
            <p:cNvPr id="9" name="椭圆 8"/>
            <p:cNvSpPr/>
            <p:nvPr/>
          </p:nvSpPr>
          <p:spPr>
            <a:xfrm flipH="1">
              <a:off x="4483238" y="3801044"/>
              <a:ext cx="189738" cy="189738"/>
            </a:xfrm>
            <a:prstGeom prst="ellipse">
              <a:avLst/>
            </a:prstGeom>
            <a:solidFill>
              <a:schemeClr val="bg1"/>
            </a:solidFill>
            <a:ln w="25400" cap="flat" cmpd="sng" algn="ctr">
              <a:solidFill>
                <a:schemeClr val="bg1"/>
              </a:solidFill>
              <a:prstDash val="solid"/>
            </a:ln>
            <a:effectLst/>
          </p:spPr>
          <p:txBody>
            <a:bodyPr rot="0" spcFirstLastPara="0" vertOverflow="overflow" horzOverflow="overflow" vert="horz" wrap="square" lIns="82296" tIns="41148" rIns="82296" bIns="41148" numCol="1" spcCol="0" rtlCol="0" fromWordArt="0" anchor="ctr" anchorCtr="0" forceAA="0" compatLnSpc="1">
              <a:prstTxWarp prst="textNoShape">
                <a:avLst/>
              </a:prstTxWarp>
              <a:noAutofit/>
            </a:bodyPr>
            <a:lstStyle/>
            <a:p>
              <a:pPr algn="ctr" defTabSz="822952">
                <a:defRPr/>
              </a:pPr>
              <a:endParaRPr lang="en-US" sz="2160" b="1" kern="0" dirty="0">
                <a:solidFill>
                  <a:sysClr val="window" lastClr="FFFFFF"/>
                </a:solidFill>
                <a:latin typeface="Calibri"/>
              </a:endParaRPr>
            </a:p>
          </p:txBody>
        </p:sp>
        <p:cxnSp>
          <p:nvCxnSpPr>
            <p:cNvPr id="10" name="直接连接符 9"/>
            <p:cNvCxnSpPr>
              <a:stCxn id="9" idx="6"/>
            </p:cNvCxnSpPr>
            <p:nvPr/>
          </p:nvCxnSpPr>
          <p:spPr>
            <a:xfrm flipH="1">
              <a:off x="1827759" y="3888656"/>
              <a:ext cx="2635918" cy="0"/>
            </a:xfrm>
            <a:prstGeom prst="line">
              <a:avLst/>
            </a:prstGeom>
            <a:noFill/>
            <a:ln w="12700" cmpd="sng">
              <a:solidFill>
                <a:schemeClr val="bg1"/>
              </a:solidFill>
              <a:round/>
              <a:headEnd/>
              <a:tailEnd/>
            </a:ln>
            <a:effectLst>
              <a:glow rad="88900">
                <a:schemeClr val="accent1">
                  <a:alpha val="30000"/>
                </a:schemeClr>
              </a:glow>
            </a:effectLst>
          </p:spPr>
        </p:cxnSp>
        <p:sp>
          <p:nvSpPr>
            <p:cNvPr id="11" name="椭圆形标注 10"/>
            <p:cNvSpPr/>
            <p:nvPr/>
          </p:nvSpPr>
          <p:spPr>
            <a:xfrm rot="15378986">
              <a:off x="1000171" y="3544255"/>
              <a:ext cx="764802" cy="757106"/>
            </a:xfrm>
            <a:prstGeom prst="wedgeEllipseCallout">
              <a:avLst>
                <a:gd name="adj1" fmla="val -11257"/>
                <a:gd name="adj2" fmla="val 65210"/>
              </a:avLst>
            </a:prstGeom>
            <a:noFill/>
            <a:ln w="12700" cmpd="sng">
              <a:solidFill>
                <a:schemeClr val="bg1"/>
              </a:solidFill>
              <a:round/>
              <a:headEnd/>
              <a:tailEnd/>
            </a:ln>
            <a:effectLst>
              <a:glow rad="88900">
                <a:schemeClr val="accent1">
                  <a:alpha val="30000"/>
                </a:schemeClr>
              </a:glow>
            </a:effectLst>
          </p:spPr>
          <p:txBody>
            <a:bodyPr rtlCol="0" anchor="ctr"/>
            <a:lstStyle/>
            <a:p>
              <a:pPr algn="ctr"/>
              <a:endParaRPr lang="en-US" sz="1620" kern="0">
                <a:solidFill>
                  <a:sysClr val="window" lastClr="FFFFFF"/>
                </a:solidFill>
                <a:latin typeface="Calibri"/>
              </a:endParaRPr>
            </a:p>
          </p:txBody>
        </p:sp>
        <p:sp>
          <p:nvSpPr>
            <p:cNvPr id="12" name="TextBox 14"/>
            <p:cNvSpPr txBox="1"/>
            <p:nvPr/>
          </p:nvSpPr>
          <p:spPr>
            <a:xfrm>
              <a:off x="946765" y="3720519"/>
              <a:ext cx="844361" cy="496574"/>
            </a:xfrm>
            <a:prstGeom prst="rect">
              <a:avLst/>
            </a:prstGeom>
            <a:noFill/>
            <a:ln>
              <a:solidFill>
                <a:schemeClr val="bg1"/>
              </a:solidFill>
            </a:ln>
          </p:spPr>
          <p:txBody>
            <a:bodyPr wrap="square" rtlCol="0">
              <a:spAutoFit/>
            </a:bodyPr>
            <a:lstStyle>
              <a:defPPr>
                <a:defRPr lang="en-US"/>
              </a:defPPr>
              <a:lvl1pPr lvl="0">
                <a:lnSpc>
                  <a:spcPct val="80000"/>
                </a:lnSpc>
                <a:defRPr sz="4400" b="1" kern="0">
                  <a:ln w="18415" cmpd="sng">
                    <a:noFill/>
                    <a:prstDash val="solid"/>
                  </a:ln>
                  <a:solidFill>
                    <a:srgbClr val="FFC000"/>
                  </a:solidFill>
                  <a:latin typeface="Agency FB" pitchFamily="34" charset="0"/>
                  <a:ea typeface="微软雅黑" pitchFamily="34" charset="-122"/>
                </a:defRPr>
              </a:lvl1pPr>
            </a:lstStyle>
            <a:p>
              <a:pPr algn="ctr" defTabSz="822952">
                <a:defRPr/>
              </a:pPr>
              <a:r>
                <a:rPr lang="en-US" altLang="zh-CN" sz="2880" dirty="0">
                  <a:solidFill>
                    <a:schemeClr val="bg1"/>
                  </a:solidFill>
                  <a:latin typeface="Arial Rounded MT Bold" pitchFamily="34" charset="0"/>
                  <a:cs typeface="Times New Roman" pitchFamily="18" charset="0"/>
                </a:rPr>
                <a:t>04</a:t>
              </a:r>
              <a:endParaRPr lang="zh-CN" altLang="en-US" sz="2880" dirty="0">
                <a:solidFill>
                  <a:schemeClr val="bg1"/>
                </a:solidFill>
                <a:latin typeface="Arial Rounded MT Bold" pitchFamily="34" charset="0"/>
                <a:cs typeface="Times New Roman" pitchFamily="18" charset="0"/>
              </a:endParaRPr>
            </a:p>
          </p:txBody>
        </p:sp>
      </p:grpSp>
      <p:grpSp>
        <p:nvGrpSpPr>
          <p:cNvPr id="13" name="组合 12"/>
          <p:cNvGrpSpPr/>
          <p:nvPr/>
        </p:nvGrpSpPr>
        <p:grpSpPr>
          <a:xfrm>
            <a:off x="4489312" y="957590"/>
            <a:ext cx="3389880" cy="688322"/>
            <a:chOff x="4480122" y="1063989"/>
            <a:chExt cx="3766533" cy="764802"/>
          </a:xfrm>
        </p:grpSpPr>
        <p:sp>
          <p:nvSpPr>
            <p:cNvPr id="14" name="椭圆 13"/>
            <p:cNvSpPr/>
            <p:nvPr/>
          </p:nvSpPr>
          <p:spPr>
            <a:xfrm>
              <a:off x="4480122" y="1324626"/>
              <a:ext cx="189738" cy="189738"/>
            </a:xfrm>
            <a:prstGeom prst="ellipse">
              <a:avLst/>
            </a:prstGeom>
            <a:solidFill>
              <a:schemeClr val="bg1"/>
            </a:solidFill>
            <a:ln w="25400" cap="flat" cmpd="sng" algn="ctr">
              <a:solidFill>
                <a:schemeClr val="bg1"/>
              </a:solidFill>
              <a:prstDash val="solid"/>
            </a:ln>
            <a:effectLst/>
          </p:spPr>
          <p:txBody>
            <a:bodyPr rot="0" spcFirstLastPara="0" vertOverflow="overflow" horzOverflow="overflow" vert="horz" wrap="square" lIns="82296" tIns="41148" rIns="82296" bIns="41148" numCol="1" spcCol="0" rtlCol="0" fromWordArt="0" anchor="ctr" anchorCtr="0" forceAA="0" compatLnSpc="1">
              <a:prstTxWarp prst="textNoShape">
                <a:avLst/>
              </a:prstTxWarp>
              <a:noAutofit/>
            </a:bodyPr>
            <a:lstStyle/>
            <a:p>
              <a:pPr algn="ctr" defTabSz="822952">
                <a:defRPr/>
              </a:pPr>
              <a:endParaRPr lang="en-US" sz="2160" b="1" kern="0" dirty="0">
                <a:solidFill>
                  <a:sysClr val="window" lastClr="FFFFFF"/>
                </a:solidFill>
                <a:latin typeface="Calibri"/>
              </a:endParaRPr>
            </a:p>
          </p:txBody>
        </p:sp>
        <p:sp>
          <p:nvSpPr>
            <p:cNvPr id="15" name="椭圆形标注 14"/>
            <p:cNvSpPr/>
            <p:nvPr/>
          </p:nvSpPr>
          <p:spPr>
            <a:xfrm rot="6221014" flipH="1">
              <a:off x="7428447" y="1067837"/>
              <a:ext cx="764802" cy="757106"/>
            </a:xfrm>
            <a:prstGeom prst="wedgeEllipseCallout">
              <a:avLst>
                <a:gd name="adj1" fmla="val -11257"/>
                <a:gd name="adj2" fmla="val 65210"/>
              </a:avLst>
            </a:prstGeom>
            <a:noFill/>
            <a:ln w="12700" cmpd="sng">
              <a:solidFill>
                <a:schemeClr val="bg1"/>
              </a:solidFill>
              <a:round/>
              <a:headEnd/>
              <a:tailEnd/>
            </a:ln>
            <a:effectLst>
              <a:glow rad="88900">
                <a:schemeClr val="accent1">
                  <a:alpha val="30000"/>
                </a:schemeClr>
              </a:glow>
            </a:effectLst>
          </p:spPr>
          <p:txBody>
            <a:bodyPr/>
            <a:lstStyle/>
            <a:p>
              <a:endParaRPr lang="en-US" sz="1620"/>
            </a:p>
          </p:txBody>
        </p:sp>
        <p:sp>
          <p:nvSpPr>
            <p:cNvPr id="16" name="TextBox 3"/>
            <p:cNvSpPr txBox="1"/>
            <p:nvPr/>
          </p:nvSpPr>
          <p:spPr>
            <a:xfrm flipH="1">
              <a:off x="7402294" y="1244101"/>
              <a:ext cx="844361" cy="496574"/>
            </a:xfrm>
            <a:prstGeom prst="rect">
              <a:avLst/>
            </a:prstGeom>
            <a:noFill/>
            <a:ln>
              <a:solidFill>
                <a:schemeClr val="bg1"/>
              </a:solidFill>
            </a:ln>
          </p:spPr>
          <p:txBody>
            <a:bodyPr wrap="square" rtlCol="0">
              <a:spAutoFit/>
            </a:bodyPr>
            <a:lstStyle>
              <a:defPPr>
                <a:defRPr lang="en-US"/>
              </a:defPPr>
              <a:lvl1pPr lvl="0">
                <a:lnSpc>
                  <a:spcPct val="80000"/>
                </a:lnSpc>
                <a:defRPr sz="4400" b="1" kern="0">
                  <a:ln w="18415" cmpd="sng">
                    <a:noFill/>
                    <a:prstDash val="solid"/>
                  </a:ln>
                  <a:solidFill>
                    <a:srgbClr val="FFC000"/>
                  </a:solidFill>
                  <a:latin typeface="Agency FB" pitchFamily="34" charset="0"/>
                  <a:ea typeface="微软雅黑" pitchFamily="34" charset="-122"/>
                </a:defRPr>
              </a:lvl1pPr>
            </a:lstStyle>
            <a:p>
              <a:pPr algn="ctr" defTabSz="822952">
                <a:defRPr/>
              </a:pPr>
              <a:r>
                <a:rPr lang="en-US" altLang="zh-CN" sz="2880" dirty="0">
                  <a:solidFill>
                    <a:schemeClr val="bg1"/>
                  </a:solidFill>
                  <a:latin typeface="Arial Rounded MT Bold" pitchFamily="34" charset="0"/>
                  <a:cs typeface="Times New Roman" pitchFamily="18" charset="0"/>
                </a:rPr>
                <a:t>01</a:t>
              </a:r>
              <a:endParaRPr lang="zh-CN" altLang="en-US" sz="2880" dirty="0">
                <a:solidFill>
                  <a:schemeClr val="bg1"/>
                </a:solidFill>
                <a:latin typeface="Arial Rounded MT Bold" pitchFamily="34" charset="0"/>
                <a:cs typeface="Times New Roman" pitchFamily="18" charset="0"/>
              </a:endParaRPr>
            </a:p>
          </p:txBody>
        </p:sp>
        <p:cxnSp>
          <p:nvCxnSpPr>
            <p:cNvPr id="17" name="直接连接符 16"/>
            <p:cNvCxnSpPr>
              <a:stCxn id="14" idx="6"/>
            </p:cNvCxnSpPr>
            <p:nvPr/>
          </p:nvCxnSpPr>
          <p:spPr>
            <a:xfrm>
              <a:off x="4650296" y="1412238"/>
              <a:ext cx="2682718" cy="0"/>
            </a:xfrm>
            <a:prstGeom prst="line">
              <a:avLst/>
            </a:prstGeom>
            <a:noFill/>
            <a:ln w="12700" cmpd="sng">
              <a:solidFill>
                <a:schemeClr val="bg1"/>
              </a:solidFill>
              <a:round/>
              <a:headEnd/>
              <a:tailEnd/>
            </a:ln>
            <a:effectLst>
              <a:glow rad="88900">
                <a:schemeClr val="accent1">
                  <a:alpha val="30000"/>
                </a:schemeClr>
              </a:glow>
            </a:effectLst>
          </p:spPr>
        </p:cxnSp>
      </p:grpSp>
      <p:grpSp>
        <p:nvGrpSpPr>
          <p:cNvPr id="18" name="组合 17"/>
          <p:cNvGrpSpPr/>
          <p:nvPr/>
        </p:nvGrpSpPr>
        <p:grpSpPr>
          <a:xfrm>
            <a:off x="4489312" y="2441444"/>
            <a:ext cx="3389880" cy="688322"/>
            <a:chOff x="4480122" y="2712716"/>
            <a:chExt cx="3766533" cy="764802"/>
          </a:xfrm>
        </p:grpSpPr>
        <p:sp>
          <p:nvSpPr>
            <p:cNvPr id="19" name="椭圆 18"/>
            <p:cNvSpPr/>
            <p:nvPr/>
          </p:nvSpPr>
          <p:spPr>
            <a:xfrm>
              <a:off x="4480122" y="2973353"/>
              <a:ext cx="189738" cy="189738"/>
            </a:xfrm>
            <a:prstGeom prst="ellipse">
              <a:avLst/>
            </a:prstGeom>
            <a:solidFill>
              <a:schemeClr val="bg1"/>
            </a:solidFill>
            <a:ln w="25400" cap="flat" cmpd="sng" algn="ctr">
              <a:solidFill>
                <a:schemeClr val="bg1"/>
              </a:solidFill>
              <a:prstDash val="solid"/>
            </a:ln>
            <a:effectLst/>
          </p:spPr>
          <p:txBody>
            <a:bodyPr rot="0" spcFirstLastPara="0" vertOverflow="overflow" horzOverflow="overflow" vert="horz" wrap="square" lIns="82296" tIns="41148" rIns="82296" bIns="41148" numCol="1" spcCol="0" rtlCol="0" fromWordArt="0" anchor="ctr" anchorCtr="0" forceAA="0" compatLnSpc="1">
              <a:prstTxWarp prst="textNoShape">
                <a:avLst/>
              </a:prstTxWarp>
              <a:noAutofit/>
            </a:bodyPr>
            <a:lstStyle/>
            <a:p>
              <a:pPr algn="ctr" defTabSz="822952">
                <a:defRPr/>
              </a:pPr>
              <a:endParaRPr lang="en-US" sz="2160" b="1" kern="0" dirty="0">
                <a:solidFill>
                  <a:sysClr val="window" lastClr="FFFFFF"/>
                </a:solidFill>
                <a:latin typeface="Calibri"/>
              </a:endParaRPr>
            </a:p>
          </p:txBody>
        </p:sp>
        <p:sp>
          <p:nvSpPr>
            <p:cNvPr id="20" name="椭圆形标注 19"/>
            <p:cNvSpPr/>
            <p:nvPr/>
          </p:nvSpPr>
          <p:spPr>
            <a:xfrm rot="6221014" flipH="1">
              <a:off x="7428447" y="2716564"/>
              <a:ext cx="764802" cy="757106"/>
            </a:xfrm>
            <a:prstGeom prst="wedgeEllipseCallout">
              <a:avLst>
                <a:gd name="adj1" fmla="val -11257"/>
                <a:gd name="adj2" fmla="val 65210"/>
              </a:avLst>
            </a:prstGeom>
            <a:noFill/>
            <a:ln w="12700" cmpd="sng">
              <a:solidFill>
                <a:schemeClr val="bg1"/>
              </a:solidFill>
              <a:round/>
              <a:headEnd/>
              <a:tailEnd/>
            </a:ln>
            <a:effectLst>
              <a:glow rad="88900">
                <a:schemeClr val="accent1">
                  <a:alpha val="30000"/>
                </a:schemeClr>
              </a:glow>
            </a:effectLst>
          </p:spPr>
          <p:txBody>
            <a:bodyPr rtlCol="0" anchor="ctr"/>
            <a:lstStyle/>
            <a:p>
              <a:pPr algn="ctr" defTabSz="822952">
                <a:defRPr/>
              </a:pPr>
              <a:endParaRPr lang="en-US" sz="1620" kern="0">
                <a:solidFill>
                  <a:sysClr val="window" lastClr="FFFFFF"/>
                </a:solidFill>
                <a:latin typeface="Calibri"/>
              </a:endParaRPr>
            </a:p>
          </p:txBody>
        </p:sp>
        <p:sp>
          <p:nvSpPr>
            <p:cNvPr id="21" name="TextBox 9"/>
            <p:cNvSpPr txBox="1"/>
            <p:nvPr/>
          </p:nvSpPr>
          <p:spPr>
            <a:xfrm flipH="1">
              <a:off x="7402294" y="2892828"/>
              <a:ext cx="844361" cy="496574"/>
            </a:xfrm>
            <a:prstGeom prst="rect">
              <a:avLst/>
            </a:prstGeom>
            <a:noFill/>
            <a:ln>
              <a:solidFill>
                <a:schemeClr val="bg1"/>
              </a:solidFill>
            </a:ln>
          </p:spPr>
          <p:txBody>
            <a:bodyPr wrap="square" rtlCol="0">
              <a:spAutoFit/>
            </a:bodyPr>
            <a:lstStyle>
              <a:defPPr>
                <a:defRPr lang="en-US"/>
              </a:defPPr>
              <a:lvl1pPr lvl="0">
                <a:lnSpc>
                  <a:spcPct val="80000"/>
                </a:lnSpc>
                <a:defRPr sz="4400" b="1" kern="0">
                  <a:ln w="18415" cmpd="sng">
                    <a:noFill/>
                    <a:prstDash val="solid"/>
                  </a:ln>
                  <a:solidFill>
                    <a:srgbClr val="FFC000"/>
                  </a:solidFill>
                  <a:latin typeface="Agency FB" pitchFamily="34" charset="0"/>
                  <a:ea typeface="微软雅黑" pitchFamily="34" charset="-122"/>
                </a:defRPr>
              </a:lvl1pPr>
            </a:lstStyle>
            <a:p>
              <a:pPr algn="ctr" defTabSz="822952">
                <a:defRPr/>
              </a:pPr>
              <a:r>
                <a:rPr lang="en-US" altLang="zh-CN" sz="2880" dirty="0">
                  <a:solidFill>
                    <a:schemeClr val="bg1"/>
                  </a:solidFill>
                  <a:latin typeface="Arial Rounded MT Bold" pitchFamily="34" charset="0"/>
                  <a:cs typeface="Times New Roman" pitchFamily="18" charset="0"/>
                </a:rPr>
                <a:t>03</a:t>
              </a:r>
              <a:endParaRPr lang="zh-CN" altLang="en-US" sz="2880" dirty="0">
                <a:solidFill>
                  <a:schemeClr val="bg1"/>
                </a:solidFill>
                <a:latin typeface="Arial Rounded MT Bold" pitchFamily="34" charset="0"/>
                <a:cs typeface="Times New Roman" pitchFamily="18" charset="0"/>
              </a:endParaRPr>
            </a:p>
          </p:txBody>
        </p:sp>
        <p:cxnSp>
          <p:nvCxnSpPr>
            <p:cNvPr id="22" name="直接连接符 21"/>
            <p:cNvCxnSpPr>
              <a:stCxn id="19" idx="6"/>
            </p:cNvCxnSpPr>
            <p:nvPr/>
          </p:nvCxnSpPr>
          <p:spPr>
            <a:xfrm>
              <a:off x="4650291" y="3060965"/>
              <a:ext cx="2682718" cy="0"/>
            </a:xfrm>
            <a:prstGeom prst="line">
              <a:avLst/>
            </a:prstGeom>
            <a:noFill/>
            <a:ln w="12700" cmpd="sng">
              <a:solidFill>
                <a:schemeClr val="bg1"/>
              </a:solidFill>
              <a:round/>
              <a:headEnd/>
              <a:tailEnd/>
            </a:ln>
            <a:effectLst>
              <a:glow rad="88900">
                <a:schemeClr val="accent1">
                  <a:alpha val="30000"/>
                </a:schemeClr>
              </a:glow>
            </a:effectLst>
          </p:spPr>
        </p:cxnSp>
      </p:grpSp>
      <p:grpSp>
        <p:nvGrpSpPr>
          <p:cNvPr id="23" name="组合 22"/>
          <p:cNvGrpSpPr/>
          <p:nvPr/>
        </p:nvGrpSpPr>
        <p:grpSpPr>
          <a:xfrm>
            <a:off x="4489312" y="3945515"/>
            <a:ext cx="3389880" cy="688322"/>
            <a:chOff x="4480122" y="4383906"/>
            <a:chExt cx="3766533" cy="764802"/>
          </a:xfrm>
        </p:grpSpPr>
        <p:sp>
          <p:nvSpPr>
            <p:cNvPr id="24" name="椭圆形标注 23"/>
            <p:cNvSpPr/>
            <p:nvPr/>
          </p:nvSpPr>
          <p:spPr>
            <a:xfrm rot="6221014" flipH="1">
              <a:off x="7428447" y="4387754"/>
              <a:ext cx="764802" cy="757106"/>
            </a:xfrm>
            <a:prstGeom prst="wedgeEllipseCallout">
              <a:avLst>
                <a:gd name="adj1" fmla="val -11257"/>
                <a:gd name="adj2" fmla="val 65210"/>
              </a:avLst>
            </a:prstGeom>
            <a:noFill/>
            <a:ln w="12700" cmpd="sng">
              <a:solidFill>
                <a:schemeClr val="bg1"/>
              </a:solidFill>
              <a:round/>
              <a:headEnd/>
              <a:tailEnd/>
            </a:ln>
            <a:effectLst>
              <a:glow rad="88900">
                <a:schemeClr val="accent1">
                  <a:alpha val="30000"/>
                </a:schemeClr>
              </a:glow>
            </a:effectLst>
          </p:spPr>
          <p:txBody>
            <a:bodyPr rtlCol="0" anchor="ctr"/>
            <a:lstStyle/>
            <a:p>
              <a:pPr algn="ctr" defTabSz="822952">
                <a:defRPr/>
              </a:pPr>
              <a:endParaRPr lang="en-US" sz="1620" kern="0">
                <a:solidFill>
                  <a:sysClr val="window" lastClr="FFFFFF"/>
                </a:solidFill>
                <a:latin typeface="Calibri"/>
              </a:endParaRPr>
            </a:p>
          </p:txBody>
        </p:sp>
        <p:grpSp>
          <p:nvGrpSpPr>
            <p:cNvPr id="25" name="组合 24"/>
            <p:cNvGrpSpPr/>
            <p:nvPr/>
          </p:nvGrpSpPr>
          <p:grpSpPr>
            <a:xfrm>
              <a:off x="4480122" y="4564018"/>
              <a:ext cx="3766533" cy="496574"/>
              <a:chOff x="4480122" y="4564018"/>
              <a:chExt cx="3766533" cy="496574"/>
            </a:xfrm>
          </p:grpSpPr>
          <p:sp>
            <p:nvSpPr>
              <p:cNvPr id="26" name="椭圆 25"/>
              <p:cNvSpPr/>
              <p:nvPr/>
            </p:nvSpPr>
            <p:spPr>
              <a:xfrm>
                <a:off x="4480122" y="4644543"/>
                <a:ext cx="189738" cy="189738"/>
              </a:xfrm>
              <a:prstGeom prst="ellipse">
                <a:avLst/>
              </a:prstGeom>
              <a:solidFill>
                <a:schemeClr val="bg1"/>
              </a:solidFill>
              <a:ln w="25400" cap="flat" cmpd="sng" algn="ctr">
                <a:solidFill>
                  <a:schemeClr val="bg1"/>
                </a:solidFill>
                <a:prstDash val="solid"/>
              </a:ln>
              <a:effectLst/>
            </p:spPr>
            <p:txBody>
              <a:bodyPr rot="0" spcFirstLastPara="0" vertOverflow="overflow" horzOverflow="overflow" vert="horz" wrap="square" lIns="82296" tIns="41148" rIns="82296" bIns="41148" numCol="1" spcCol="0" rtlCol="0" fromWordArt="0" anchor="ctr" anchorCtr="0" forceAA="0" compatLnSpc="1">
                <a:prstTxWarp prst="textNoShape">
                  <a:avLst/>
                </a:prstTxWarp>
                <a:noAutofit/>
              </a:bodyPr>
              <a:lstStyle/>
              <a:p>
                <a:pPr algn="ctr" defTabSz="822952">
                  <a:defRPr/>
                </a:pPr>
                <a:endParaRPr lang="en-US" sz="2160" b="1" kern="0" dirty="0">
                  <a:solidFill>
                    <a:sysClr val="window" lastClr="FFFFFF"/>
                  </a:solidFill>
                  <a:latin typeface="Calibri"/>
                </a:endParaRPr>
              </a:p>
            </p:txBody>
          </p:sp>
          <p:cxnSp>
            <p:nvCxnSpPr>
              <p:cNvPr id="27" name="直接连接符 26"/>
              <p:cNvCxnSpPr>
                <a:stCxn id="26" idx="6"/>
              </p:cNvCxnSpPr>
              <p:nvPr/>
            </p:nvCxnSpPr>
            <p:spPr>
              <a:xfrm>
                <a:off x="4650291" y="4732155"/>
                <a:ext cx="2682718" cy="0"/>
              </a:xfrm>
              <a:prstGeom prst="line">
                <a:avLst/>
              </a:prstGeom>
              <a:noFill/>
              <a:ln w="12700" cmpd="sng">
                <a:solidFill>
                  <a:schemeClr val="bg1"/>
                </a:solidFill>
                <a:round/>
                <a:headEnd/>
                <a:tailEnd/>
              </a:ln>
              <a:effectLst>
                <a:glow rad="88900">
                  <a:schemeClr val="accent1">
                    <a:alpha val="30000"/>
                  </a:schemeClr>
                </a:glow>
              </a:effectLst>
            </p:spPr>
          </p:cxnSp>
          <p:sp>
            <p:nvSpPr>
              <p:cNvPr id="28" name="TextBox 20"/>
              <p:cNvSpPr txBox="1"/>
              <p:nvPr/>
            </p:nvSpPr>
            <p:spPr>
              <a:xfrm flipH="1">
                <a:off x="7402294" y="4564018"/>
                <a:ext cx="844361" cy="496574"/>
              </a:xfrm>
              <a:prstGeom prst="rect">
                <a:avLst/>
              </a:prstGeom>
              <a:noFill/>
              <a:ln>
                <a:solidFill>
                  <a:schemeClr val="bg1"/>
                </a:solidFill>
              </a:ln>
            </p:spPr>
            <p:txBody>
              <a:bodyPr wrap="square" rtlCol="0">
                <a:spAutoFit/>
              </a:bodyPr>
              <a:lstStyle>
                <a:defPPr>
                  <a:defRPr lang="en-US"/>
                </a:defPPr>
                <a:lvl1pPr lvl="0">
                  <a:lnSpc>
                    <a:spcPct val="80000"/>
                  </a:lnSpc>
                  <a:defRPr sz="4400" b="1" kern="0">
                    <a:ln w="18415" cmpd="sng">
                      <a:noFill/>
                      <a:prstDash val="solid"/>
                    </a:ln>
                    <a:solidFill>
                      <a:srgbClr val="FFC000"/>
                    </a:solidFill>
                    <a:latin typeface="Agency FB" pitchFamily="34" charset="0"/>
                    <a:ea typeface="微软雅黑" pitchFamily="34" charset="-122"/>
                  </a:defRPr>
                </a:lvl1pPr>
              </a:lstStyle>
              <a:p>
                <a:pPr algn="ctr" defTabSz="822952">
                  <a:defRPr/>
                </a:pPr>
                <a:r>
                  <a:rPr lang="en-US" altLang="zh-CN" sz="2880" dirty="0">
                    <a:solidFill>
                      <a:schemeClr val="bg1"/>
                    </a:solidFill>
                    <a:latin typeface="Arial Rounded MT Bold" pitchFamily="34" charset="0"/>
                    <a:cs typeface="Times New Roman" pitchFamily="18" charset="0"/>
                  </a:rPr>
                  <a:t>05</a:t>
                </a:r>
                <a:endParaRPr lang="zh-CN" altLang="en-US" sz="2880" dirty="0">
                  <a:solidFill>
                    <a:schemeClr val="bg1"/>
                  </a:solidFill>
                  <a:latin typeface="Arial Rounded MT Bold" pitchFamily="34" charset="0"/>
                  <a:cs typeface="Times New Roman" pitchFamily="18" charset="0"/>
                </a:endParaRPr>
              </a:p>
            </p:txBody>
          </p:sp>
        </p:grpSp>
      </p:grpSp>
      <p:sp>
        <p:nvSpPr>
          <p:cNvPr id="29" name="TextBox 21"/>
          <p:cNvSpPr txBox="1"/>
          <p:nvPr/>
        </p:nvSpPr>
        <p:spPr>
          <a:xfrm>
            <a:off x="2044520" y="974085"/>
            <a:ext cx="2297196" cy="590931"/>
          </a:xfrm>
          <a:prstGeom prst="rect">
            <a:avLst/>
          </a:prstGeom>
          <a:noFill/>
        </p:spPr>
        <p:txBody>
          <a:bodyPr wrap="square" rtlCol="0">
            <a:spAutoFit/>
          </a:bodyPr>
          <a:lstStyle/>
          <a:p>
            <a:pPr algn="just">
              <a:defRPr/>
            </a:pPr>
            <a:r>
              <a:rPr lang="zh-CN" altLang="en-US" sz="1080" dirty="0">
                <a:solidFill>
                  <a:schemeClr val="bg1"/>
                </a:solidFill>
                <a:latin typeface="方正兰亭纤黑简体" pitchFamily="65" charset="-122"/>
                <a:ea typeface="方正兰亭纤黑简体" pitchFamily="65" charset="-122"/>
              </a:rPr>
              <a:t>单击此处添加文字阐述，添加简短问题说明文字，具体说明文字在此处添加此处。</a:t>
            </a:r>
            <a:endParaRPr lang="en-US" altLang="zh-CN" sz="1080" dirty="0">
              <a:solidFill>
                <a:schemeClr val="bg1"/>
              </a:solidFill>
              <a:latin typeface="方正兰亭纤黑简体" pitchFamily="65" charset="-122"/>
              <a:ea typeface="方正兰亭纤黑简体" pitchFamily="65" charset="-122"/>
            </a:endParaRPr>
          </a:p>
        </p:txBody>
      </p:sp>
      <p:sp>
        <p:nvSpPr>
          <p:cNvPr id="30" name="TextBox 22"/>
          <p:cNvSpPr txBox="1"/>
          <p:nvPr/>
        </p:nvSpPr>
        <p:spPr>
          <a:xfrm>
            <a:off x="4737478" y="1731619"/>
            <a:ext cx="2297196" cy="590931"/>
          </a:xfrm>
          <a:prstGeom prst="rect">
            <a:avLst/>
          </a:prstGeom>
          <a:noFill/>
        </p:spPr>
        <p:txBody>
          <a:bodyPr wrap="square" rtlCol="0">
            <a:spAutoFit/>
          </a:bodyPr>
          <a:lstStyle/>
          <a:p>
            <a:pPr algn="just">
              <a:defRPr/>
            </a:pPr>
            <a:r>
              <a:rPr lang="zh-CN" altLang="en-US" sz="1080" dirty="0">
                <a:solidFill>
                  <a:schemeClr val="bg1"/>
                </a:solidFill>
                <a:latin typeface="方正兰亭纤黑简体" pitchFamily="65" charset="-122"/>
                <a:ea typeface="方正兰亭纤黑简体" pitchFamily="65" charset="-122"/>
              </a:rPr>
              <a:t>单击此处添加文字阐述，添加简短问题说明文字，具体说明文字在此处添加此处。</a:t>
            </a:r>
            <a:endParaRPr lang="en-US" altLang="zh-CN" sz="1080" dirty="0">
              <a:solidFill>
                <a:schemeClr val="bg1"/>
              </a:solidFill>
              <a:latin typeface="方正兰亭纤黑简体" pitchFamily="65" charset="-122"/>
              <a:ea typeface="方正兰亭纤黑简体" pitchFamily="65" charset="-122"/>
            </a:endParaRPr>
          </a:p>
        </p:txBody>
      </p:sp>
      <p:sp>
        <p:nvSpPr>
          <p:cNvPr id="31" name="TextBox 23"/>
          <p:cNvSpPr txBox="1"/>
          <p:nvPr/>
        </p:nvSpPr>
        <p:spPr>
          <a:xfrm>
            <a:off x="2044520" y="2517351"/>
            <a:ext cx="2297196" cy="590931"/>
          </a:xfrm>
          <a:prstGeom prst="rect">
            <a:avLst/>
          </a:prstGeom>
          <a:noFill/>
        </p:spPr>
        <p:txBody>
          <a:bodyPr wrap="square" rtlCol="0">
            <a:spAutoFit/>
          </a:bodyPr>
          <a:lstStyle/>
          <a:p>
            <a:pPr algn="just">
              <a:defRPr/>
            </a:pPr>
            <a:r>
              <a:rPr lang="zh-CN" altLang="en-US" sz="1080" dirty="0">
                <a:solidFill>
                  <a:schemeClr val="bg1"/>
                </a:solidFill>
                <a:latin typeface="方正兰亭纤黑简体" pitchFamily="65" charset="-122"/>
                <a:ea typeface="方正兰亭纤黑简体" pitchFamily="65" charset="-122"/>
              </a:rPr>
              <a:t>单击此处添加文字阐述，添加简短问题说明文字，具体说明文字在此处添加此处。</a:t>
            </a:r>
            <a:endParaRPr lang="en-US" altLang="zh-CN" sz="1080" dirty="0">
              <a:solidFill>
                <a:schemeClr val="bg1"/>
              </a:solidFill>
              <a:latin typeface="方正兰亭纤黑简体" pitchFamily="65" charset="-122"/>
              <a:ea typeface="方正兰亭纤黑简体" pitchFamily="65" charset="-122"/>
            </a:endParaRPr>
          </a:p>
        </p:txBody>
      </p:sp>
      <p:sp>
        <p:nvSpPr>
          <p:cNvPr id="32" name="TextBox 24"/>
          <p:cNvSpPr txBox="1"/>
          <p:nvPr/>
        </p:nvSpPr>
        <p:spPr>
          <a:xfrm>
            <a:off x="4737478" y="3274886"/>
            <a:ext cx="2297196" cy="590931"/>
          </a:xfrm>
          <a:prstGeom prst="rect">
            <a:avLst/>
          </a:prstGeom>
          <a:noFill/>
        </p:spPr>
        <p:txBody>
          <a:bodyPr wrap="square" rtlCol="0">
            <a:spAutoFit/>
          </a:bodyPr>
          <a:lstStyle/>
          <a:p>
            <a:pPr algn="just">
              <a:defRPr/>
            </a:pPr>
            <a:r>
              <a:rPr lang="zh-CN" altLang="en-US" sz="1080" dirty="0">
                <a:solidFill>
                  <a:schemeClr val="bg1"/>
                </a:solidFill>
                <a:latin typeface="方正兰亭纤黑简体" pitchFamily="65" charset="-122"/>
                <a:ea typeface="方正兰亭纤黑简体" pitchFamily="65" charset="-122"/>
              </a:rPr>
              <a:t>单击此处添加文字阐述，添加简短问题说明文字，具体说明文字在此处添加此处。</a:t>
            </a:r>
            <a:endParaRPr lang="en-US" altLang="zh-CN" sz="1080" dirty="0">
              <a:solidFill>
                <a:schemeClr val="bg1"/>
              </a:solidFill>
              <a:latin typeface="方正兰亭纤黑简体" pitchFamily="65" charset="-122"/>
              <a:ea typeface="方正兰亭纤黑简体" pitchFamily="65" charset="-122"/>
            </a:endParaRPr>
          </a:p>
        </p:txBody>
      </p:sp>
      <p:sp>
        <p:nvSpPr>
          <p:cNvPr id="33" name="TextBox 25"/>
          <p:cNvSpPr txBox="1"/>
          <p:nvPr/>
        </p:nvSpPr>
        <p:spPr>
          <a:xfrm>
            <a:off x="2063074" y="4021591"/>
            <a:ext cx="2297196" cy="590931"/>
          </a:xfrm>
          <a:prstGeom prst="rect">
            <a:avLst/>
          </a:prstGeom>
          <a:noFill/>
        </p:spPr>
        <p:txBody>
          <a:bodyPr wrap="square" rtlCol="0">
            <a:spAutoFit/>
          </a:bodyPr>
          <a:lstStyle/>
          <a:p>
            <a:pPr algn="just">
              <a:defRPr/>
            </a:pPr>
            <a:r>
              <a:rPr lang="zh-CN" altLang="en-US" sz="1080" dirty="0">
                <a:solidFill>
                  <a:schemeClr val="bg1"/>
                </a:solidFill>
                <a:latin typeface="方正兰亭纤黑简体" pitchFamily="65" charset="-122"/>
                <a:ea typeface="方正兰亭纤黑简体" pitchFamily="65" charset="-122"/>
              </a:rPr>
              <a:t>单击此处添加文字阐述，添加简短问题说明文字，具体说明文字在此处添加此处。</a:t>
            </a:r>
            <a:endParaRPr lang="en-US" altLang="zh-CN" sz="1080" dirty="0">
              <a:solidFill>
                <a:schemeClr val="bg1"/>
              </a:solidFill>
              <a:latin typeface="方正兰亭纤黑简体" pitchFamily="65" charset="-122"/>
              <a:ea typeface="方正兰亭纤黑简体" pitchFamily="65" charset="-122"/>
            </a:endParaRPr>
          </a:p>
        </p:txBody>
      </p:sp>
    </p:spTree>
    <p:extLst>
      <p:ext uri="{BB962C8B-B14F-4D97-AF65-F5344CB8AC3E}">
        <p14:creationId xmlns:p14="http://schemas.microsoft.com/office/powerpoint/2010/main" val="1966800155"/>
      </p:ext>
    </p:extLst>
  </p:cSld>
  <p:clrMapOvr>
    <a:masterClrMapping/>
  </p:clrMapOvr>
  <mc:AlternateContent xmlns:mc="http://schemas.openxmlformats.org/markup-compatibility/2006" xmlns:p14="http://schemas.microsoft.com/office/powerpoint/2010/main">
    <mc:Choice Requires="p14">
      <p:transition spd="slow" p14:dur="1500" advTm="1000">
        <p:random/>
      </p:transition>
    </mc:Choice>
    <mc:Fallback xmlns="">
      <p:transition spd="slow" advTm="1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p:cTn id="7" dur="500" fill="hold"/>
                                        <p:tgtEl>
                                          <p:spTgt spid="2"/>
                                        </p:tgtEl>
                                        <p:attrNameLst>
                                          <p:attrName>ppt_w</p:attrName>
                                        </p:attrNameLst>
                                      </p:cBhvr>
                                      <p:tavLst>
                                        <p:tav tm="0">
                                          <p:val>
                                            <p:fltVal val="0"/>
                                          </p:val>
                                        </p:tav>
                                        <p:tav tm="100000">
                                          <p:val>
                                            <p:strVal val="#ppt_w"/>
                                          </p:val>
                                        </p:tav>
                                      </p:tavLst>
                                    </p:anim>
                                    <p:anim calcmode="lin" valueType="num">
                                      <p:cBhvr>
                                        <p:cTn id="8" dur="500" fill="hold"/>
                                        <p:tgtEl>
                                          <p:spTgt spid="2"/>
                                        </p:tgtEl>
                                        <p:attrNameLst>
                                          <p:attrName>ppt_h</p:attrName>
                                        </p:attrNameLst>
                                      </p:cBhvr>
                                      <p:tavLst>
                                        <p:tav tm="0">
                                          <p:val>
                                            <p:fltVal val="0"/>
                                          </p:val>
                                        </p:tav>
                                        <p:tav tm="100000">
                                          <p:val>
                                            <p:strVal val="#ppt_h"/>
                                          </p:val>
                                        </p:tav>
                                      </p:tavLst>
                                    </p:anim>
                                    <p:animEffect transition="in" filter="fade">
                                      <p:cBhvr>
                                        <p:cTn id="9" dur="500"/>
                                        <p:tgtEl>
                                          <p:spTgt spid="2"/>
                                        </p:tgtEl>
                                      </p:cBhvr>
                                    </p:animEffect>
                                  </p:childTnLst>
                                </p:cTn>
                              </p:par>
                            </p:childTnLst>
                          </p:cTn>
                        </p:par>
                        <p:par>
                          <p:cTn id="10" fill="hold">
                            <p:stCondLst>
                              <p:cond delay="500"/>
                            </p:stCondLst>
                            <p:childTnLst>
                              <p:par>
                                <p:cTn id="11" presetID="10" presetClass="entr" presetSubtype="0" repeatCount="2000" fill="hold" nodeType="afterEffect">
                                  <p:stCondLst>
                                    <p:cond delay="0"/>
                                  </p:stCondLst>
                                  <p:childTnLst>
                                    <p:set>
                                      <p:cBhvr>
                                        <p:cTn id="12" dur="1" fill="hold">
                                          <p:stCondLst>
                                            <p:cond delay="0"/>
                                          </p:stCondLst>
                                        </p:cTn>
                                        <p:tgtEl>
                                          <p:spTgt spid="2"/>
                                        </p:tgtEl>
                                        <p:attrNameLst>
                                          <p:attrName>style.visibility</p:attrName>
                                        </p:attrNameLst>
                                      </p:cBhvr>
                                      <p:to>
                                        <p:strVal val="visible"/>
                                      </p:to>
                                    </p:set>
                                    <p:animEffect transition="in" filter="fade">
                                      <p:cBhvr>
                                        <p:cTn id="13" dur="300"/>
                                        <p:tgtEl>
                                          <p:spTgt spid="2"/>
                                        </p:tgtEl>
                                      </p:cBhvr>
                                    </p:animEffect>
                                  </p:childTnLst>
                                </p:cTn>
                              </p:par>
                            </p:childTnLst>
                          </p:cTn>
                        </p:par>
                        <p:par>
                          <p:cTn id="14" fill="hold">
                            <p:stCondLst>
                              <p:cond delay="1100"/>
                            </p:stCondLst>
                            <p:childTnLst>
                              <p:par>
                                <p:cTn id="15" presetID="22" presetClass="entr" presetSubtype="8" fill="hold" nodeType="afterEffect">
                                  <p:stCondLst>
                                    <p:cond delay="0"/>
                                  </p:stCondLst>
                                  <p:childTnLst>
                                    <p:set>
                                      <p:cBhvr>
                                        <p:cTn id="16" dur="1" fill="hold">
                                          <p:stCondLst>
                                            <p:cond delay="0"/>
                                          </p:stCondLst>
                                        </p:cTn>
                                        <p:tgtEl>
                                          <p:spTgt spid="13"/>
                                        </p:tgtEl>
                                        <p:attrNameLst>
                                          <p:attrName>style.visibility</p:attrName>
                                        </p:attrNameLst>
                                      </p:cBhvr>
                                      <p:to>
                                        <p:strVal val="visible"/>
                                      </p:to>
                                    </p:set>
                                    <p:animEffect transition="in" filter="wipe(left)">
                                      <p:cBhvr>
                                        <p:cTn id="17" dur="500"/>
                                        <p:tgtEl>
                                          <p:spTgt spid="13"/>
                                        </p:tgtEl>
                                      </p:cBhvr>
                                    </p:animEffect>
                                  </p:childTnLst>
                                </p:cTn>
                              </p:par>
                              <p:par>
                                <p:cTn id="18" presetID="22" presetClass="entr" presetSubtype="2" fill="hold" grpId="0" nodeType="withEffect">
                                  <p:stCondLst>
                                    <p:cond delay="0"/>
                                  </p:stCondLst>
                                  <p:childTnLst>
                                    <p:set>
                                      <p:cBhvr>
                                        <p:cTn id="19" dur="1" fill="hold">
                                          <p:stCondLst>
                                            <p:cond delay="0"/>
                                          </p:stCondLst>
                                        </p:cTn>
                                        <p:tgtEl>
                                          <p:spTgt spid="29"/>
                                        </p:tgtEl>
                                        <p:attrNameLst>
                                          <p:attrName>style.visibility</p:attrName>
                                        </p:attrNameLst>
                                      </p:cBhvr>
                                      <p:to>
                                        <p:strVal val="visible"/>
                                      </p:to>
                                    </p:set>
                                    <p:animEffect transition="in" filter="wipe(right)">
                                      <p:cBhvr>
                                        <p:cTn id="20" dur="500"/>
                                        <p:tgtEl>
                                          <p:spTgt spid="29"/>
                                        </p:tgtEl>
                                      </p:cBhvr>
                                    </p:animEffect>
                                  </p:childTnLst>
                                </p:cTn>
                              </p:par>
                            </p:childTnLst>
                          </p:cTn>
                        </p:par>
                        <p:par>
                          <p:cTn id="21" fill="hold">
                            <p:stCondLst>
                              <p:cond delay="1600"/>
                            </p:stCondLst>
                            <p:childTnLst>
                              <p:par>
                                <p:cTn id="22" presetID="22" presetClass="entr" presetSubtype="8" fill="hold" grpId="0" nodeType="afterEffect">
                                  <p:stCondLst>
                                    <p:cond delay="0"/>
                                  </p:stCondLst>
                                  <p:childTnLst>
                                    <p:set>
                                      <p:cBhvr>
                                        <p:cTn id="23" dur="1" fill="hold">
                                          <p:stCondLst>
                                            <p:cond delay="0"/>
                                          </p:stCondLst>
                                        </p:cTn>
                                        <p:tgtEl>
                                          <p:spTgt spid="30"/>
                                        </p:tgtEl>
                                        <p:attrNameLst>
                                          <p:attrName>style.visibility</p:attrName>
                                        </p:attrNameLst>
                                      </p:cBhvr>
                                      <p:to>
                                        <p:strVal val="visible"/>
                                      </p:to>
                                    </p:set>
                                    <p:animEffect transition="in" filter="wipe(left)">
                                      <p:cBhvr>
                                        <p:cTn id="24" dur="500"/>
                                        <p:tgtEl>
                                          <p:spTgt spid="30"/>
                                        </p:tgtEl>
                                      </p:cBhvr>
                                    </p:animEffect>
                                  </p:childTnLst>
                                </p:cTn>
                              </p:par>
                              <p:par>
                                <p:cTn id="25" presetID="22" presetClass="entr" presetSubtype="2" fill="hold" nodeType="withEffect">
                                  <p:stCondLst>
                                    <p:cond delay="0"/>
                                  </p:stCondLst>
                                  <p:childTnLst>
                                    <p:set>
                                      <p:cBhvr>
                                        <p:cTn id="26" dur="1" fill="hold">
                                          <p:stCondLst>
                                            <p:cond delay="0"/>
                                          </p:stCondLst>
                                        </p:cTn>
                                        <p:tgtEl>
                                          <p:spTgt spid="3"/>
                                        </p:tgtEl>
                                        <p:attrNameLst>
                                          <p:attrName>style.visibility</p:attrName>
                                        </p:attrNameLst>
                                      </p:cBhvr>
                                      <p:to>
                                        <p:strVal val="visible"/>
                                      </p:to>
                                    </p:set>
                                    <p:animEffect transition="in" filter="wipe(right)">
                                      <p:cBhvr>
                                        <p:cTn id="27" dur="500"/>
                                        <p:tgtEl>
                                          <p:spTgt spid="3"/>
                                        </p:tgtEl>
                                      </p:cBhvr>
                                    </p:animEffect>
                                  </p:childTnLst>
                                </p:cTn>
                              </p:par>
                            </p:childTnLst>
                          </p:cTn>
                        </p:par>
                        <p:par>
                          <p:cTn id="28" fill="hold">
                            <p:stCondLst>
                              <p:cond delay="2100"/>
                            </p:stCondLst>
                            <p:childTnLst>
                              <p:par>
                                <p:cTn id="29" presetID="22" presetClass="entr" presetSubtype="8" fill="hold" nodeType="afterEffect">
                                  <p:stCondLst>
                                    <p:cond delay="0"/>
                                  </p:stCondLst>
                                  <p:childTnLst>
                                    <p:set>
                                      <p:cBhvr>
                                        <p:cTn id="30" dur="1" fill="hold">
                                          <p:stCondLst>
                                            <p:cond delay="0"/>
                                          </p:stCondLst>
                                        </p:cTn>
                                        <p:tgtEl>
                                          <p:spTgt spid="18"/>
                                        </p:tgtEl>
                                        <p:attrNameLst>
                                          <p:attrName>style.visibility</p:attrName>
                                        </p:attrNameLst>
                                      </p:cBhvr>
                                      <p:to>
                                        <p:strVal val="visible"/>
                                      </p:to>
                                    </p:set>
                                    <p:animEffect transition="in" filter="wipe(left)">
                                      <p:cBhvr>
                                        <p:cTn id="31" dur="500"/>
                                        <p:tgtEl>
                                          <p:spTgt spid="18"/>
                                        </p:tgtEl>
                                      </p:cBhvr>
                                    </p:animEffect>
                                  </p:childTnLst>
                                </p:cTn>
                              </p:par>
                              <p:par>
                                <p:cTn id="32" presetID="22" presetClass="entr" presetSubtype="2" fill="hold" grpId="0" nodeType="withEffect">
                                  <p:stCondLst>
                                    <p:cond delay="0"/>
                                  </p:stCondLst>
                                  <p:childTnLst>
                                    <p:set>
                                      <p:cBhvr>
                                        <p:cTn id="33" dur="1" fill="hold">
                                          <p:stCondLst>
                                            <p:cond delay="0"/>
                                          </p:stCondLst>
                                        </p:cTn>
                                        <p:tgtEl>
                                          <p:spTgt spid="31"/>
                                        </p:tgtEl>
                                        <p:attrNameLst>
                                          <p:attrName>style.visibility</p:attrName>
                                        </p:attrNameLst>
                                      </p:cBhvr>
                                      <p:to>
                                        <p:strVal val="visible"/>
                                      </p:to>
                                    </p:set>
                                    <p:animEffect transition="in" filter="wipe(right)">
                                      <p:cBhvr>
                                        <p:cTn id="34" dur="500"/>
                                        <p:tgtEl>
                                          <p:spTgt spid="31"/>
                                        </p:tgtEl>
                                      </p:cBhvr>
                                    </p:animEffect>
                                  </p:childTnLst>
                                </p:cTn>
                              </p:par>
                            </p:childTnLst>
                          </p:cTn>
                        </p:par>
                        <p:par>
                          <p:cTn id="35" fill="hold">
                            <p:stCondLst>
                              <p:cond delay="2600"/>
                            </p:stCondLst>
                            <p:childTnLst>
                              <p:par>
                                <p:cTn id="36" presetID="22" presetClass="entr" presetSubtype="8" fill="hold" grpId="0" nodeType="afterEffect">
                                  <p:stCondLst>
                                    <p:cond delay="0"/>
                                  </p:stCondLst>
                                  <p:childTnLst>
                                    <p:set>
                                      <p:cBhvr>
                                        <p:cTn id="37" dur="1" fill="hold">
                                          <p:stCondLst>
                                            <p:cond delay="0"/>
                                          </p:stCondLst>
                                        </p:cTn>
                                        <p:tgtEl>
                                          <p:spTgt spid="32"/>
                                        </p:tgtEl>
                                        <p:attrNameLst>
                                          <p:attrName>style.visibility</p:attrName>
                                        </p:attrNameLst>
                                      </p:cBhvr>
                                      <p:to>
                                        <p:strVal val="visible"/>
                                      </p:to>
                                    </p:set>
                                    <p:animEffect transition="in" filter="wipe(left)">
                                      <p:cBhvr>
                                        <p:cTn id="38" dur="500"/>
                                        <p:tgtEl>
                                          <p:spTgt spid="32"/>
                                        </p:tgtEl>
                                      </p:cBhvr>
                                    </p:animEffect>
                                  </p:childTnLst>
                                </p:cTn>
                              </p:par>
                              <p:par>
                                <p:cTn id="39" presetID="22" presetClass="entr" presetSubtype="2" fill="hold" nodeType="withEffect">
                                  <p:stCondLst>
                                    <p:cond delay="0"/>
                                  </p:stCondLst>
                                  <p:childTnLst>
                                    <p:set>
                                      <p:cBhvr>
                                        <p:cTn id="40" dur="1" fill="hold">
                                          <p:stCondLst>
                                            <p:cond delay="0"/>
                                          </p:stCondLst>
                                        </p:cTn>
                                        <p:tgtEl>
                                          <p:spTgt spid="8"/>
                                        </p:tgtEl>
                                        <p:attrNameLst>
                                          <p:attrName>style.visibility</p:attrName>
                                        </p:attrNameLst>
                                      </p:cBhvr>
                                      <p:to>
                                        <p:strVal val="visible"/>
                                      </p:to>
                                    </p:set>
                                    <p:animEffect transition="in" filter="wipe(right)">
                                      <p:cBhvr>
                                        <p:cTn id="41" dur="500"/>
                                        <p:tgtEl>
                                          <p:spTgt spid="8"/>
                                        </p:tgtEl>
                                      </p:cBhvr>
                                    </p:animEffect>
                                  </p:childTnLst>
                                </p:cTn>
                              </p:par>
                            </p:childTnLst>
                          </p:cTn>
                        </p:par>
                        <p:par>
                          <p:cTn id="42" fill="hold">
                            <p:stCondLst>
                              <p:cond delay="3100"/>
                            </p:stCondLst>
                            <p:childTnLst>
                              <p:par>
                                <p:cTn id="43" presetID="22" presetClass="entr" presetSubtype="8" fill="hold" nodeType="afterEffect">
                                  <p:stCondLst>
                                    <p:cond delay="0"/>
                                  </p:stCondLst>
                                  <p:childTnLst>
                                    <p:set>
                                      <p:cBhvr>
                                        <p:cTn id="44" dur="1" fill="hold">
                                          <p:stCondLst>
                                            <p:cond delay="0"/>
                                          </p:stCondLst>
                                        </p:cTn>
                                        <p:tgtEl>
                                          <p:spTgt spid="23"/>
                                        </p:tgtEl>
                                        <p:attrNameLst>
                                          <p:attrName>style.visibility</p:attrName>
                                        </p:attrNameLst>
                                      </p:cBhvr>
                                      <p:to>
                                        <p:strVal val="visible"/>
                                      </p:to>
                                    </p:set>
                                    <p:animEffect transition="in" filter="wipe(left)">
                                      <p:cBhvr>
                                        <p:cTn id="45" dur="500"/>
                                        <p:tgtEl>
                                          <p:spTgt spid="23"/>
                                        </p:tgtEl>
                                      </p:cBhvr>
                                    </p:animEffect>
                                  </p:childTnLst>
                                </p:cTn>
                              </p:par>
                              <p:par>
                                <p:cTn id="46" presetID="22" presetClass="entr" presetSubtype="2" fill="hold" grpId="0" nodeType="withEffect">
                                  <p:stCondLst>
                                    <p:cond delay="0"/>
                                  </p:stCondLst>
                                  <p:childTnLst>
                                    <p:set>
                                      <p:cBhvr>
                                        <p:cTn id="47" dur="1" fill="hold">
                                          <p:stCondLst>
                                            <p:cond delay="0"/>
                                          </p:stCondLst>
                                        </p:cTn>
                                        <p:tgtEl>
                                          <p:spTgt spid="33"/>
                                        </p:tgtEl>
                                        <p:attrNameLst>
                                          <p:attrName>style.visibility</p:attrName>
                                        </p:attrNameLst>
                                      </p:cBhvr>
                                      <p:to>
                                        <p:strVal val="visible"/>
                                      </p:to>
                                    </p:set>
                                    <p:animEffect transition="in" filter="wipe(right)">
                                      <p:cBhvr>
                                        <p:cTn id="48" dur="500"/>
                                        <p:tgtEl>
                                          <p:spTgt spid="3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9" grpId="0"/>
      <p:bldP spid="30" grpId="0"/>
      <p:bldP spid="31" grpId="0"/>
      <p:bldP spid="32" grpId="0"/>
      <p:bldP spid="33" grpId="0"/>
    </p:bld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32769" name="Chart 506"/>
          <p:cNvGraphicFramePr>
            <a:graphicFrameLocks/>
          </p:cNvGraphicFramePr>
          <p:nvPr/>
        </p:nvGraphicFramePr>
        <p:xfrm>
          <a:off x="698500" y="1360488"/>
          <a:ext cx="5159375" cy="3367087"/>
        </p:xfrm>
        <a:graphic>
          <a:graphicData uri="http://schemas.openxmlformats.org/presentationml/2006/ole">
            <mc:AlternateContent xmlns:mc="http://schemas.openxmlformats.org/markup-compatibility/2006">
              <mc:Choice xmlns:v="urn:schemas-microsoft-com:vml" Requires="v">
                <p:oleObj spid="_x0000_s32796" r:id="rId4" imgW="5163760" imgH="3371380" progId="Excel.Chart.8">
                  <p:embed/>
                </p:oleObj>
              </mc:Choice>
              <mc:Fallback>
                <p:oleObj r:id="rId4" imgW="5163760" imgH="3371380" progId="Excel.Chart.8">
                  <p:embed/>
                  <p:pic>
                    <p:nvPicPr>
                      <p:cNvPr id="0" name="Chart 506"/>
                      <p:cNvPicPr>
                        <a:picLocks noChangeArrowheads="1"/>
                      </p:cNvPicPr>
                      <p:nvPr/>
                    </p:nvPicPr>
                    <p:blipFill>
                      <a:blip r:embed="rId5">
                        <a:extLst>
                          <a:ext uri="{28A0092B-C50C-407E-A947-70E740481C1C}">
                            <a14:useLocalDpi xmlns:a14="http://schemas.microsoft.com/office/drawing/2010/main" val="0"/>
                          </a:ext>
                        </a:extLst>
                      </a:blip>
                      <a:srcRect/>
                      <a:stretch>
                        <a:fillRect/>
                      </a:stretch>
                    </p:blipFill>
                    <p:spPr bwMode="auto">
                      <a:xfrm>
                        <a:off x="698500" y="1360488"/>
                        <a:ext cx="5159375" cy="336708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38100">
                            <a:solidFill>
                              <a:srgbClr val="000000"/>
                            </a:solidFill>
                            <a:miter lim="800000"/>
                            <a:headEnd/>
                            <a:tailEnd/>
                          </a14:hiddenLine>
                        </a:ext>
                      </a:extLst>
                    </p:spPr>
                  </p:pic>
                </p:oleObj>
              </mc:Fallback>
            </mc:AlternateContent>
          </a:graphicData>
        </a:graphic>
      </p:graphicFrame>
      <p:sp>
        <p:nvSpPr>
          <p:cNvPr id="32770" name="Shape 507"/>
          <p:cNvSpPr>
            <a:spLocks noChangeArrowheads="1"/>
          </p:cNvSpPr>
          <p:nvPr/>
        </p:nvSpPr>
        <p:spPr bwMode="auto">
          <a:xfrm>
            <a:off x="7702550" y="2657475"/>
            <a:ext cx="1014413" cy="4826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lIns="17145" rIns="17145">
            <a:spAutoFit/>
          </a:bodyPr>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defTabSz="914400" eaLnBrk="1" hangingPunct="1">
              <a:lnSpc>
                <a:spcPct val="130000"/>
              </a:lnSpc>
            </a:pPr>
            <a:r>
              <a:rPr lang="en-US" altLang="zh-CN" sz="400">
                <a:solidFill>
                  <a:schemeClr val="bg1"/>
                </a:solidFill>
                <a:latin typeface="Arial" pitchFamily="34" charset="0"/>
                <a:cs typeface="Arial" pitchFamily="34" charset="0"/>
                <a:sym typeface="Arial" pitchFamily="34" charset="0"/>
              </a:rPr>
              <a:t>this is a sample text. insert your desired text here. Again. this is a dummy text. enter your own text here. this is a sample text.</a:t>
            </a:r>
          </a:p>
        </p:txBody>
      </p:sp>
      <p:sp>
        <p:nvSpPr>
          <p:cNvPr id="508" name="Shape 508"/>
          <p:cNvSpPr/>
          <p:nvPr/>
        </p:nvSpPr>
        <p:spPr>
          <a:xfrm>
            <a:off x="6938963" y="2767013"/>
            <a:ext cx="339725" cy="161925"/>
          </a:xfrm>
          <a:prstGeom prst="rect">
            <a:avLst/>
          </a:prstGeom>
          <a:ln w="12700">
            <a:miter lim="400000"/>
          </a:ln>
        </p:spPr>
        <p:txBody>
          <a:bodyPr wrap="none" lIns="0" tIns="0" rIns="0" bIns="0" anchor="ctr">
            <a:spAutoFit/>
          </a:bodyPr>
          <a:lstStyle>
            <a:lvl1pPr algn="l">
              <a:lnSpc>
                <a:spcPct val="80000"/>
              </a:lnSpc>
              <a:defRPr sz="3500" cap="all" spc="0">
                <a:solidFill>
                  <a:srgbClr val="FFFFFF"/>
                </a:solidFill>
                <a:latin typeface="헤드라인A"/>
                <a:ea typeface="헤드라인A"/>
                <a:cs typeface="헤드라인A"/>
                <a:sym typeface="헤드라인A"/>
              </a:defRPr>
            </a:lvl1pPr>
          </a:lstStyle>
          <a:p>
            <a:pPr defTabSz="309245" fontAlgn="auto">
              <a:spcBef>
                <a:spcPts val="0"/>
              </a:spcBef>
              <a:spcAft>
                <a:spcPts val="0"/>
              </a:spcAft>
              <a:buFontTx/>
              <a:buNone/>
              <a:defRPr sz="1800" cap="none" spc="0">
                <a:solidFill>
                  <a:srgbClr val="000000"/>
                </a:solidFill>
              </a:defRPr>
            </a:pPr>
            <a:r>
              <a:rPr sz="1315" kern="0" cap="none">
                <a:solidFill>
                  <a:schemeClr val="bg1"/>
                </a:solidFill>
                <a:latin typeface="Impact" pitchFamily="34" charset="0"/>
              </a:rPr>
              <a:t>2010</a:t>
            </a:r>
          </a:p>
        </p:txBody>
      </p:sp>
      <p:grpSp>
        <p:nvGrpSpPr>
          <p:cNvPr id="32772" name="Group 512"/>
          <p:cNvGrpSpPr>
            <a:grpSpLocks/>
          </p:cNvGrpSpPr>
          <p:nvPr/>
        </p:nvGrpSpPr>
        <p:grpSpPr bwMode="auto">
          <a:xfrm>
            <a:off x="7389813" y="1052513"/>
            <a:ext cx="136525" cy="3603625"/>
            <a:chOff x="0" y="0"/>
            <a:chExt cx="364475" cy="9610250"/>
          </a:xfrm>
        </p:grpSpPr>
        <p:sp>
          <p:nvSpPr>
            <p:cNvPr id="32773" name="Shape 509"/>
            <p:cNvSpPr>
              <a:spLocks noChangeArrowheads="1"/>
            </p:cNvSpPr>
            <p:nvPr/>
          </p:nvSpPr>
          <p:spPr bwMode="auto">
            <a:xfrm>
              <a:off x="0" y="0"/>
              <a:ext cx="364476" cy="9579005"/>
            </a:xfrm>
            <a:prstGeom prst="roundRect">
              <a:avLst>
                <a:gd name="adj" fmla="val 50000"/>
              </a:avLst>
            </a:prstGeom>
            <a:noFill/>
            <a:ln w="6350">
              <a:solidFill>
                <a:srgbClr val="FFFFFF"/>
              </a:solidFill>
              <a:miter lim="400000"/>
              <a:headEnd/>
              <a:tailEnd/>
            </a:ln>
            <a:extLst>
              <a:ext uri="{909E8E84-426E-40DD-AFC4-6F175D3DCCD1}">
                <a14:hiddenFill xmlns:a14="http://schemas.microsoft.com/office/drawing/2010/main">
                  <a:solidFill>
                    <a:srgbClr val="FFFFFF"/>
                  </a:solidFill>
                </a14:hiddenFill>
              </a:ext>
            </a:extLst>
          </p:spPr>
          <p:txBody>
            <a:bodyPr lIns="0" tIns="0" rIns="0" bIns="0" anchor="ctr"/>
            <a:lstStyle/>
            <a:p>
              <a:pPr algn="ctr"/>
              <a:endParaRPr lang="zh-CN" altLang="zh-CN" sz="1200">
                <a:solidFill>
                  <a:schemeClr val="bg1"/>
                </a:solidFill>
              </a:endParaRPr>
            </a:p>
          </p:txBody>
        </p:sp>
        <p:sp>
          <p:nvSpPr>
            <p:cNvPr id="32774" name="Shape 510"/>
            <p:cNvSpPr>
              <a:spLocks noChangeArrowheads="1"/>
            </p:cNvSpPr>
            <p:nvPr/>
          </p:nvSpPr>
          <p:spPr bwMode="auto">
            <a:xfrm>
              <a:off x="0" y="4640322"/>
              <a:ext cx="364476" cy="4969929"/>
            </a:xfrm>
            <a:prstGeom prst="roundRect">
              <a:avLst>
                <a:gd name="adj" fmla="val 50000"/>
              </a:avLst>
            </a:prstGeom>
            <a:solidFill>
              <a:srgbClr val="FFFFFF"/>
            </a:solidFill>
            <a:ln>
              <a:noFill/>
            </a:ln>
            <a:extLst>
              <a:ext uri="{91240B29-F687-4F45-9708-019B960494DF}">
                <a14:hiddenLine xmlns:a14="http://schemas.microsoft.com/office/drawing/2010/main" w="12700">
                  <a:solidFill>
                    <a:srgbClr val="000000"/>
                  </a:solidFill>
                  <a:round/>
                  <a:headEnd/>
                  <a:tailEnd/>
                </a14:hiddenLine>
              </a:ext>
            </a:extLst>
          </p:spPr>
          <p:txBody>
            <a:bodyPr lIns="0" tIns="0" rIns="0" bIns="0"/>
            <a:lstStyle/>
            <a:p>
              <a:pPr algn="ctr"/>
              <a:endParaRPr lang="zh-CN" altLang="zh-CN" sz="1200">
                <a:solidFill>
                  <a:schemeClr val="bg1"/>
                </a:solidFill>
              </a:endParaRPr>
            </a:p>
          </p:txBody>
        </p:sp>
        <p:sp>
          <p:nvSpPr>
            <p:cNvPr id="32775" name="Shape 511"/>
            <p:cNvSpPr>
              <a:spLocks noChangeArrowheads="1"/>
            </p:cNvSpPr>
            <p:nvPr/>
          </p:nvSpPr>
          <p:spPr bwMode="auto">
            <a:xfrm>
              <a:off x="90820" y="4759997"/>
              <a:ext cx="186011" cy="186011"/>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000000"/>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grpSp>
      <p:sp>
        <p:nvSpPr>
          <p:cNvPr id="32776" name="Shape 513"/>
          <p:cNvSpPr>
            <a:spLocks noChangeArrowheads="1"/>
          </p:cNvSpPr>
          <p:nvPr/>
        </p:nvSpPr>
        <p:spPr bwMode="auto">
          <a:xfrm>
            <a:off x="7427913" y="1103313"/>
            <a:ext cx="69850" cy="69850"/>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sp>
        <p:nvSpPr>
          <p:cNvPr id="32777" name="Shape 514"/>
          <p:cNvSpPr>
            <a:spLocks noChangeArrowheads="1"/>
          </p:cNvSpPr>
          <p:nvPr/>
        </p:nvSpPr>
        <p:spPr bwMode="auto">
          <a:xfrm>
            <a:off x="7702550" y="1038225"/>
            <a:ext cx="1014413" cy="287338"/>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lIns="17145" rIns="17145">
            <a:spAutoFit/>
          </a:bodyPr>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defTabSz="914400" eaLnBrk="1" hangingPunct="1">
              <a:lnSpc>
                <a:spcPct val="130000"/>
              </a:lnSpc>
            </a:pPr>
            <a:r>
              <a:rPr lang="en-US" altLang="zh-CN" sz="400">
                <a:solidFill>
                  <a:schemeClr val="bg1"/>
                </a:solidFill>
                <a:latin typeface="Arial" pitchFamily="34" charset="0"/>
                <a:cs typeface="Arial" pitchFamily="34" charset="0"/>
                <a:sym typeface="Arial" pitchFamily="34" charset="0"/>
              </a:rPr>
              <a:t>this is a sample text. insert your desired text here. </a:t>
            </a:r>
          </a:p>
        </p:txBody>
      </p:sp>
      <p:sp>
        <p:nvSpPr>
          <p:cNvPr id="515" name="Shape 515"/>
          <p:cNvSpPr/>
          <p:nvPr/>
        </p:nvSpPr>
        <p:spPr>
          <a:xfrm>
            <a:off x="7702550" y="4460875"/>
            <a:ext cx="1014413" cy="288925"/>
          </a:xfrm>
          <a:prstGeom prst="rect">
            <a:avLst/>
          </a:prstGeom>
          <a:ln w="12700">
            <a:miter lim="400000"/>
          </a:ln>
        </p:spPr>
        <p:txBody>
          <a:bodyPr lIns="17145" rIns="17145">
            <a:spAutoFit/>
          </a:bodyPr>
          <a:lstStyle>
            <a:lvl1pPr algn="l"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t>
            </a:r>
          </a:p>
        </p:txBody>
      </p:sp>
      <p:sp>
        <p:nvSpPr>
          <p:cNvPr id="32779" name="Shape 516"/>
          <p:cNvSpPr>
            <a:spLocks noChangeArrowheads="1"/>
          </p:cNvSpPr>
          <p:nvPr/>
        </p:nvSpPr>
        <p:spPr bwMode="auto">
          <a:xfrm>
            <a:off x="7427913" y="4524375"/>
            <a:ext cx="69850" cy="69850"/>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Click="0" advTm="1000">
        <p:random/>
      </p:transition>
    </mc:Choice>
    <mc:Fallback xmlns="">
      <p:transition spd="slow" advClick="0" advTm="1000">
        <p:random/>
      </p:transition>
    </mc:Fallback>
  </mc:AlternateContent>
  <p:timing>
    <p:tnLst>
      <p:par>
        <p:cTn id="1" dur="indefinite" restart="never" nodeType="tmRoot"/>
      </p:par>
    </p:tn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61" name="Shape 461"/>
          <p:cNvSpPr>
            <a:spLocks noChangeArrowheads="1"/>
          </p:cNvSpPr>
          <p:nvPr/>
        </p:nvSpPr>
        <p:spPr bwMode="auto">
          <a:xfrm>
            <a:off x="7938" y="1989138"/>
            <a:ext cx="9144000" cy="1384300"/>
          </a:xfrm>
          <a:custGeom>
            <a:avLst/>
            <a:gdLst>
              <a:gd name="T0" fmla="*/ 0 w 21600"/>
              <a:gd name="T1" fmla="*/ 12939 h 17288"/>
              <a:gd name="T2" fmla="*/ 3897 w 21600"/>
              <a:gd name="T3" fmla="*/ 9205 h 17288"/>
              <a:gd name="T4" fmla="*/ 7480 w 21600"/>
              <a:gd name="T5" fmla="*/ 14660 h 17288"/>
              <a:gd name="T6" fmla="*/ 11638 w 21600"/>
              <a:gd name="T7" fmla="*/ 2599 h 17288"/>
              <a:gd name="T8" fmla="*/ 13709 w 21600"/>
              <a:gd name="T9" fmla="*/ 17096 h 17288"/>
              <a:gd name="T10" fmla="*/ 17807 w 21600"/>
              <a:gd name="T11" fmla="*/ 3791 h 17288"/>
              <a:gd name="T12" fmla="*/ 19068 w 21600"/>
              <a:gd name="T13" fmla="*/ 9678 h 17288"/>
              <a:gd name="T14" fmla="*/ 20458 w 21600"/>
              <a:gd name="T15" fmla="*/ 9113 h 17288"/>
              <a:gd name="T16" fmla="*/ 21600 w 21600"/>
              <a:gd name="T17" fmla="*/ 0 h 172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1600" h="17288">
                <a:moveTo>
                  <a:pt x="0" y="12939"/>
                </a:moveTo>
                <a:cubicBezTo>
                  <a:pt x="1089" y="8216"/>
                  <a:pt x="2563" y="6804"/>
                  <a:pt x="3897" y="9205"/>
                </a:cubicBezTo>
                <a:cubicBezTo>
                  <a:pt x="5112" y="11392"/>
                  <a:pt x="6229" y="16656"/>
                  <a:pt x="7480" y="14660"/>
                </a:cubicBezTo>
                <a:cubicBezTo>
                  <a:pt x="9037" y="12176"/>
                  <a:pt x="9897" y="-2172"/>
                  <a:pt x="11638" y="2599"/>
                </a:cubicBezTo>
                <a:cubicBezTo>
                  <a:pt x="12705" y="5524"/>
                  <a:pt x="12457" y="15457"/>
                  <a:pt x="13709" y="17096"/>
                </a:cubicBezTo>
                <a:cubicBezTo>
                  <a:pt x="15491" y="19428"/>
                  <a:pt x="15897" y="-344"/>
                  <a:pt x="17807" y="3791"/>
                </a:cubicBezTo>
                <a:cubicBezTo>
                  <a:pt x="18339" y="4944"/>
                  <a:pt x="18559" y="8299"/>
                  <a:pt x="19068" y="9678"/>
                </a:cubicBezTo>
                <a:cubicBezTo>
                  <a:pt x="19513" y="10887"/>
                  <a:pt x="20030" y="10385"/>
                  <a:pt x="20458" y="9113"/>
                </a:cubicBezTo>
                <a:cubicBezTo>
                  <a:pt x="21077" y="7278"/>
                  <a:pt x="21518" y="4004"/>
                  <a:pt x="21600" y="0"/>
                </a:cubicBezTo>
              </a:path>
            </a:pathLst>
          </a:custGeom>
          <a:noFill/>
          <a:ln w="3175">
            <a:solidFill>
              <a:srgbClr val="FFFFFF">
                <a:alpha val="45882"/>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grpSp>
        <p:nvGrpSpPr>
          <p:cNvPr id="2" name="组合 1"/>
          <p:cNvGrpSpPr>
            <a:grpSpLocks/>
          </p:cNvGrpSpPr>
          <p:nvPr/>
        </p:nvGrpSpPr>
        <p:grpSpPr bwMode="auto">
          <a:xfrm>
            <a:off x="563563" y="2354263"/>
            <a:ext cx="655637" cy="655637"/>
            <a:chOff x="564337" y="2354373"/>
            <a:chExt cx="655454" cy="655454"/>
          </a:xfrm>
        </p:grpSpPr>
        <p:sp>
          <p:nvSpPr>
            <p:cNvPr id="30723" name="Shape 462"/>
            <p:cNvSpPr>
              <a:spLocks noChangeArrowheads="1"/>
            </p:cNvSpPr>
            <p:nvPr/>
          </p:nvSpPr>
          <p:spPr bwMode="auto">
            <a:xfrm>
              <a:off x="564337" y="2354373"/>
              <a:ext cx="655454" cy="655454"/>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alpha val="90195"/>
              </a:srgbClr>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sp>
          <p:nvSpPr>
            <p:cNvPr id="30724" name="Shape 483"/>
            <p:cNvSpPr>
              <a:spLocks noChangeArrowheads="1"/>
            </p:cNvSpPr>
            <p:nvPr/>
          </p:nvSpPr>
          <p:spPr bwMode="auto">
            <a:xfrm>
              <a:off x="707933" y="2603542"/>
              <a:ext cx="351058" cy="17235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wrap="none" lIns="0" tIns="0" rIns="0" bIns="0" anchor="ctr">
              <a:spAutoFit/>
            </a:bodyPr>
            <a:lstStyle/>
            <a:p>
              <a:pPr>
                <a:lnSpc>
                  <a:spcPct val="80000"/>
                </a:lnSpc>
              </a:pPr>
              <a:r>
                <a:rPr lang="zh-CN" altLang="zh-CN" sz="1400">
                  <a:latin typeface="Impact" pitchFamily="34" charset="0"/>
                  <a:ea typeface="헤드라인A"/>
                  <a:cs typeface="헤드라인A"/>
                  <a:sym typeface="헤드라인A"/>
                </a:rPr>
                <a:t>2010</a:t>
              </a:r>
            </a:p>
          </p:txBody>
        </p:sp>
      </p:grpSp>
      <p:grpSp>
        <p:nvGrpSpPr>
          <p:cNvPr id="3" name="组合 2"/>
          <p:cNvGrpSpPr>
            <a:grpSpLocks/>
          </p:cNvGrpSpPr>
          <p:nvPr/>
        </p:nvGrpSpPr>
        <p:grpSpPr bwMode="auto">
          <a:xfrm>
            <a:off x="1716088" y="2470150"/>
            <a:ext cx="849312" cy="847725"/>
            <a:chOff x="1715918" y="2469521"/>
            <a:chExt cx="849059" cy="849059"/>
          </a:xfrm>
        </p:grpSpPr>
        <p:sp>
          <p:nvSpPr>
            <p:cNvPr id="30726" name="Shape 463"/>
            <p:cNvSpPr>
              <a:spLocks noChangeArrowheads="1"/>
            </p:cNvSpPr>
            <p:nvPr/>
          </p:nvSpPr>
          <p:spPr bwMode="auto">
            <a:xfrm>
              <a:off x="1715918" y="2469521"/>
              <a:ext cx="849059" cy="849059"/>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alpha val="90195"/>
              </a:srgbClr>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sp>
          <p:nvSpPr>
            <p:cNvPr id="30727" name="Shape 484"/>
            <p:cNvSpPr>
              <a:spLocks noChangeArrowheads="1"/>
            </p:cNvSpPr>
            <p:nvPr/>
          </p:nvSpPr>
          <p:spPr bwMode="auto">
            <a:xfrm>
              <a:off x="1905364" y="2814782"/>
              <a:ext cx="476092" cy="25398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wrap="none" lIns="0" tIns="0" rIns="0" bIns="0" anchor="ctr">
              <a:spAutoFit/>
            </a:bodyPr>
            <a:lstStyle/>
            <a:p>
              <a:pPr>
                <a:lnSpc>
                  <a:spcPct val="80000"/>
                </a:lnSpc>
              </a:pPr>
              <a:r>
                <a:rPr lang="zh-CN" altLang="zh-CN" sz="2000">
                  <a:latin typeface="Impact" pitchFamily="34" charset="0"/>
                  <a:ea typeface="헤드라인A"/>
                  <a:cs typeface="헤드라인A"/>
                  <a:sym typeface="헤드라인A"/>
                </a:rPr>
                <a:t>2011</a:t>
              </a:r>
            </a:p>
          </p:txBody>
        </p:sp>
      </p:grpSp>
      <p:grpSp>
        <p:nvGrpSpPr>
          <p:cNvPr id="4" name="组合 3"/>
          <p:cNvGrpSpPr>
            <a:grpSpLocks/>
          </p:cNvGrpSpPr>
          <p:nvPr/>
        </p:nvGrpSpPr>
        <p:grpSpPr bwMode="auto">
          <a:xfrm>
            <a:off x="2990850" y="2189163"/>
            <a:ext cx="1262063" cy="1260475"/>
            <a:chOff x="2990868" y="2188650"/>
            <a:chExt cx="1261741" cy="1261741"/>
          </a:xfrm>
        </p:grpSpPr>
        <p:sp>
          <p:nvSpPr>
            <p:cNvPr id="30729" name="Shape 464"/>
            <p:cNvSpPr>
              <a:spLocks noChangeArrowheads="1"/>
            </p:cNvSpPr>
            <p:nvPr/>
          </p:nvSpPr>
          <p:spPr bwMode="auto">
            <a:xfrm>
              <a:off x="2990868" y="2188650"/>
              <a:ext cx="1261741" cy="1261741"/>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alpha val="90195"/>
              </a:srgbClr>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sp>
          <p:nvSpPr>
            <p:cNvPr id="30730" name="Shape 485"/>
            <p:cNvSpPr>
              <a:spLocks noChangeArrowheads="1"/>
            </p:cNvSpPr>
            <p:nvPr/>
          </p:nvSpPr>
          <p:spPr bwMode="auto">
            <a:xfrm>
              <a:off x="3291823" y="2692885"/>
              <a:ext cx="687689" cy="34471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wrap="none" lIns="0" tIns="0" rIns="0" bIns="0" anchor="ctr">
              <a:spAutoFit/>
            </a:bodyPr>
            <a:lstStyle/>
            <a:p>
              <a:pPr>
                <a:lnSpc>
                  <a:spcPct val="80000"/>
                </a:lnSpc>
              </a:pPr>
              <a:r>
                <a:rPr lang="zh-CN" altLang="zh-CN" sz="2800">
                  <a:latin typeface="Impact" pitchFamily="34" charset="0"/>
                  <a:ea typeface="헤드라인A"/>
                  <a:cs typeface="헤드라인A"/>
                  <a:sym typeface="헤드라인A"/>
                </a:rPr>
                <a:t>2012</a:t>
              </a:r>
            </a:p>
          </p:txBody>
        </p:sp>
      </p:grpSp>
      <p:grpSp>
        <p:nvGrpSpPr>
          <p:cNvPr id="5" name="组合 4"/>
          <p:cNvGrpSpPr>
            <a:grpSpLocks/>
          </p:cNvGrpSpPr>
          <p:nvPr/>
        </p:nvGrpSpPr>
        <p:grpSpPr bwMode="auto">
          <a:xfrm>
            <a:off x="4327525" y="1677988"/>
            <a:ext cx="849313" cy="849312"/>
            <a:chOff x="4327895" y="1677636"/>
            <a:chExt cx="849059" cy="849059"/>
          </a:xfrm>
        </p:grpSpPr>
        <p:sp>
          <p:nvSpPr>
            <p:cNvPr id="30732" name="Shape 465"/>
            <p:cNvSpPr>
              <a:spLocks noChangeArrowheads="1"/>
            </p:cNvSpPr>
            <p:nvPr/>
          </p:nvSpPr>
          <p:spPr bwMode="auto">
            <a:xfrm>
              <a:off x="4327895" y="1677636"/>
              <a:ext cx="849059" cy="849059"/>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alpha val="90195"/>
              </a:srgbClr>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sp>
          <p:nvSpPr>
            <p:cNvPr id="30733" name="Shape 486"/>
            <p:cNvSpPr>
              <a:spLocks noChangeArrowheads="1"/>
            </p:cNvSpPr>
            <p:nvPr/>
          </p:nvSpPr>
          <p:spPr bwMode="auto">
            <a:xfrm>
              <a:off x="4537433" y="2021845"/>
              <a:ext cx="448841" cy="22159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wrap="none" lIns="0" tIns="0" rIns="0" bIns="0" anchor="ctr">
              <a:spAutoFit/>
            </a:bodyPr>
            <a:lstStyle/>
            <a:p>
              <a:pPr>
                <a:lnSpc>
                  <a:spcPct val="80000"/>
                </a:lnSpc>
              </a:pPr>
              <a:r>
                <a:rPr lang="zh-CN" altLang="zh-CN">
                  <a:latin typeface="Impact" pitchFamily="34" charset="0"/>
                  <a:ea typeface="헤드라인A"/>
                  <a:cs typeface="헤드라인A"/>
                  <a:sym typeface="헤드라인A"/>
                </a:rPr>
                <a:t>2013</a:t>
              </a:r>
            </a:p>
          </p:txBody>
        </p:sp>
      </p:grpSp>
      <p:grpSp>
        <p:nvGrpSpPr>
          <p:cNvPr id="6" name="组合 5"/>
          <p:cNvGrpSpPr>
            <a:grpSpLocks/>
          </p:cNvGrpSpPr>
          <p:nvPr/>
        </p:nvGrpSpPr>
        <p:grpSpPr bwMode="auto">
          <a:xfrm>
            <a:off x="5070475" y="2560638"/>
            <a:ext cx="1487488" cy="1485900"/>
            <a:chOff x="5071135" y="2560620"/>
            <a:chExt cx="1486695" cy="1486695"/>
          </a:xfrm>
        </p:grpSpPr>
        <p:sp>
          <p:nvSpPr>
            <p:cNvPr id="30735" name="Shape 466"/>
            <p:cNvSpPr>
              <a:spLocks noChangeArrowheads="1"/>
            </p:cNvSpPr>
            <p:nvPr/>
          </p:nvSpPr>
          <p:spPr bwMode="auto">
            <a:xfrm>
              <a:off x="5071135" y="2560620"/>
              <a:ext cx="1486695" cy="148669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alpha val="90195"/>
              </a:srgbClr>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sp>
          <p:nvSpPr>
            <p:cNvPr id="30736" name="Shape 487"/>
            <p:cNvSpPr>
              <a:spLocks noChangeArrowheads="1"/>
            </p:cNvSpPr>
            <p:nvPr/>
          </p:nvSpPr>
          <p:spPr bwMode="auto">
            <a:xfrm>
              <a:off x="5333708" y="3126326"/>
              <a:ext cx="985847" cy="49244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wrap="none" lIns="0" tIns="0" rIns="0" bIns="0" anchor="ctr">
              <a:spAutoFit/>
            </a:bodyPr>
            <a:lstStyle/>
            <a:p>
              <a:pPr>
                <a:lnSpc>
                  <a:spcPct val="80000"/>
                </a:lnSpc>
              </a:pPr>
              <a:r>
                <a:rPr lang="zh-CN" altLang="zh-CN" sz="4000">
                  <a:latin typeface="Impact" pitchFamily="34" charset="0"/>
                  <a:ea typeface="헤드라인A"/>
                  <a:cs typeface="헤드라인A"/>
                  <a:sym typeface="헤드라인A"/>
                </a:rPr>
                <a:t>2014</a:t>
              </a:r>
            </a:p>
          </p:txBody>
        </p:sp>
      </p:grpSp>
      <p:grpSp>
        <p:nvGrpSpPr>
          <p:cNvPr id="7" name="组合 6"/>
          <p:cNvGrpSpPr>
            <a:grpSpLocks/>
          </p:cNvGrpSpPr>
          <p:nvPr/>
        </p:nvGrpSpPr>
        <p:grpSpPr bwMode="auto">
          <a:xfrm>
            <a:off x="6731000" y="1785938"/>
            <a:ext cx="1006475" cy="1004887"/>
            <a:chOff x="6730948" y="1785465"/>
            <a:chExt cx="1006053" cy="1006053"/>
          </a:xfrm>
        </p:grpSpPr>
        <p:sp>
          <p:nvSpPr>
            <p:cNvPr id="30738" name="Shape 467"/>
            <p:cNvSpPr>
              <a:spLocks noChangeArrowheads="1"/>
            </p:cNvSpPr>
            <p:nvPr/>
          </p:nvSpPr>
          <p:spPr bwMode="auto">
            <a:xfrm>
              <a:off x="6730948" y="1785465"/>
              <a:ext cx="1006053" cy="1006053"/>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alpha val="90195"/>
              </a:srgbClr>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sp>
          <p:nvSpPr>
            <p:cNvPr id="30739" name="Shape 488"/>
            <p:cNvSpPr>
              <a:spLocks noChangeArrowheads="1"/>
            </p:cNvSpPr>
            <p:nvPr/>
          </p:nvSpPr>
          <p:spPr bwMode="auto">
            <a:xfrm>
              <a:off x="6942781" y="2155999"/>
              <a:ext cx="601127" cy="29546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wrap="none" lIns="0" tIns="0" rIns="0" bIns="0" anchor="ctr">
              <a:spAutoFit/>
            </a:bodyPr>
            <a:lstStyle/>
            <a:p>
              <a:pPr>
                <a:lnSpc>
                  <a:spcPct val="80000"/>
                </a:lnSpc>
              </a:pPr>
              <a:r>
                <a:rPr lang="zh-CN" altLang="zh-CN" sz="2400">
                  <a:latin typeface="Impact" pitchFamily="34" charset="0"/>
                  <a:ea typeface="헤드라인A"/>
                  <a:cs typeface="헤드라인A"/>
                  <a:sym typeface="헤드라인A"/>
                </a:rPr>
                <a:t>2015</a:t>
              </a:r>
            </a:p>
          </p:txBody>
        </p:sp>
      </p:grpSp>
      <p:grpSp>
        <p:nvGrpSpPr>
          <p:cNvPr id="8" name="组合 7"/>
          <p:cNvGrpSpPr>
            <a:grpSpLocks/>
          </p:cNvGrpSpPr>
          <p:nvPr/>
        </p:nvGrpSpPr>
        <p:grpSpPr bwMode="auto">
          <a:xfrm>
            <a:off x="8154988" y="2411413"/>
            <a:ext cx="655637" cy="655637"/>
            <a:chOff x="8154631" y="2411716"/>
            <a:chExt cx="655454" cy="655454"/>
          </a:xfrm>
        </p:grpSpPr>
        <p:sp>
          <p:nvSpPr>
            <p:cNvPr id="30741" name="Shape 468"/>
            <p:cNvSpPr>
              <a:spLocks noChangeArrowheads="1"/>
            </p:cNvSpPr>
            <p:nvPr/>
          </p:nvSpPr>
          <p:spPr bwMode="auto">
            <a:xfrm>
              <a:off x="8154631" y="2411716"/>
              <a:ext cx="655454" cy="655454"/>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alpha val="90195"/>
              </a:srgbClr>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sp>
          <p:nvSpPr>
            <p:cNvPr id="30742" name="Shape 489"/>
            <p:cNvSpPr>
              <a:spLocks noChangeArrowheads="1"/>
            </p:cNvSpPr>
            <p:nvPr/>
          </p:nvSpPr>
          <p:spPr bwMode="auto">
            <a:xfrm>
              <a:off x="8288801" y="2677573"/>
              <a:ext cx="402354" cy="19697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wrap="none" lIns="0" tIns="0" rIns="0" bIns="0" anchor="ctr">
              <a:spAutoFit/>
            </a:bodyPr>
            <a:lstStyle/>
            <a:p>
              <a:pPr>
                <a:lnSpc>
                  <a:spcPct val="80000"/>
                </a:lnSpc>
              </a:pPr>
              <a:r>
                <a:rPr lang="zh-CN" altLang="zh-CN" sz="1600">
                  <a:latin typeface="Impact" pitchFamily="34" charset="0"/>
                  <a:ea typeface="헤드라인A"/>
                  <a:cs typeface="헤드라인A"/>
                  <a:sym typeface="헤드라인A"/>
                </a:rPr>
                <a:t>2016</a:t>
              </a:r>
            </a:p>
          </p:txBody>
        </p:sp>
      </p:grpSp>
      <p:sp>
        <p:nvSpPr>
          <p:cNvPr id="31" name="Shape 453"/>
          <p:cNvSpPr>
            <a:spLocks noChangeArrowheads="1"/>
          </p:cNvSpPr>
          <p:nvPr/>
        </p:nvSpPr>
        <p:spPr bwMode="auto">
          <a:xfrm>
            <a:off x="442913" y="1830388"/>
            <a:ext cx="873125" cy="38576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lIns="17145" rIns="17145">
            <a:spAutoFit/>
          </a:bodyPr>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algn="ctr" defTabSz="914400" eaLnBrk="1" hangingPunct="1">
              <a:lnSpc>
                <a:spcPct val="130000"/>
              </a:lnSpc>
            </a:pPr>
            <a:r>
              <a:rPr lang="en-US" altLang="zh-CN" sz="400">
                <a:solidFill>
                  <a:schemeClr val="bg1"/>
                </a:solidFill>
                <a:latin typeface="Arial" pitchFamily="34" charset="0"/>
                <a:cs typeface="Arial" pitchFamily="34" charset="0"/>
                <a:sym typeface="Arial" pitchFamily="34" charset="0"/>
              </a:rPr>
              <a:t>this is a sample text. insert your desired text here. Again. this is a dummy text</a:t>
            </a:r>
          </a:p>
        </p:txBody>
      </p:sp>
      <p:sp>
        <p:nvSpPr>
          <p:cNvPr id="32" name="Shape 453"/>
          <p:cNvSpPr>
            <a:spLocks noChangeArrowheads="1"/>
          </p:cNvSpPr>
          <p:nvPr/>
        </p:nvSpPr>
        <p:spPr bwMode="auto">
          <a:xfrm>
            <a:off x="1690688" y="3429000"/>
            <a:ext cx="873125" cy="38576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lIns="17145" rIns="17145">
            <a:spAutoFit/>
          </a:bodyPr>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algn="ctr" defTabSz="914400" eaLnBrk="1" hangingPunct="1">
              <a:lnSpc>
                <a:spcPct val="130000"/>
              </a:lnSpc>
            </a:pPr>
            <a:r>
              <a:rPr lang="en-US" altLang="zh-CN" sz="400">
                <a:solidFill>
                  <a:schemeClr val="bg1"/>
                </a:solidFill>
                <a:latin typeface="Arial" pitchFamily="34" charset="0"/>
                <a:cs typeface="Arial" pitchFamily="34" charset="0"/>
                <a:sym typeface="Arial" pitchFamily="34" charset="0"/>
              </a:rPr>
              <a:t>this is a sample text. insert your desired text here. Again. this is a dummy text</a:t>
            </a:r>
          </a:p>
        </p:txBody>
      </p:sp>
      <p:sp>
        <p:nvSpPr>
          <p:cNvPr id="33" name="Shape 453"/>
          <p:cNvSpPr>
            <a:spLocks noChangeArrowheads="1"/>
          </p:cNvSpPr>
          <p:nvPr/>
        </p:nvSpPr>
        <p:spPr bwMode="auto">
          <a:xfrm>
            <a:off x="3224213" y="3575050"/>
            <a:ext cx="871537" cy="38417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lIns="17145" rIns="17145">
            <a:spAutoFit/>
          </a:bodyPr>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algn="ctr" defTabSz="914400" eaLnBrk="1" hangingPunct="1">
              <a:lnSpc>
                <a:spcPct val="130000"/>
              </a:lnSpc>
            </a:pPr>
            <a:r>
              <a:rPr lang="en-US" altLang="zh-CN" sz="400">
                <a:solidFill>
                  <a:schemeClr val="bg1"/>
                </a:solidFill>
                <a:latin typeface="Arial" pitchFamily="34" charset="0"/>
                <a:cs typeface="Arial" pitchFamily="34" charset="0"/>
                <a:sym typeface="Arial" pitchFamily="34" charset="0"/>
              </a:rPr>
              <a:t>this is a sample text. insert your desired text here. Again. this is a dummy text</a:t>
            </a:r>
          </a:p>
        </p:txBody>
      </p:sp>
      <p:sp>
        <p:nvSpPr>
          <p:cNvPr id="34" name="Shape 453"/>
          <p:cNvSpPr>
            <a:spLocks noChangeArrowheads="1"/>
          </p:cNvSpPr>
          <p:nvPr/>
        </p:nvSpPr>
        <p:spPr bwMode="auto">
          <a:xfrm>
            <a:off x="4313238" y="1200150"/>
            <a:ext cx="873125" cy="38576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lIns="17145" rIns="17145">
            <a:spAutoFit/>
          </a:bodyPr>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algn="ctr" defTabSz="914400" eaLnBrk="1" hangingPunct="1">
              <a:lnSpc>
                <a:spcPct val="130000"/>
              </a:lnSpc>
            </a:pPr>
            <a:r>
              <a:rPr lang="en-US" altLang="zh-CN" sz="400">
                <a:solidFill>
                  <a:schemeClr val="bg1"/>
                </a:solidFill>
                <a:latin typeface="Arial" pitchFamily="34" charset="0"/>
                <a:cs typeface="Arial" pitchFamily="34" charset="0"/>
                <a:sym typeface="Arial" pitchFamily="34" charset="0"/>
              </a:rPr>
              <a:t>this is a sample text. insert your desired text here. Again. this is a dummy text</a:t>
            </a:r>
          </a:p>
        </p:txBody>
      </p:sp>
      <p:sp>
        <p:nvSpPr>
          <p:cNvPr id="35" name="Shape 453"/>
          <p:cNvSpPr>
            <a:spLocks noChangeArrowheads="1"/>
          </p:cNvSpPr>
          <p:nvPr/>
        </p:nvSpPr>
        <p:spPr bwMode="auto">
          <a:xfrm>
            <a:off x="5440363" y="2014538"/>
            <a:ext cx="873125" cy="38576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lIns="17145" rIns="17145">
            <a:spAutoFit/>
          </a:bodyPr>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algn="ctr" defTabSz="914400" eaLnBrk="1" hangingPunct="1">
              <a:lnSpc>
                <a:spcPct val="130000"/>
              </a:lnSpc>
            </a:pPr>
            <a:r>
              <a:rPr lang="en-US" altLang="zh-CN" sz="400">
                <a:solidFill>
                  <a:schemeClr val="bg1"/>
                </a:solidFill>
                <a:latin typeface="Arial" pitchFamily="34" charset="0"/>
                <a:cs typeface="Arial" pitchFamily="34" charset="0"/>
                <a:sym typeface="Arial" pitchFamily="34" charset="0"/>
              </a:rPr>
              <a:t>this is a sample text. insert your desired text here. Again. this is a dummy text</a:t>
            </a:r>
          </a:p>
        </p:txBody>
      </p:sp>
      <p:sp>
        <p:nvSpPr>
          <p:cNvPr id="36" name="Shape 453"/>
          <p:cNvSpPr>
            <a:spLocks noChangeArrowheads="1"/>
          </p:cNvSpPr>
          <p:nvPr/>
        </p:nvSpPr>
        <p:spPr bwMode="auto">
          <a:xfrm>
            <a:off x="6799263" y="2954338"/>
            <a:ext cx="873125" cy="38576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lIns="17145" rIns="17145">
            <a:spAutoFit/>
          </a:bodyPr>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algn="ctr" defTabSz="914400" eaLnBrk="1" hangingPunct="1">
              <a:lnSpc>
                <a:spcPct val="130000"/>
              </a:lnSpc>
            </a:pPr>
            <a:r>
              <a:rPr lang="en-US" altLang="zh-CN" sz="400">
                <a:solidFill>
                  <a:schemeClr val="bg1"/>
                </a:solidFill>
                <a:latin typeface="Arial" pitchFamily="34" charset="0"/>
                <a:cs typeface="Arial" pitchFamily="34" charset="0"/>
                <a:sym typeface="Arial" pitchFamily="34" charset="0"/>
              </a:rPr>
              <a:t>this is a sample text. insert your desired text here. Again. this is a dummy text</a:t>
            </a:r>
          </a:p>
        </p:txBody>
      </p:sp>
      <p:sp>
        <p:nvSpPr>
          <p:cNvPr id="37" name="Shape 453"/>
          <p:cNvSpPr>
            <a:spLocks noChangeArrowheads="1"/>
          </p:cNvSpPr>
          <p:nvPr/>
        </p:nvSpPr>
        <p:spPr bwMode="auto">
          <a:xfrm>
            <a:off x="8031163" y="1920875"/>
            <a:ext cx="873125" cy="38417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lIns="17145" rIns="17145">
            <a:spAutoFit/>
          </a:bodyPr>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algn="ctr" defTabSz="914400" eaLnBrk="1" hangingPunct="1">
              <a:lnSpc>
                <a:spcPct val="130000"/>
              </a:lnSpc>
            </a:pPr>
            <a:r>
              <a:rPr lang="en-US" altLang="zh-CN" sz="400">
                <a:solidFill>
                  <a:schemeClr val="bg1"/>
                </a:solidFill>
                <a:latin typeface="Arial" pitchFamily="34" charset="0"/>
                <a:cs typeface="Arial" pitchFamily="34" charset="0"/>
                <a:sym typeface="Arial" pitchFamily="34" charset="0"/>
              </a:rPr>
              <a:t>this is a sample text. insert your desired text here. Again. this is a dummy text</a:t>
            </a:r>
          </a:p>
        </p:txBody>
      </p:sp>
    </p:spTree>
  </p:cSld>
  <p:clrMapOvr>
    <a:masterClrMapping/>
  </p:clrMapOvr>
  <mc:AlternateContent xmlns:mc="http://schemas.openxmlformats.org/markup-compatibility/2006" xmlns:p14="http://schemas.microsoft.com/office/powerpoint/2010/main">
    <mc:Choice Requires="p14">
      <p:transition spd="slow" p14:dur="1500" advClick="0" advTm="1000">
        <p:random/>
      </p:transition>
    </mc:Choice>
    <mc:Fallback xmlns="">
      <p:transition spd="slow" advClick="0" advTm="1000">
        <p:random/>
      </p:transition>
    </mc:Fallback>
  </mc:AlternateContent>
  <p:timing>
    <p:tnLst>
      <p:par>
        <p:cTn id="1" dur="indefinite" restart="never" nodeType="tmRoot">
          <p:childTnLst>
            <p:seq concurrent="1" nextAc="seek">
              <p:cTn id="2" dur="indefinite" nodeType="mainSeq">
                <p:childTnLst>
                  <p:par>
                    <p:cTn id="3" fill="hold" nodeType="clickPar">
                      <p:stCondLst>
                        <p:cond delay="indefinite"/>
                        <p:cond evt="onBegin" delay="0">
                          <p:tn val="2"/>
                        </p:cond>
                      </p:stCondLst>
                      <p:childTnLst>
                        <p:par>
                          <p:cTn id="4" fill="hold" nodeType="withGroup">
                            <p:stCondLst>
                              <p:cond delay="0"/>
                            </p:stCondLst>
                            <p:childTnLst>
                              <p:par>
                                <p:cTn id="5" presetID="22" presetClass="entr" presetSubtype="8" fill="hold" nodeType="withEffect">
                                  <p:stCondLst>
                                    <p:cond delay="0"/>
                                  </p:stCondLst>
                                  <p:childTnLst>
                                    <p:set>
                                      <p:cBhvr>
                                        <p:cTn id="6" dur="1" fill="hold">
                                          <p:stCondLst>
                                            <p:cond delay="0"/>
                                          </p:stCondLst>
                                        </p:cTn>
                                        <p:tgtEl>
                                          <p:spTgt spid="461"/>
                                        </p:tgtEl>
                                        <p:attrNameLst>
                                          <p:attrName>style.visibility</p:attrName>
                                        </p:attrNameLst>
                                      </p:cBhvr>
                                      <p:to>
                                        <p:strVal val="visible"/>
                                      </p:to>
                                    </p:set>
                                    <p:animEffect transition="in" filter="wipe(left)">
                                      <p:cBhvr>
                                        <p:cTn id="7" dur="2750"/>
                                        <p:tgtEl>
                                          <p:spTgt spid="461"/>
                                        </p:tgtEl>
                                      </p:cBhvr>
                                    </p:animEffect>
                                  </p:childTnLst>
                                </p:cTn>
                              </p:par>
                              <p:par>
                                <p:cTn id="8" presetID="53" presetClass="entr" presetSubtype="16" fill="hold" nodeType="withEffect">
                                  <p:stCondLst>
                                    <p:cond delay="500"/>
                                  </p:stCondLst>
                                  <p:childTnLst>
                                    <p:set>
                                      <p:cBhvr>
                                        <p:cTn id="9" dur="1" fill="hold">
                                          <p:stCondLst>
                                            <p:cond delay="0"/>
                                          </p:stCondLst>
                                        </p:cTn>
                                        <p:tgtEl>
                                          <p:spTgt spid="2"/>
                                        </p:tgtEl>
                                        <p:attrNameLst>
                                          <p:attrName>style.visibility</p:attrName>
                                        </p:attrNameLst>
                                      </p:cBhvr>
                                      <p:to>
                                        <p:strVal val="visible"/>
                                      </p:to>
                                    </p:set>
                                    <p:anim calcmode="lin" valueType="num">
                                      <p:cBhvr>
                                        <p:cTn id="10" dur="750" fill="hold"/>
                                        <p:tgtEl>
                                          <p:spTgt spid="2"/>
                                        </p:tgtEl>
                                        <p:attrNameLst>
                                          <p:attrName>ppt_w</p:attrName>
                                        </p:attrNameLst>
                                      </p:cBhvr>
                                      <p:tavLst>
                                        <p:tav tm="0">
                                          <p:val>
                                            <p:fltVal val="0"/>
                                          </p:val>
                                        </p:tav>
                                        <p:tav tm="100000">
                                          <p:val>
                                            <p:strVal val="#ppt_w"/>
                                          </p:val>
                                        </p:tav>
                                      </p:tavLst>
                                    </p:anim>
                                    <p:anim calcmode="lin" valueType="num">
                                      <p:cBhvr>
                                        <p:cTn id="11" dur="750" fill="hold"/>
                                        <p:tgtEl>
                                          <p:spTgt spid="2"/>
                                        </p:tgtEl>
                                        <p:attrNameLst>
                                          <p:attrName>ppt_h</p:attrName>
                                        </p:attrNameLst>
                                      </p:cBhvr>
                                      <p:tavLst>
                                        <p:tav tm="0">
                                          <p:val>
                                            <p:fltVal val="0"/>
                                          </p:val>
                                        </p:tav>
                                        <p:tav tm="100000">
                                          <p:val>
                                            <p:strVal val="#ppt_h"/>
                                          </p:val>
                                        </p:tav>
                                      </p:tavLst>
                                    </p:anim>
                                    <p:animEffect transition="in" filter="fade">
                                      <p:cBhvr>
                                        <p:cTn id="12" dur="750"/>
                                        <p:tgtEl>
                                          <p:spTgt spid="2"/>
                                        </p:tgtEl>
                                      </p:cBhvr>
                                    </p:animEffect>
                                  </p:childTnLst>
                                </p:cTn>
                              </p:par>
                              <p:par>
                                <p:cTn id="13" presetID="53" presetClass="entr" presetSubtype="16" fill="hold" nodeType="withEffect">
                                  <p:stCondLst>
                                    <p:cond delay="800"/>
                                  </p:stCondLst>
                                  <p:childTnLst>
                                    <p:set>
                                      <p:cBhvr>
                                        <p:cTn id="14" dur="1" fill="hold">
                                          <p:stCondLst>
                                            <p:cond delay="0"/>
                                          </p:stCondLst>
                                        </p:cTn>
                                        <p:tgtEl>
                                          <p:spTgt spid="3"/>
                                        </p:tgtEl>
                                        <p:attrNameLst>
                                          <p:attrName>style.visibility</p:attrName>
                                        </p:attrNameLst>
                                      </p:cBhvr>
                                      <p:to>
                                        <p:strVal val="visible"/>
                                      </p:to>
                                    </p:set>
                                    <p:anim calcmode="lin" valueType="num">
                                      <p:cBhvr>
                                        <p:cTn id="15" dur="750" fill="hold"/>
                                        <p:tgtEl>
                                          <p:spTgt spid="3"/>
                                        </p:tgtEl>
                                        <p:attrNameLst>
                                          <p:attrName>ppt_w</p:attrName>
                                        </p:attrNameLst>
                                      </p:cBhvr>
                                      <p:tavLst>
                                        <p:tav tm="0">
                                          <p:val>
                                            <p:fltVal val="0"/>
                                          </p:val>
                                        </p:tav>
                                        <p:tav tm="100000">
                                          <p:val>
                                            <p:strVal val="#ppt_w"/>
                                          </p:val>
                                        </p:tav>
                                      </p:tavLst>
                                    </p:anim>
                                    <p:anim calcmode="lin" valueType="num">
                                      <p:cBhvr>
                                        <p:cTn id="16" dur="750" fill="hold"/>
                                        <p:tgtEl>
                                          <p:spTgt spid="3"/>
                                        </p:tgtEl>
                                        <p:attrNameLst>
                                          <p:attrName>ppt_h</p:attrName>
                                        </p:attrNameLst>
                                      </p:cBhvr>
                                      <p:tavLst>
                                        <p:tav tm="0">
                                          <p:val>
                                            <p:fltVal val="0"/>
                                          </p:val>
                                        </p:tav>
                                        <p:tav tm="100000">
                                          <p:val>
                                            <p:strVal val="#ppt_h"/>
                                          </p:val>
                                        </p:tav>
                                      </p:tavLst>
                                    </p:anim>
                                    <p:animEffect transition="in" filter="fade">
                                      <p:cBhvr>
                                        <p:cTn id="17" dur="750"/>
                                        <p:tgtEl>
                                          <p:spTgt spid="3"/>
                                        </p:tgtEl>
                                      </p:cBhvr>
                                    </p:animEffect>
                                  </p:childTnLst>
                                </p:cTn>
                              </p:par>
                              <p:par>
                                <p:cTn id="18" presetID="53" presetClass="entr" presetSubtype="16" fill="hold" nodeType="withEffect">
                                  <p:stCondLst>
                                    <p:cond delay="1100"/>
                                  </p:stCondLst>
                                  <p:childTnLst>
                                    <p:set>
                                      <p:cBhvr>
                                        <p:cTn id="19" dur="1" fill="hold">
                                          <p:stCondLst>
                                            <p:cond delay="0"/>
                                          </p:stCondLst>
                                        </p:cTn>
                                        <p:tgtEl>
                                          <p:spTgt spid="4"/>
                                        </p:tgtEl>
                                        <p:attrNameLst>
                                          <p:attrName>style.visibility</p:attrName>
                                        </p:attrNameLst>
                                      </p:cBhvr>
                                      <p:to>
                                        <p:strVal val="visible"/>
                                      </p:to>
                                    </p:set>
                                    <p:anim calcmode="lin" valueType="num">
                                      <p:cBhvr>
                                        <p:cTn id="20" dur="750" fill="hold"/>
                                        <p:tgtEl>
                                          <p:spTgt spid="4"/>
                                        </p:tgtEl>
                                        <p:attrNameLst>
                                          <p:attrName>ppt_w</p:attrName>
                                        </p:attrNameLst>
                                      </p:cBhvr>
                                      <p:tavLst>
                                        <p:tav tm="0">
                                          <p:val>
                                            <p:fltVal val="0"/>
                                          </p:val>
                                        </p:tav>
                                        <p:tav tm="100000">
                                          <p:val>
                                            <p:strVal val="#ppt_w"/>
                                          </p:val>
                                        </p:tav>
                                      </p:tavLst>
                                    </p:anim>
                                    <p:anim calcmode="lin" valueType="num">
                                      <p:cBhvr>
                                        <p:cTn id="21" dur="750" fill="hold"/>
                                        <p:tgtEl>
                                          <p:spTgt spid="4"/>
                                        </p:tgtEl>
                                        <p:attrNameLst>
                                          <p:attrName>ppt_h</p:attrName>
                                        </p:attrNameLst>
                                      </p:cBhvr>
                                      <p:tavLst>
                                        <p:tav tm="0">
                                          <p:val>
                                            <p:fltVal val="0"/>
                                          </p:val>
                                        </p:tav>
                                        <p:tav tm="100000">
                                          <p:val>
                                            <p:strVal val="#ppt_h"/>
                                          </p:val>
                                        </p:tav>
                                      </p:tavLst>
                                    </p:anim>
                                    <p:animEffect transition="in" filter="fade">
                                      <p:cBhvr>
                                        <p:cTn id="22" dur="750"/>
                                        <p:tgtEl>
                                          <p:spTgt spid="4"/>
                                        </p:tgtEl>
                                      </p:cBhvr>
                                    </p:animEffect>
                                  </p:childTnLst>
                                </p:cTn>
                              </p:par>
                              <p:par>
                                <p:cTn id="23" presetID="53" presetClass="entr" presetSubtype="16" fill="hold" nodeType="withEffect">
                                  <p:stCondLst>
                                    <p:cond delay="1300"/>
                                  </p:stCondLst>
                                  <p:childTnLst>
                                    <p:set>
                                      <p:cBhvr>
                                        <p:cTn id="24" dur="1" fill="hold">
                                          <p:stCondLst>
                                            <p:cond delay="0"/>
                                          </p:stCondLst>
                                        </p:cTn>
                                        <p:tgtEl>
                                          <p:spTgt spid="5"/>
                                        </p:tgtEl>
                                        <p:attrNameLst>
                                          <p:attrName>style.visibility</p:attrName>
                                        </p:attrNameLst>
                                      </p:cBhvr>
                                      <p:to>
                                        <p:strVal val="visible"/>
                                      </p:to>
                                    </p:set>
                                    <p:anim calcmode="lin" valueType="num">
                                      <p:cBhvr>
                                        <p:cTn id="25" dur="750" fill="hold"/>
                                        <p:tgtEl>
                                          <p:spTgt spid="5"/>
                                        </p:tgtEl>
                                        <p:attrNameLst>
                                          <p:attrName>ppt_w</p:attrName>
                                        </p:attrNameLst>
                                      </p:cBhvr>
                                      <p:tavLst>
                                        <p:tav tm="0">
                                          <p:val>
                                            <p:fltVal val="0"/>
                                          </p:val>
                                        </p:tav>
                                        <p:tav tm="100000">
                                          <p:val>
                                            <p:strVal val="#ppt_w"/>
                                          </p:val>
                                        </p:tav>
                                      </p:tavLst>
                                    </p:anim>
                                    <p:anim calcmode="lin" valueType="num">
                                      <p:cBhvr>
                                        <p:cTn id="26" dur="750" fill="hold"/>
                                        <p:tgtEl>
                                          <p:spTgt spid="5"/>
                                        </p:tgtEl>
                                        <p:attrNameLst>
                                          <p:attrName>ppt_h</p:attrName>
                                        </p:attrNameLst>
                                      </p:cBhvr>
                                      <p:tavLst>
                                        <p:tav tm="0">
                                          <p:val>
                                            <p:fltVal val="0"/>
                                          </p:val>
                                        </p:tav>
                                        <p:tav tm="100000">
                                          <p:val>
                                            <p:strVal val="#ppt_h"/>
                                          </p:val>
                                        </p:tav>
                                      </p:tavLst>
                                    </p:anim>
                                    <p:animEffect transition="in" filter="fade">
                                      <p:cBhvr>
                                        <p:cTn id="27" dur="750"/>
                                        <p:tgtEl>
                                          <p:spTgt spid="5"/>
                                        </p:tgtEl>
                                      </p:cBhvr>
                                    </p:animEffect>
                                  </p:childTnLst>
                                </p:cTn>
                              </p:par>
                              <p:par>
                                <p:cTn id="28" presetID="53" presetClass="entr" presetSubtype="16" fill="hold" nodeType="withEffect">
                                  <p:stCondLst>
                                    <p:cond delay="1600"/>
                                  </p:stCondLst>
                                  <p:childTnLst>
                                    <p:set>
                                      <p:cBhvr>
                                        <p:cTn id="29" dur="1" fill="hold">
                                          <p:stCondLst>
                                            <p:cond delay="0"/>
                                          </p:stCondLst>
                                        </p:cTn>
                                        <p:tgtEl>
                                          <p:spTgt spid="6"/>
                                        </p:tgtEl>
                                        <p:attrNameLst>
                                          <p:attrName>style.visibility</p:attrName>
                                        </p:attrNameLst>
                                      </p:cBhvr>
                                      <p:to>
                                        <p:strVal val="visible"/>
                                      </p:to>
                                    </p:set>
                                    <p:anim calcmode="lin" valueType="num">
                                      <p:cBhvr>
                                        <p:cTn id="30" dur="750" fill="hold"/>
                                        <p:tgtEl>
                                          <p:spTgt spid="6"/>
                                        </p:tgtEl>
                                        <p:attrNameLst>
                                          <p:attrName>ppt_w</p:attrName>
                                        </p:attrNameLst>
                                      </p:cBhvr>
                                      <p:tavLst>
                                        <p:tav tm="0">
                                          <p:val>
                                            <p:fltVal val="0"/>
                                          </p:val>
                                        </p:tav>
                                        <p:tav tm="100000">
                                          <p:val>
                                            <p:strVal val="#ppt_w"/>
                                          </p:val>
                                        </p:tav>
                                      </p:tavLst>
                                    </p:anim>
                                    <p:anim calcmode="lin" valueType="num">
                                      <p:cBhvr>
                                        <p:cTn id="31" dur="750" fill="hold"/>
                                        <p:tgtEl>
                                          <p:spTgt spid="6"/>
                                        </p:tgtEl>
                                        <p:attrNameLst>
                                          <p:attrName>ppt_h</p:attrName>
                                        </p:attrNameLst>
                                      </p:cBhvr>
                                      <p:tavLst>
                                        <p:tav tm="0">
                                          <p:val>
                                            <p:fltVal val="0"/>
                                          </p:val>
                                        </p:tav>
                                        <p:tav tm="100000">
                                          <p:val>
                                            <p:strVal val="#ppt_h"/>
                                          </p:val>
                                        </p:tav>
                                      </p:tavLst>
                                    </p:anim>
                                    <p:animEffect transition="in" filter="fade">
                                      <p:cBhvr>
                                        <p:cTn id="32" dur="750"/>
                                        <p:tgtEl>
                                          <p:spTgt spid="6"/>
                                        </p:tgtEl>
                                      </p:cBhvr>
                                    </p:animEffect>
                                  </p:childTnLst>
                                </p:cTn>
                              </p:par>
                              <p:par>
                                <p:cTn id="33" presetID="53" presetClass="entr" presetSubtype="16" fill="hold" nodeType="withEffect">
                                  <p:stCondLst>
                                    <p:cond delay="1800"/>
                                  </p:stCondLst>
                                  <p:childTnLst>
                                    <p:set>
                                      <p:cBhvr>
                                        <p:cTn id="34" dur="1" fill="hold">
                                          <p:stCondLst>
                                            <p:cond delay="0"/>
                                          </p:stCondLst>
                                        </p:cTn>
                                        <p:tgtEl>
                                          <p:spTgt spid="7"/>
                                        </p:tgtEl>
                                        <p:attrNameLst>
                                          <p:attrName>style.visibility</p:attrName>
                                        </p:attrNameLst>
                                      </p:cBhvr>
                                      <p:to>
                                        <p:strVal val="visible"/>
                                      </p:to>
                                    </p:set>
                                    <p:anim calcmode="lin" valueType="num">
                                      <p:cBhvr>
                                        <p:cTn id="35" dur="750" fill="hold"/>
                                        <p:tgtEl>
                                          <p:spTgt spid="7"/>
                                        </p:tgtEl>
                                        <p:attrNameLst>
                                          <p:attrName>ppt_w</p:attrName>
                                        </p:attrNameLst>
                                      </p:cBhvr>
                                      <p:tavLst>
                                        <p:tav tm="0">
                                          <p:val>
                                            <p:fltVal val="0"/>
                                          </p:val>
                                        </p:tav>
                                        <p:tav tm="100000">
                                          <p:val>
                                            <p:strVal val="#ppt_w"/>
                                          </p:val>
                                        </p:tav>
                                      </p:tavLst>
                                    </p:anim>
                                    <p:anim calcmode="lin" valueType="num">
                                      <p:cBhvr>
                                        <p:cTn id="36" dur="750" fill="hold"/>
                                        <p:tgtEl>
                                          <p:spTgt spid="7"/>
                                        </p:tgtEl>
                                        <p:attrNameLst>
                                          <p:attrName>ppt_h</p:attrName>
                                        </p:attrNameLst>
                                      </p:cBhvr>
                                      <p:tavLst>
                                        <p:tav tm="0">
                                          <p:val>
                                            <p:fltVal val="0"/>
                                          </p:val>
                                        </p:tav>
                                        <p:tav tm="100000">
                                          <p:val>
                                            <p:strVal val="#ppt_h"/>
                                          </p:val>
                                        </p:tav>
                                      </p:tavLst>
                                    </p:anim>
                                    <p:animEffect transition="in" filter="fade">
                                      <p:cBhvr>
                                        <p:cTn id="37" dur="750"/>
                                        <p:tgtEl>
                                          <p:spTgt spid="7"/>
                                        </p:tgtEl>
                                      </p:cBhvr>
                                    </p:animEffect>
                                  </p:childTnLst>
                                </p:cTn>
                              </p:par>
                              <p:par>
                                <p:cTn id="38" presetID="53" presetClass="entr" presetSubtype="16" fill="hold" nodeType="withEffect">
                                  <p:stCondLst>
                                    <p:cond delay="2200"/>
                                  </p:stCondLst>
                                  <p:childTnLst>
                                    <p:set>
                                      <p:cBhvr>
                                        <p:cTn id="39" dur="1" fill="hold">
                                          <p:stCondLst>
                                            <p:cond delay="0"/>
                                          </p:stCondLst>
                                        </p:cTn>
                                        <p:tgtEl>
                                          <p:spTgt spid="8"/>
                                        </p:tgtEl>
                                        <p:attrNameLst>
                                          <p:attrName>style.visibility</p:attrName>
                                        </p:attrNameLst>
                                      </p:cBhvr>
                                      <p:to>
                                        <p:strVal val="visible"/>
                                      </p:to>
                                    </p:set>
                                    <p:anim calcmode="lin" valueType="num">
                                      <p:cBhvr>
                                        <p:cTn id="40" dur="750" fill="hold"/>
                                        <p:tgtEl>
                                          <p:spTgt spid="8"/>
                                        </p:tgtEl>
                                        <p:attrNameLst>
                                          <p:attrName>ppt_w</p:attrName>
                                        </p:attrNameLst>
                                      </p:cBhvr>
                                      <p:tavLst>
                                        <p:tav tm="0">
                                          <p:val>
                                            <p:fltVal val="0"/>
                                          </p:val>
                                        </p:tav>
                                        <p:tav tm="100000">
                                          <p:val>
                                            <p:strVal val="#ppt_w"/>
                                          </p:val>
                                        </p:tav>
                                      </p:tavLst>
                                    </p:anim>
                                    <p:anim calcmode="lin" valueType="num">
                                      <p:cBhvr>
                                        <p:cTn id="41" dur="750" fill="hold"/>
                                        <p:tgtEl>
                                          <p:spTgt spid="8"/>
                                        </p:tgtEl>
                                        <p:attrNameLst>
                                          <p:attrName>ppt_h</p:attrName>
                                        </p:attrNameLst>
                                      </p:cBhvr>
                                      <p:tavLst>
                                        <p:tav tm="0">
                                          <p:val>
                                            <p:fltVal val="0"/>
                                          </p:val>
                                        </p:tav>
                                        <p:tav tm="100000">
                                          <p:val>
                                            <p:strVal val="#ppt_h"/>
                                          </p:val>
                                        </p:tav>
                                      </p:tavLst>
                                    </p:anim>
                                    <p:animEffect transition="in" filter="fade">
                                      <p:cBhvr>
                                        <p:cTn id="42" dur="750"/>
                                        <p:tgtEl>
                                          <p:spTgt spid="8"/>
                                        </p:tgtEl>
                                      </p:cBhvr>
                                    </p:animEffect>
                                  </p:childTnLst>
                                </p:cTn>
                              </p:par>
                              <p:par>
                                <p:cTn id="43" presetID="12" presetClass="entr" presetSubtype="4" fill="hold" grpId="0" nodeType="withEffect">
                                  <p:stCondLst>
                                    <p:cond delay="1400"/>
                                  </p:stCondLst>
                                  <p:childTnLst>
                                    <p:set>
                                      <p:cBhvr>
                                        <p:cTn id="44" dur="1" fill="hold">
                                          <p:stCondLst>
                                            <p:cond delay="0"/>
                                          </p:stCondLst>
                                        </p:cTn>
                                        <p:tgtEl>
                                          <p:spTgt spid="31"/>
                                        </p:tgtEl>
                                        <p:attrNameLst>
                                          <p:attrName>style.visibility</p:attrName>
                                        </p:attrNameLst>
                                      </p:cBhvr>
                                      <p:to>
                                        <p:strVal val="visible"/>
                                      </p:to>
                                    </p:set>
                                    <p:anim calcmode="lin" valueType="num">
                                      <p:cBhvr additive="base">
                                        <p:cTn id="45" dur="750"/>
                                        <p:tgtEl>
                                          <p:spTgt spid="31"/>
                                        </p:tgtEl>
                                        <p:attrNameLst>
                                          <p:attrName>ppt_y</p:attrName>
                                        </p:attrNameLst>
                                      </p:cBhvr>
                                      <p:tavLst>
                                        <p:tav tm="0">
                                          <p:val>
                                            <p:strVal val="#ppt_y+#ppt_h*1.125000"/>
                                          </p:val>
                                        </p:tav>
                                        <p:tav tm="100000">
                                          <p:val>
                                            <p:strVal val="#ppt_y"/>
                                          </p:val>
                                        </p:tav>
                                      </p:tavLst>
                                    </p:anim>
                                    <p:animEffect transition="in" filter="wipe(up)">
                                      <p:cBhvr>
                                        <p:cTn id="46" dur="750"/>
                                        <p:tgtEl>
                                          <p:spTgt spid="31"/>
                                        </p:tgtEl>
                                      </p:cBhvr>
                                    </p:animEffect>
                                  </p:childTnLst>
                                </p:cTn>
                              </p:par>
                              <p:par>
                                <p:cTn id="47" presetID="12" presetClass="entr" presetSubtype="4" fill="hold" grpId="0" nodeType="withEffect">
                                  <p:stCondLst>
                                    <p:cond delay="1800"/>
                                  </p:stCondLst>
                                  <p:childTnLst>
                                    <p:set>
                                      <p:cBhvr>
                                        <p:cTn id="48" dur="1" fill="hold">
                                          <p:stCondLst>
                                            <p:cond delay="0"/>
                                          </p:stCondLst>
                                        </p:cTn>
                                        <p:tgtEl>
                                          <p:spTgt spid="32"/>
                                        </p:tgtEl>
                                        <p:attrNameLst>
                                          <p:attrName>style.visibility</p:attrName>
                                        </p:attrNameLst>
                                      </p:cBhvr>
                                      <p:to>
                                        <p:strVal val="visible"/>
                                      </p:to>
                                    </p:set>
                                    <p:anim calcmode="lin" valueType="num">
                                      <p:cBhvr additive="base">
                                        <p:cTn id="49" dur="750"/>
                                        <p:tgtEl>
                                          <p:spTgt spid="32"/>
                                        </p:tgtEl>
                                        <p:attrNameLst>
                                          <p:attrName>ppt_y</p:attrName>
                                        </p:attrNameLst>
                                      </p:cBhvr>
                                      <p:tavLst>
                                        <p:tav tm="0">
                                          <p:val>
                                            <p:strVal val="#ppt_y+#ppt_h*1.125000"/>
                                          </p:val>
                                        </p:tav>
                                        <p:tav tm="100000">
                                          <p:val>
                                            <p:strVal val="#ppt_y"/>
                                          </p:val>
                                        </p:tav>
                                      </p:tavLst>
                                    </p:anim>
                                    <p:animEffect transition="in" filter="wipe(up)">
                                      <p:cBhvr>
                                        <p:cTn id="50" dur="750"/>
                                        <p:tgtEl>
                                          <p:spTgt spid="32"/>
                                        </p:tgtEl>
                                      </p:cBhvr>
                                    </p:animEffect>
                                  </p:childTnLst>
                                </p:cTn>
                              </p:par>
                              <p:par>
                                <p:cTn id="51" presetID="12" presetClass="entr" presetSubtype="4" fill="hold" grpId="0" nodeType="withEffect">
                                  <p:stCondLst>
                                    <p:cond delay="2000"/>
                                  </p:stCondLst>
                                  <p:childTnLst>
                                    <p:set>
                                      <p:cBhvr>
                                        <p:cTn id="52" dur="1" fill="hold">
                                          <p:stCondLst>
                                            <p:cond delay="0"/>
                                          </p:stCondLst>
                                        </p:cTn>
                                        <p:tgtEl>
                                          <p:spTgt spid="33"/>
                                        </p:tgtEl>
                                        <p:attrNameLst>
                                          <p:attrName>style.visibility</p:attrName>
                                        </p:attrNameLst>
                                      </p:cBhvr>
                                      <p:to>
                                        <p:strVal val="visible"/>
                                      </p:to>
                                    </p:set>
                                    <p:anim calcmode="lin" valueType="num">
                                      <p:cBhvr additive="base">
                                        <p:cTn id="53" dur="750"/>
                                        <p:tgtEl>
                                          <p:spTgt spid="33"/>
                                        </p:tgtEl>
                                        <p:attrNameLst>
                                          <p:attrName>ppt_y</p:attrName>
                                        </p:attrNameLst>
                                      </p:cBhvr>
                                      <p:tavLst>
                                        <p:tav tm="0">
                                          <p:val>
                                            <p:strVal val="#ppt_y+#ppt_h*1.125000"/>
                                          </p:val>
                                        </p:tav>
                                        <p:tav tm="100000">
                                          <p:val>
                                            <p:strVal val="#ppt_y"/>
                                          </p:val>
                                        </p:tav>
                                      </p:tavLst>
                                    </p:anim>
                                    <p:animEffect transition="in" filter="wipe(up)">
                                      <p:cBhvr>
                                        <p:cTn id="54" dur="750"/>
                                        <p:tgtEl>
                                          <p:spTgt spid="33"/>
                                        </p:tgtEl>
                                      </p:cBhvr>
                                    </p:animEffect>
                                  </p:childTnLst>
                                </p:cTn>
                              </p:par>
                              <p:par>
                                <p:cTn id="55" presetID="12" presetClass="entr" presetSubtype="4" fill="hold" grpId="0" nodeType="withEffect">
                                  <p:stCondLst>
                                    <p:cond delay="2200"/>
                                  </p:stCondLst>
                                  <p:childTnLst>
                                    <p:set>
                                      <p:cBhvr>
                                        <p:cTn id="56" dur="1" fill="hold">
                                          <p:stCondLst>
                                            <p:cond delay="0"/>
                                          </p:stCondLst>
                                        </p:cTn>
                                        <p:tgtEl>
                                          <p:spTgt spid="34"/>
                                        </p:tgtEl>
                                        <p:attrNameLst>
                                          <p:attrName>style.visibility</p:attrName>
                                        </p:attrNameLst>
                                      </p:cBhvr>
                                      <p:to>
                                        <p:strVal val="visible"/>
                                      </p:to>
                                    </p:set>
                                    <p:anim calcmode="lin" valueType="num">
                                      <p:cBhvr additive="base">
                                        <p:cTn id="57" dur="750"/>
                                        <p:tgtEl>
                                          <p:spTgt spid="34"/>
                                        </p:tgtEl>
                                        <p:attrNameLst>
                                          <p:attrName>ppt_y</p:attrName>
                                        </p:attrNameLst>
                                      </p:cBhvr>
                                      <p:tavLst>
                                        <p:tav tm="0">
                                          <p:val>
                                            <p:strVal val="#ppt_y+#ppt_h*1.125000"/>
                                          </p:val>
                                        </p:tav>
                                        <p:tav tm="100000">
                                          <p:val>
                                            <p:strVal val="#ppt_y"/>
                                          </p:val>
                                        </p:tav>
                                      </p:tavLst>
                                    </p:anim>
                                    <p:animEffect transition="in" filter="wipe(up)">
                                      <p:cBhvr>
                                        <p:cTn id="58" dur="750"/>
                                        <p:tgtEl>
                                          <p:spTgt spid="34"/>
                                        </p:tgtEl>
                                      </p:cBhvr>
                                    </p:animEffect>
                                  </p:childTnLst>
                                </p:cTn>
                              </p:par>
                              <p:par>
                                <p:cTn id="59" presetID="12" presetClass="entr" presetSubtype="4" fill="hold" grpId="0" nodeType="withEffect">
                                  <p:stCondLst>
                                    <p:cond delay="2500"/>
                                  </p:stCondLst>
                                  <p:childTnLst>
                                    <p:set>
                                      <p:cBhvr>
                                        <p:cTn id="60" dur="1" fill="hold">
                                          <p:stCondLst>
                                            <p:cond delay="0"/>
                                          </p:stCondLst>
                                        </p:cTn>
                                        <p:tgtEl>
                                          <p:spTgt spid="35"/>
                                        </p:tgtEl>
                                        <p:attrNameLst>
                                          <p:attrName>style.visibility</p:attrName>
                                        </p:attrNameLst>
                                      </p:cBhvr>
                                      <p:to>
                                        <p:strVal val="visible"/>
                                      </p:to>
                                    </p:set>
                                    <p:anim calcmode="lin" valueType="num">
                                      <p:cBhvr additive="base">
                                        <p:cTn id="61" dur="750"/>
                                        <p:tgtEl>
                                          <p:spTgt spid="35"/>
                                        </p:tgtEl>
                                        <p:attrNameLst>
                                          <p:attrName>ppt_y</p:attrName>
                                        </p:attrNameLst>
                                      </p:cBhvr>
                                      <p:tavLst>
                                        <p:tav tm="0">
                                          <p:val>
                                            <p:strVal val="#ppt_y+#ppt_h*1.125000"/>
                                          </p:val>
                                        </p:tav>
                                        <p:tav tm="100000">
                                          <p:val>
                                            <p:strVal val="#ppt_y"/>
                                          </p:val>
                                        </p:tav>
                                      </p:tavLst>
                                    </p:anim>
                                    <p:animEffect transition="in" filter="wipe(up)">
                                      <p:cBhvr>
                                        <p:cTn id="62" dur="750"/>
                                        <p:tgtEl>
                                          <p:spTgt spid="35"/>
                                        </p:tgtEl>
                                      </p:cBhvr>
                                    </p:animEffect>
                                  </p:childTnLst>
                                </p:cTn>
                              </p:par>
                              <p:par>
                                <p:cTn id="63" presetID="12" presetClass="entr" presetSubtype="4" fill="hold" grpId="0" nodeType="withEffect">
                                  <p:stCondLst>
                                    <p:cond delay="2800"/>
                                  </p:stCondLst>
                                  <p:childTnLst>
                                    <p:set>
                                      <p:cBhvr>
                                        <p:cTn id="64" dur="1" fill="hold">
                                          <p:stCondLst>
                                            <p:cond delay="0"/>
                                          </p:stCondLst>
                                        </p:cTn>
                                        <p:tgtEl>
                                          <p:spTgt spid="36"/>
                                        </p:tgtEl>
                                        <p:attrNameLst>
                                          <p:attrName>style.visibility</p:attrName>
                                        </p:attrNameLst>
                                      </p:cBhvr>
                                      <p:to>
                                        <p:strVal val="visible"/>
                                      </p:to>
                                    </p:set>
                                    <p:anim calcmode="lin" valueType="num">
                                      <p:cBhvr additive="base">
                                        <p:cTn id="65" dur="750"/>
                                        <p:tgtEl>
                                          <p:spTgt spid="36"/>
                                        </p:tgtEl>
                                        <p:attrNameLst>
                                          <p:attrName>ppt_y</p:attrName>
                                        </p:attrNameLst>
                                      </p:cBhvr>
                                      <p:tavLst>
                                        <p:tav tm="0">
                                          <p:val>
                                            <p:strVal val="#ppt_y+#ppt_h*1.125000"/>
                                          </p:val>
                                        </p:tav>
                                        <p:tav tm="100000">
                                          <p:val>
                                            <p:strVal val="#ppt_y"/>
                                          </p:val>
                                        </p:tav>
                                      </p:tavLst>
                                    </p:anim>
                                    <p:animEffect transition="in" filter="wipe(up)">
                                      <p:cBhvr>
                                        <p:cTn id="66" dur="750"/>
                                        <p:tgtEl>
                                          <p:spTgt spid="36"/>
                                        </p:tgtEl>
                                      </p:cBhvr>
                                    </p:animEffect>
                                  </p:childTnLst>
                                </p:cTn>
                              </p:par>
                              <p:par>
                                <p:cTn id="67" presetID="12" presetClass="entr" presetSubtype="4" fill="hold" grpId="0" nodeType="withEffect">
                                  <p:stCondLst>
                                    <p:cond delay="3100"/>
                                  </p:stCondLst>
                                  <p:childTnLst>
                                    <p:set>
                                      <p:cBhvr>
                                        <p:cTn id="68" dur="1" fill="hold">
                                          <p:stCondLst>
                                            <p:cond delay="0"/>
                                          </p:stCondLst>
                                        </p:cTn>
                                        <p:tgtEl>
                                          <p:spTgt spid="37"/>
                                        </p:tgtEl>
                                        <p:attrNameLst>
                                          <p:attrName>style.visibility</p:attrName>
                                        </p:attrNameLst>
                                      </p:cBhvr>
                                      <p:to>
                                        <p:strVal val="visible"/>
                                      </p:to>
                                    </p:set>
                                    <p:anim calcmode="lin" valueType="num">
                                      <p:cBhvr additive="base">
                                        <p:cTn id="69" dur="750"/>
                                        <p:tgtEl>
                                          <p:spTgt spid="37"/>
                                        </p:tgtEl>
                                        <p:attrNameLst>
                                          <p:attrName>ppt_y</p:attrName>
                                        </p:attrNameLst>
                                      </p:cBhvr>
                                      <p:tavLst>
                                        <p:tav tm="0">
                                          <p:val>
                                            <p:strVal val="#ppt_y+#ppt_h*1.125000"/>
                                          </p:val>
                                        </p:tav>
                                        <p:tav tm="100000">
                                          <p:val>
                                            <p:strVal val="#ppt_y"/>
                                          </p:val>
                                        </p:tav>
                                      </p:tavLst>
                                    </p:anim>
                                    <p:animEffect transition="in" filter="wipe(up)">
                                      <p:cBhvr>
                                        <p:cTn id="70" dur="750"/>
                                        <p:tgtEl>
                                          <p:spTgt spid="3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1" grpId="0" animBg="1"/>
      <p:bldP spid="32" grpId="0" animBg="1"/>
      <p:bldP spid="33" grpId="0" animBg="1"/>
      <p:bldP spid="34" grpId="0" animBg="1"/>
      <p:bldP spid="35" grpId="0" animBg="1"/>
      <p:bldP spid="36" grpId="0" animBg="1"/>
      <p:bldP spid="37" grpId="0" animBg="1"/>
    </p:bld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93" name="Shape 493"/>
          <p:cNvSpPr>
            <a:spLocks noChangeArrowheads="1"/>
          </p:cNvSpPr>
          <p:nvPr/>
        </p:nvSpPr>
        <p:spPr bwMode="auto">
          <a:xfrm>
            <a:off x="-138113" y="3500438"/>
            <a:ext cx="9467851" cy="1135062"/>
          </a:xfrm>
          <a:custGeom>
            <a:avLst/>
            <a:gdLst>
              <a:gd name="T0" fmla="*/ 4254 w 21600"/>
              <a:gd name="T1" fmla="*/ 0 h 21600"/>
              <a:gd name="T2" fmla="*/ 17191 w 21600"/>
              <a:gd name="T3" fmla="*/ 0 h 21600"/>
              <a:gd name="T4" fmla="*/ 21600 w 21600"/>
              <a:gd name="T5" fmla="*/ 21600 h 21600"/>
              <a:gd name="T6" fmla="*/ 0 w 21600"/>
              <a:gd name="T7" fmla="*/ 21600 h 21600"/>
              <a:gd name="T8" fmla="*/ 4254 w 21600"/>
              <a:gd name="T9" fmla="*/ 0 h 21600"/>
            </a:gdLst>
            <a:ahLst/>
            <a:cxnLst>
              <a:cxn ang="0">
                <a:pos x="T0" y="T1"/>
              </a:cxn>
              <a:cxn ang="0">
                <a:pos x="T2" y="T3"/>
              </a:cxn>
              <a:cxn ang="0">
                <a:pos x="T4" y="T5"/>
              </a:cxn>
              <a:cxn ang="0">
                <a:pos x="T6" y="T7"/>
              </a:cxn>
              <a:cxn ang="0">
                <a:pos x="T8" y="T9"/>
              </a:cxn>
            </a:cxnLst>
            <a:rect l="0" t="0" r="r" b="b"/>
            <a:pathLst>
              <a:path w="21600" h="21600">
                <a:moveTo>
                  <a:pt x="4254" y="0"/>
                </a:moveTo>
                <a:lnTo>
                  <a:pt x="17191" y="0"/>
                </a:lnTo>
                <a:lnTo>
                  <a:pt x="21600" y="21600"/>
                </a:lnTo>
                <a:lnTo>
                  <a:pt x="0" y="21600"/>
                </a:lnTo>
                <a:lnTo>
                  <a:pt x="4254" y="0"/>
                </a:lnTo>
                <a:close/>
              </a:path>
            </a:pathLst>
          </a:custGeom>
          <a:solidFill>
            <a:srgbClr val="FFFFFF">
              <a:alpha val="11765"/>
            </a:srgbClr>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sp>
        <p:nvSpPr>
          <p:cNvPr id="492" name="Shape 492"/>
          <p:cNvSpPr>
            <a:spLocks noChangeArrowheads="1"/>
          </p:cNvSpPr>
          <p:nvPr/>
        </p:nvSpPr>
        <p:spPr bwMode="auto">
          <a:xfrm>
            <a:off x="644525" y="3581400"/>
            <a:ext cx="8104188" cy="973138"/>
          </a:xfrm>
          <a:custGeom>
            <a:avLst/>
            <a:gdLst>
              <a:gd name="T0" fmla="*/ 4254 w 21600"/>
              <a:gd name="T1" fmla="*/ 0 h 21600"/>
              <a:gd name="T2" fmla="*/ 17191 w 21600"/>
              <a:gd name="T3" fmla="*/ 0 h 21600"/>
              <a:gd name="T4" fmla="*/ 21600 w 21600"/>
              <a:gd name="T5" fmla="*/ 21600 h 21600"/>
              <a:gd name="T6" fmla="*/ 0 w 21600"/>
              <a:gd name="T7" fmla="*/ 21600 h 21600"/>
              <a:gd name="T8" fmla="*/ 4254 w 21600"/>
              <a:gd name="T9" fmla="*/ 0 h 21600"/>
            </a:gdLst>
            <a:ahLst/>
            <a:cxnLst>
              <a:cxn ang="0">
                <a:pos x="T0" y="T1"/>
              </a:cxn>
              <a:cxn ang="0">
                <a:pos x="T2" y="T3"/>
              </a:cxn>
              <a:cxn ang="0">
                <a:pos x="T4" y="T5"/>
              </a:cxn>
              <a:cxn ang="0">
                <a:pos x="T6" y="T7"/>
              </a:cxn>
              <a:cxn ang="0">
                <a:pos x="T8" y="T9"/>
              </a:cxn>
            </a:cxnLst>
            <a:rect l="0" t="0" r="r" b="b"/>
            <a:pathLst>
              <a:path w="21600" h="21600">
                <a:moveTo>
                  <a:pt x="4254" y="0"/>
                </a:moveTo>
                <a:lnTo>
                  <a:pt x="17191" y="0"/>
                </a:lnTo>
                <a:lnTo>
                  <a:pt x="21600" y="21600"/>
                </a:lnTo>
                <a:lnTo>
                  <a:pt x="0" y="21600"/>
                </a:lnTo>
                <a:lnTo>
                  <a:pt x="4254" y="0"/>
                </a:lnTo>
                <a:close/>
              </a:path>
            </a:pathLst>
          </a:custGeom>
          <a:solidFill>
            <a:srgbClr val="FFFFFF">
              <a:alpha val="11765"/>
            </a:srgbClr>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sp>
        <p:nvSpPr>
          <p:cNvPr id="491" name="Shape 491"/>
          <p:cNvSpPr>
            <a:spLocks noChangeArrowheads="1"/>
          </p:cNvSpPr>
          <p:nvPr/>
        </p:nvSpPr>
        <p:spPr bwMode="auto">
          <a:xfrm>
            <a:off x="1362075" y="3668713"/>
            <a:ext cx="6669088" cy="800100"/>
          </a:xfrm>
          <a:custGeom>
            <a:avLst/>
            <a:gdLst>
              <a:gd name="T0" fmla="*/ 4254 w 21600"/>
              <a:gd name="T1" fmla="*/ 0 h 21600"/>
              <a:gd name="T2" fmla="*/ 17191 w 21600"/>
              <a:gd name="T3" fmla="*/ 0 h 21600"/>
              <a:gd name="T4" fmla="*/ 21600 w 21600"/>
              <a:gd name="T5" fmla="*/ 21600 h 21600"/>
              <a:gd name="T6" fmla="*/ 0 w 21600"/>
              <a:gd name="T7" fmla="*/ 21600 h 21600"/>
              <a:gd name="T8" fmla="*/ 4254 w 21600"/>
              <a:gd name="T9" fmla="*/ 0 h 21600"/>
            </a:gdLst>
            <a:ahLst/>
            <a:cxnLst>
              <a:cxn ang="0">
                <a:pos x="T0" y="T1"/>
              </a:cxn>
              <a:cxn ang="0">
                <a:pos x="T2" y="T3"/>
              </a:cxn>
              <a:cxn ang="0">
                <a:pos x="T4" y="T5"/>
              </a:cxn>
              <a:cxn ang="0">
                <a:pos x="T6" y="T7"/>
              </a:cxn>
              <a:cxn ang="0">
                <a:pos x="T8" y="T9"/>
              </a:cxn>
            </a:cxnLst>
            <a:rect l="0" t="0" r="r" b="b"/>
            <a:pathLst>
              <a:path w="21600" h="21600">
                <a:moveTo>
                  <a:pt x="4254" y="0"/>
                </a:moveTo>
                <a:lnTo>
                  <a:pt x="17191" y="0"/>
                </a:lnTo>
                <a:lnTo>
                  <a:pt x="21600" y="21600"/>
                </a:lnTo>
                <a:lnTo>
                  <a:pt x="0" y="21600"/>
                </a:lnTo>
                <a:lnTo>
                  <a:pt x="4254" y="0"/>
                </a:lnTo>
                <a:close/>
              </a:path>
            </a:pathLst>
          </a:custGeom>
          <a:solidFill>
            <a:srgbClr val="FFFFFF">
              <a:alpha val="11765"/>
            </a:srgbClr>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sp>
        <p:nvSpPr>
          <p:cNvPr id="494" name="Shape 494"/>
          <p:cNvSpPr>
            <a:spLocks noChangeShapeType="1"/>
          </p:cNvSpPr>
          <p:nvPr/>
        </p:nvSpPr>
        <p:spPr bwMode="auto">
          <a:xfrm flipV="1">
            <a:off x="2535238" y="1684338"/>
            <a:ext cx="0" cy="2428875"/>
          </a:xfrm>
          <a:prstGeom prst="line">
            <a:avLst/>
          </a:prstGeom>
          <a:noFill/>
          <a:ln w="12700">
            <a:solidFill>
              <a:srgbClr val="FFFFFF"/>
            </a:solidFill>
            <a:miter lim="400000"/>
            <a:headEnd/>
            <a:tailEnd type="triangle" w="med" len="med"/>
          </a:ln>
          <a:extLst>
            <a:ext uri="{909E8E84-426E-40DD-AFC4-6F175D3DCCD1}">
              <a14:hiddenFill xmlns:a14="http://schemas.microsoft.com/office/drawing/2010/main">
                <a:noFill/>
              </a14:hiddenFill>
            </a:ext>
          </a:extLst>
        </p:spPr>
        <p:txBody>
          <a:bodyPr/>
          <a:lstStyle/>
          <a:p>
            <a:pPr eaLnBrk="0" hangingPunct="0"/>
            <a:endParaRPr lang="zh-CN" altLang="en-US"/>
          </a:p>
        </p:txBody>
      </p:sp>
      <p:sp>
        <p:nvSpPr>
          <p:cNvPr id="495" name="Shape 495"/>
          <p:cNvSpPr>
            <a:spLocks noChangeArrowheads="1"/>
          </p:cNvSpPr>
          <p:nvPr/>
        </p:nvSpPr>
        <p:spPr bwMode="auto">
          <a:xfrm>
            <a:off x="987425" y="1400175"/>
            <a:ext cx="7216775" cy="865188"/>
          </a:xfrm>
          <a:custGeom>
            <a:avLst/>
            <a:gdLst>
              <a:gd name="T0" fmla="*/ 4254 w 21600"/>
              <a:gd name="T1" fmla="*/ 0 h 21600"/>
              <a:gd name="T2" fmla="*/ 17191 w 21600"/>
              <a:gd name="T3" fmla="*/ 0 h 21600"/>
              <a:gd name="T4" fmla="*/ 21600 w 21600"/>
              <a:gd name="T5" fmla="*/ 21600 h 21600"/>
              <a:gd name="T6" fmla="*/ 0 w 21600"/>
              <a:gd name="T7" fmla="*/ 21600 h 21600"/>
              <a:gd name="T8" fmla="*/ 4254 w 21600"/>
              <a:gd name="T9" fmla="*/ 0 h 21600"/>
            </a:gdLst>
            <a:ahLst/>
            <a:cxnLst>
              <a:cxn ang="0">
                <a:pos x="T0" y="T1"/>
              </a:cxn>
              <a:cxn ang="0">
                <a:pos x="T2" y="T3"/>
              </a:cxn>
              <a:cxn ang="0">
                <a:pos x="T4" y="T5"/>
              </a:cxn>
              <a:cxn ang="0">
                <a:pos x="T6" y="T7"/>
              </a:cxn>
              <a:cxn ang="0">
                <a:pos x="T8" y="T9"/>
              </a:cxn>
            </a:cxnLst>
            <a:rect l="0" t="0" r="r" b="b"/>
            <a:pathLst>
              <a:path w="21600" h="21600">
                <a:moveTo>
                  <a:pt x="4254" y="0"/>
                </a:moveTo>
                <a:lnTo>
                  <a:pt x="17191" y="0"/>
                </a:lnTo>
                <a:lnTo>
                  <a:pt x="21600" y="21600"/>
                </a:lnTo>
                <a:lnTo>
                  <a:pt x="0" y="21600"/>
                </a:lnTo>
                <a:lnTo>
                  <a:pt x="4254" y="0"/>
                </a:lnTo>
                <a:close/>
              </a:path>
            </a:pathLst>
          </a:custGeom>
          <a:noFill/>
          <a:ln w="12700">
            <a:solidFill>
              <a:srgbClr val="FFFFFF">
                <a:alpha val="18823"/>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496" name="Shape 496"/>
          <p:cNvSpPr>
            <a:spLocks noChangeArrowheads="1"/>
          </p:cNvSpPr>
          <p:nvPr/>
        </p:nvSpPr>
        <p:spPr bwMode="auto">
          <a:xfrm>
            <a:off x="2660650" y="1768475"/>
            <a:ext cx="1014413" cy="4826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lIns="17145" rIns="17145">
            <a:spAutoFit/>
          </a:bodyPr>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defTabSz="914400" eaLnBrk="1" hangingPunct="1">
              <a:lnSpc>
                <a:spcPct val="130000"/>
              </a:lnSpc>
            </a:pPr>
            <a:r>
              <a:rPr lang="en-US" altLang="zh-CN" sz="400">
                <a:solidFill>
                  <a:schemeClr val="bg1"/>
                </a:solidFill>
                <a:latin typeface="Arial" pitchFamily="34" charset="0"/>
                <a:cs typeface="Arial" pitchFamily="34" charset="0"/>
                <a:sym typeface="Arial" pitchFamily="34" charset="0"/>
              </a:rPr>
              <a:t>this is a sample text. insert your desired text here. Again. this is a dummy text. enter your own text here. this is a sample text.</a:t>
            </a:r>
          </a:p>
        </p:txBody>
      </p:sp>
      <p:sp>
        <p:nvSpPr>
          <p:cNvPr id="497" name="Shape 497"/>
          <p:cNvSpPr>
            <a:spLocks noChangeShapeType="1"/>
          </p:cNvSpPr>
          <p:nvPr/>
        </p:nvSpPr>
        <p:spPr bwMode="auto">
          <a:xfrm flipV="1">
            <a:off x="4297363" y="2117725"/>
            <a:ext cx="0" cy="1995488"/>
          </a:xfrm>
          <a:prstGeom prst="line">
            <a:avLst/>
          </a:prstGeom>
          <a:noFill/>
          <a:ln w="12700">
            <a:solidFill>
              <a:srgbClr val="FFFFFF"/>
            </a:solidFill>
            <a:miter lim="400000"/>
            <a:headEnd/>
            <a:tailEnd type="triangle" w="med" len="med"/>
          </a:ln>
          <a:extLst>
            <a:ext uri="{909E8E84-426E-40DD-AFC4-6F175D3DCCD1}">
              <a14:hiddenFill xmlns:a14="http://schemas.microsoft.com/office/drawing/2010/main">
                <a:noFill/>
              </a14:hiddenFill>
            </a:ext>
          </a:extLst>
        </p:spPr>
        <p:txBody>
          <a:bodyPr/>
          <a:lstStyle/>
          <a:p>
            <a:pPr eaLnBrk="0" hangingPunct="0"/>
            <a:endParaRPr lang="zh-CN" altLang="en-US"/>
          </a:p>
        </p:txBody>
      </p:sp>
      <p:sp>
        <p:nvSpPr>
          <p:cNvPr id="498" name="Shape 498"/>
          <p:cNvSpPr/>
          <p:nvPr/>
        </p:nvSpPr>
        <p:spPr>
          <a:xfrm>
            <a:off x="4421188" y="2301875"/>
            <a:ext cx="1016000" cy="482600"/>
          </a:xfrm>
          <a:prstGeom prst="rect">
            <a:avLst/>
          </a:prstGeom>
          <a:ln w="12700">
            <a:miter lim="400000"/>
          </a:ln>
        </p:spPr>
        <p:txBody>
          <a:bodyPr lIns="17145" rIns="17145">
            <a:spAutoFit/>
          </a:bodyPr>
          <a:lstStyle>
            <a:lvl1pPr algn="l"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Again. this is a dummy text. enter your own text here. this is a sample text.</a:t>
            </a:r>
          </a:p>
        </p:txBody>
      </p:sp>
      <p:sp>
        <p:nvSpPr>
          <p:cNvPr id="499" name="Shape 499"/>
          <p:cNvSpPr>
            <a:spLocks noChangeShapeType="1"/>
          </p:cNvSpPr>
          <p:nvPr/>
        </p:nvSpPr>
        <p:spPr bwMode="auto">
          <a:xfrm flipV="1">
            <a:off x="6354763" y="2527300"/>
            <a:ext cx="0" cy="1585913"/>
          </a:xfrm>
          <a:prstGeom prst="line">
            <a:avLst/>
          </a:prstGeom>
          <a:noFill/>
          <a:ln w="12700">
            <a:solidFill>
              <a:srgbClr val="FFFFFF"/>
            </a:solidFill>
            <a:miter lim="400000"/>
            <a:headEnd/>
            <a:tailEnd type="triangle" w="med" len="med"/>
          </a:ln>
          <a:extLst>
            <a:ext uri="{909E8E84-426E-40DD-AFC4-6F175D3DCCD1}">
              <a14:hiddenFill xmlns:a14="http://schemas.microsoft.com/office/drawing/2010/main">
                <a:noFill/>
              </a14:hiddenFill>
            </a:ext>
          </a:extLst>
        </p:spPr>
        <p:txBody>
          <a:bodyPr/>
          <a:lstStyle/>
          <a:p>
            <a:pPr eaLnBrk="0" hangingPunct="0"/>
            <a:endParaRPr lang="zh-CN" altLang="en-US"/>
          </a:p>
        </p:txBody>
      </p:sp>
      <p:sp>
        <p:nvSpPr>
          <p:cNvPr id="500" name="Shape 500"/>
          <p:cNvSpPr/>
          <p:nvPr/>
        </p:nvSpPr>
        <p:spPr>
          <a:xfrm>
            <a:off x="6480175" y="2925763"/>
            <a:ext cx="1016000" cy="482600"/>
          </a:xfrm>
          <a:prstGeom prst="rect">
            <a:avLst/>
          </a:prstGeom>
          <a:ln w="12700">
            <a:miter lim="400000"/>
          </a:ln>
        </p:spPr>
        <p:txBody>
          <a:bodyPr lIns="17145" rIns="17145">
            <a:spAutoFit/>
          </a:bodyPr>
          <a:lstStyle>
            <a:lvl1pPr algn="l"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Again. this is a dummy text. enter your own text here. this is a sample text.</a:t>
            </a:r>
          </a:p>
        </p:txBody>
      </p:sp>
      <p:sp>
        <p:nvSpPr>
          <p:cNvPr id="501" name="Shape 501"/>
          <p:cNvSpPr>
            <a:spLocks noChangeArrowheads="1"/>
          </p:cNvSpPr>
          <p:nvPr/>
        </p:nvSpPr>
        <p:spPr bwMode="auto">
          <a:xfrm>
            <a:off x="1768475" y="2063750"/>
            <a:ext cx="5654675" cy="677863"/>
          </a:xfrm>
          <a:custGeom>
            <a:avLst/>
            <a:gdLst>
              <a:gd name="T0" fmla="*/ 4254 w 21600"/>
              <a:gd name="T1" fmla="*/ 0 h 21600"/>
              <a:gd name="T2" fmla="*/ 17191 w 21600"/>
              <a:gd name="T3" fmla="*/ 0 h 21600"/>
              <a:gd name="T4" fmla="*/ 21600 w 21600"/>
              <a:gd name="T5" fmla="*/ 21600 h 21600"/>
              <a:gd name="T6" fmla="*/ 0 w 21600"/>
              <a:gd name="T7" fmla="*/ 21600 h 21600"/>
              <a:gd name="T8" fmla="*/ 4254 w 21600"/>
              <a:gd name="T9" fmla="*/ 0 h 21600"/>
            </a:gdLst>
            <a:ahLst/>
            <a:cxnLst>
              <a:cxn ang="0">
                <a:pos x="T0" y="T1"/>
              </a:cxn>
              <a:cxn ang="0">
                <a:pos x="T2" y="T3"/>
              </a:cxn>
              <a:cxn ang="0">
                <a:pos x="T4" y="T5"/>
              </a:cxn>
              <a:cxn ang="0">
                <a:pos x="T6" y="T7"/>
              </a:cxn>
              <a:cxn ang="0">
                <a:pos x="T8" y="T9"/>
              </a:cxn>
            </a:cxnLst>
            <a:rect l="0" t="0" r="r" b="b"/>
            <a:pathLst>
              <a:path w="21600" h="21600">
                <a:moveTo>
                  <a:pt x="4254" y="0"/>
                </a:moveTo>
                <a:lnTo>
                  <a:pt x="17191" y="0"/>
                </a:lnTo>
                <a:lnTo>
                  <a:pt x="21600" y="21600"/>
                </a:lnTo>
                <a:lnTo>
                  <a:pt x="0" y="21600"/>
                </a:lnTo>
                <a:lnTo>
                  <a:pt x="4254" y="0"/>
                </a:lnTo>
                <a:close/>
              </a:path>
            </a:pathLst>
          </a:custGeom>
          <a:noFill/>
          <a:ln w="12700">
            <a:solidFill>
              <a:srgbClr val="FFFFFF">
                <a:alpha val="34901"/>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502" name="Shape 502"/>
          <p:cNvSpPr>
            <a:spLocks noChangeArrowheads="1"/>
          </p:cNvSpPr>
          <p:nvPr/>
        </p:nvSpPr>
        <p:spPr bwMode="auto">
          <a:xfrm>
            <a:off x="2343150" y="4179888"/>
            <a:ext cx="344488" cy="17145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wrap="none" lIns="0" tIns="0" rIns="0" bIns="0" anchor="ctr">
            <a:spAutoFit/>
          </a:bodyPr>
          <a:lstStyle/>
          <a:p>
            <a:pPr>
              <a:lnSpc>
                <a:spcPct val="80000"/>
              </a:lnSpc>
            </a:pPr>
            <a:r>
              <a:rPr lang="zh-CN" altLang="zh-CN" sz="1400">
                <a:solidFill>
                  <a:schemeClr val="bg1"/>
                </a:solidFill>
                <a:latin typeface="Impact" pitchFamily="34" charset="0"/>
                <a:ea typeface="헤드라인A"/>
                <a:cs typeface="헤드라인A"/>
                <a:sym typeface="헤드라인A"/>
              </a:rPr>
              <a:t>2014</a:t>
            </a:r>
          </a:p>
        </p:txBody>
      </p:sp>
      <p:sp>
        <p:nvSpPr>
          <p:cNvPr id="503" name="Shape 503"/>
          <p:cNvSpPr>
            <a:spLocks noChangeArrowheads="1"/>
          </p:cNvSpPr>
          <p:nvPr/>
        </p:nvSpPr>
        <p:spPr bwMode="auto">
          <a:xfrm>
            <a:off x="4103688" y="4179888"/>
            <a:ext cx="352425" cy="17145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wrap="none" lIns="0" tIns="0" rIns="0" bIns="0" anchor="ctr">
            <a:spAutoFit/>
          </a:bodyPr>
          <a:lstStyle/>
          <a:p>
            <a:pPr>
              <a:lnSpc>
                <a:spcPct val="80000"/>
              </a:lnSpc>
            </a:pPr>
            <a:r>
              <a:rPr lang="zh-CN" altLang="zh-CN" sz="1400">
                <a:solidFill>
                  <a:schemeClr val="bg1"/>
                </a:solidFill>
                <a:latin typeface="Impact" pitchFamily="34" charset="0"/>
                <a:ea typeface="헤드라인A"/>
                <a:cs typeface="헤드라인A"/>
                <a:sym typeface="헤드라인A"/>
              </a:rPr>
              <a:t>2015</a:t>
            </a:r>
          </a:p>
        </p:txBody>
      </p:sp>
      <p:sp>
        <p:nvSpPr>
          <p:cNvPr id="504" name="Shape 504"/>
          <p:cNvSpPr>
            <a:spLocks noChangeArrowheads="1"/>
          </p:cNvSpPr>
          <p:nvPr/>
        </p:nvSpPr>
        <p:spPr bwMode="auto">
          <a:xfrm>
            <a:off x="6162675" y="4179888"/>
            <a:ext cx="352425" cy="17145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wrap="none" lIns="0" tIns="0" rIns="0" bIns="0" anchor="ctr">
            <a:spAutoFit/>
          </a:bodyPr>
          <a:lstStyle/>
          <a:p>
            <a:pPr>
              <a:lnSpc>
                <a:spcPct val="80000"/>
              </a:lnSpc>
            </a:pPr>
            <a:r>
              <a:rPr lang="zh-CN" altLang="zh-CN" sz="1400">
                <a:solidFill>
                  <a:schemeClr val="bg1"/>
                </a:solidFill>
                <a:latin typeface="Impact" pitchFamily="34" charset="0"/>
                <a:ea typeface="헤드라인A"/>
                <a:cs typeface="헤드라인A"/>
                <a:sym typeface="헤드라인A"/>
              </a:rPr>
              <a:t>2016</a:t>
            </a:r>
          </a:p>
        </p:txBody>
      </p:sp>
    </p:spTree>
  </p:cSld>
  <p:clrMapOvr>
    <a:masterClrMapping/>
  </p:clrMapOvr>
  <mc:AlternateContent xmlns:mc="http://schemas.openxmlformats.org/markup-compatibility/2006" xmlns:p14="http://schemas.microsoft.com/office/powerpoint/2010/main">
    <mc:Choice Requires="p14">
      <p:transition spd="slow" p14:dur="1500" advClick="0" advTm="1000">
        <p:random/>
      </p:transition>
    </mc:Choice>
    <mc:Fallback xmlns="">
      <p:transition spd="slow" advClick="0" advTm="1000">
        <p:random/>
      </p:transition>
    </mc:Fallback>
  </mc:AlternateContent>
  <p:timing>
    <p:tnLst>
      <p:par>
        <p:cTn id="1" dur="indefinite" restart="never" nodeType="tmRoot">
          <p:childTnLst>
            <p:seq concurrent="1" nextAc="seek">
              <p:cTn id="2" dur="indefinite" nodeType="mainSeq">
                <p:childTnLst>
                  <p:par>
                    <p:cTn id="3" fill="hold" nodeType="clickPar">
                      <p:stCondLst>
                        <p:cond delay="indefinite"/>
                        <p:cond evt="onBegin" delay="0">
                          <p:tn val="2"/>
                        </p:cond>
                      </p:stCondLst>
                      <p:childTnLst>
                        <p:par>
                          <p:cTn id="4" fill="hold" nodeType="withGroup">
                            <p:stCondLst>
                              <p:cond delay="0"/>
                            </p:stCondLst>
                            <p:childTnLst>
                              <p:par>
                                <p:cTn id="5" presetID="42" presetClass="entr" presetSubtype="0" fill="hold" nodeType="withEffect">
                                  <p:stCondLst>
                                    <p:cond delay="0"/>
                                  </p:stCondLst>
                                  <p:childTnLst>
                                    <p:set>
                                      <p:cBhvr>
                                        <p:cTn id="6" dur="1" fill="hold">
                                          <p:stCondLst>
                                            <p:cond delay="0"/>
                                          </p:stCondLst>
                                        </p:cTn>
                                        <p:tgtEl>
                                          <p:spTgt spid="491"/>
                                        </p:tgtEl>
                                        <p:attrNameLst>
                                          <p:attrName>style.visibility</p:attrName>
                                        </p:attrNameLst>
                                      </p:cBhvr>
                                      <p:to>
                                        <p:strVal val="visible"/>
                                      </p:to>
                                    </p:set>
                                    <p:animEffect transition="in" filter="fade">
                                      <p:cBhvr>
                                        <p:cTn id="7" dur="750"/>
                                        <p:tgtEl>
                                          <p:spTgt spid="491"/>
                                        </p:tgtEl>
                                      </p:cBhvr>
                                    </p:animEffect>
                                    <p:anim calcmode="lin" valueType="num">
                                      <p:cBhvr>
                                        <p:cTn id="8" dur="750" fill="hold"/>
                                        <p:tgtEl>
                                          <p:spTgt spid="491"/>
                                        </p:tgtEl>
                                        <p:attrNameLst>
                                          <p:attrName>ppt_x</p:attrName>
                                        </p:attrNameLst>
                                      </p:cBhvr>
                                      <p:tavLst>
                                        <p:tav tm="0">
                                          <p:val>
                                            <p:strVal val="#ppt_x"/>
                                          </p:val>
                                        </p:tav>
                                        <p:tav tm="100000">
                                          <p:val>
                                            <p:strVal val="#ppt_x"/>
                                          </p:val>
                                        </p:tav>
                                      </p:tavLst>
                                    </p:anim>
                                    <p:anim calcmode="lin" valueType="num">
                                      <p:cBhvr>
                                        <p:cTn id="9" dur="750" fill="hold"/>
                                        <p:tgtEl>
                                          <p:spTgt spid="491"/>
                                        </p:tgtEl>
                                        <p:attrNameLst>
                                          <p:attrName>ppt_y</p:attrName>
                                        </p:attrNameLst>
                                      </p:cBhvr>
                                      <p:tavLst>
                                        <p:tav tm="0">
                                          <p:val>
                                            <p:strVal val="#ppt_y+.1"/>
                                          </p:val>
                                        </p:tav>
                                        <p:tav tm="100000">
                                          <p:val>
                                            <p:strVal val="#ppt_y"/>
                                          </p:val>
                                        </p:tav>
                                      </p:tavLst>
                                    </p:anim>
                                  </p:childTnLst>
                                </p:cTn>
                              </p:par>
                              <p:par>
                                <p:cTn id="10" presetID="42" presetClass="entr" presetSubtype="0" fill="hold" nodeType="withEffect">
                                  <p:stCondLst>
                                    <p:cond delay="200"/>
                                  </p:stCondLst>
                                  <p:childTnLst>
                                    <p:set>
                                      <p:cBhvr>
                                        <p:cTn id="11" dur="1" fill="hold">
                                          <p:stCondLst>
                                            <p:cond delay="0"/>
                                          </p:stCondLst>
                                        </p:cTn>
                                        <p:tgtEl>
                                          <p:spTgt spid="492"/>
                                        </p:tgtEl>
                                        <p:attrNameLst>
                                          <p:attrName>style.visibility</p:attrName>
                                        </p:attrNameLst>
                                      </p:cBhvr>
                                      <p:to>
                                        <p:strVal val="visible"/>
                                      </p:to>
                                    </p:set>
                                    <p:animEffect transition="in" filter="fade">
                                      <p:cBhvr>
                                        <p:cTn id="12" dur="750"/>
                                        <p:tgtEl>
                                          <p:spTgt spid="492"/>
                                        </p:tgtEl>
                                      </p:cBhvr>
                                    </p:animEffect>
                                    <p:anim calcmode="lin" valueType="num">
                                      <p:cBhvr>
                                        <p:cTn id="13" dur="750" fill="hold"/>
                                        <p:tgtEl>
                                          <p:spTgt spid="492"/>
                                        </p:tgtEl>
                                        <p:attrNameLst>
                                          <p:attrName>ppt_x</p:attrName>
                                        </p:attrNameLst>
                                      </p:cBhvr>
                                      <p:tavLst>
                                        <p:tav tm="0">
                                          <p:val>
                                            <p:strVal val="#ppt_x"/>
                                          </p:val>
                                        </p:tav>
                                        <p:tav tm="100000">
                                          <p:val>
                                            <p:strVal val="#ppt_x"/>
                                          </p:val>
                                        </p:tav>
                                      </p:tavLst>
                                    </p:anim>
                                    <p:anim calcmode="lin" valueType="num">
                                      <p:cBhvr>
                                        <p:cTn id="14" dur="750" fill="hold"/>
                                        <p:tgtEl>
                                          <p:spTgt spid="492"/>
                                        </p:tgtEl>
                                        <p:attrNameLst>
                                          <p:attrName>ppt_y</p:attrName>
                                        </p:attrNameLst>
                                      </p:cBhvr>
                                      <p:tavLst>
                                        <p:tav tm="0">
                                          <p:val>
                                            <p:strVal val="#ppt_y+.1"/>
                                          </p:val>
                                        </p:tav>
                                        <p:tav tm="100000">
                                          <p:val>
                                            <p:strVal val="#ppt_y"/>
                                          </p:val>
                                        </p:tav>
                                      </p:tavLst>
                                    </p:anim>
                                  </p:childTnLst>
                                </p:cTn>
                              </p:par>
                              <p:par>
                                <p:cTn id="15" presetID="42" presetClass="entr" presetSubtype="0" fill="hold" nodeType="withEffect">
                                  <p:stCondLst>
                                    <p:cond delay="400"/>
                                  </p:stCondLst>
                                  <p:childTnLst>
                                    <p:set>
                                      <p:cBhvr>
                                        <p:cTn id="16" dur="1" fill="hold">
                                          <p:stCondLst>
                                            <p:cond delay="0"/>
                                          </p:stCondLst>
                                        </p:cTn>
                                        <p:tgtEl>
                                          <p:spTgt spid="493"/>
                                        </p:tgtEl>
                                        <p:attrNameLst>
                                          <p:attrName>style.visibility</p:attrName>
                                        </p:attrNameLst>
                                      </p:cBhvr>
                                      <p:to>
                                        <p:strVal val="visible"/>
                                      </p:to>
                                    </p:set>
                                    <p:animEffect transition="in" filter="fade">
                                      <p:cBhvr>
                                        <p:cTn id="17" dur="750"/>
                                        <p:tgtEl>
                                          <p:spTgt spid="493"/>
                                        </p:tgtEl>
                                      </p:cBhvr>
                                    </p:animEffect>
                                    <p:anim calcmode="lin" valueType="num">
                                      <p:cBhvr>
                                        <p:cTn id="18" dur="750" fill="hold"/>
                                        <p:tgtEl>
                                          <p:spTgt spid="493"/>
                                        </p:tgtEl>
                                        <p:attrNameLst>
                                          <p:attrName>ppt_x</p:attrName>
                                        </p:attrNameLst>
                                      </p:cBhvr>
                                      <p:tavLst>
                                        <p:tav tm="0">
                                          <p:val>
                                            <p:strVal val="#ppt_x"/>
                                          </p:val>
                                        </p:tav>
                                        <p:tav tm="100000">
                                          <p:val>
                                            <p:strVal val="#ppt_x"/>
                                          </p:val>
                                        </p:tav>
                                      </p:tavLst>
                                    </p:anim>
                                    <p:anim calcmode="lin" valueType="num">
                                      <p:cBhvr>
                                        <p:cTn id="19" dur="750" fill="hold"/>
                                        <p:tgtEl>
                                          <p:spTgt spid="493"/>
                                        </p:tgtEl>
                                        <p:attrNameLst>
                                          <p:attrName>ppt_y</p:attrName>
                                        </p:attrNameLst>
                                      </p:cBhvr>
                                      <p:tavLst>
                                        <p:tav tm="0">
                                          <p:val>
                                            <p:strVal val="#ppt_y+.1"/>
                                          </p:val>
                                        </p:tav>
                                        <p:tav tm="100000">
                                          <p:val>
                                            <p:strVal val="#ppt_y"/>
                                          </p:val>
                                        </p:tav>
                                      </p:tavLst>
                                    </p:anim>
                                  </p:childTnLst>
                                </p:cTn>
                              </p:par>
                              <p:par>
                                <p:cTn id="20" presetID="42" presetClass="entr" presetSubtype="0" fill="hold" grpId="0" nodeType="withEffect">
                                  <p:stCondLst>
                                    <p:cond delay="700"/>
                                  </p:stCondLst>
                                  <p:childTnLst>
                                    <p:set>
                                      <p:cBhvr>
                                        <p:cTn id="21" dur="1" fill="hold">
                                          <p:stCondLst>
                                            <p:cond delay="0"/>
                                          </p:stCondLst>
                                        </p:cTn>
                                        <p:tgtEl>
                                          <p:spTgt spid="502"/>
                                        </p:tgtEl>
                                        <p:attrNameLst>
                                          <p:attrName>style.visibility</p:attrName>
                                        </p:attrNameLst>
                                      </p:cBhvr>
                                      <p:to>
                                        <p:strVal val="visible"/>
                                      </p:to>
                                    </p:set>
                                    <p:animEffect transition="in" filter="fade">
                                      <p:cBhvr>
                                        <p:cTn id="22" dur="500"/>
                                        <p:tgtEl>
                                          <p:spTgt spid="502"/>
                                        </p:tgtEl>
                                      </p:cBhvr>
                                    </p:animEffect>
                                    <p:anim calcmode="lin" valueType="num">
                                      <p:cBhvr>
                                        <p:cTn id="23" dur="500" fill="hold"/>
                                        <p:tgtEl>
                                          <p:spTgt spid="502"/>
                                        </p:tgtEl>
                                        <p:attrNameLst>
                                          <p:attrName>ppt_x</p:attrName>
                                        </p:attrNameLst>
                                      </p:cBhvr>
                                      <p:tavLst>
                                        <p:tav tm="0">
                                          <p:val>
                                            <p:strVal val="#ppt_x"/>
                                          </p:val>
                                        </p:tav>
                                        <p:tav tm="100000">
                                          <p:val>
                                            <p:strVal val="#ppt_x"/>
                                          </p:val>
                                        </p:tav>
                                      </p:tavLst>
                                    </p:anim>
                                    <p:anim calcmode="lin" valueType="num">
                                      <p:cBhvr>
                                        <p:cTn id="24" dur="500" fill="hold"/>
                                        <p:tgtEl>
                                          <p:spTgt spid="502"/>
                                        </p:tgtEl>
                                        <p:attrNameLst>
                                          <p:attrName>ppt_y</p:attrName>
                                        </p:attrNameLst>
                                      </p:cBhvr>
                                      <p:tavLst>
                                        <p:tav tm="0">
                                          <p:val>
                                            <p:strVal val="#ppt_y+.1"/>
                                          </p:val>
                                        </p:tav>
                                        <p:tav tm="100000">
                                          <p:val>
                                            <p:strVal val="#ppt_y"/>
                                          </p:val>
                                        </p:tav>
                                      </p:tavLst>
                                    </p:anim>
                                  </p:childTnLst>
                                </p:cTn>
                              </p:par>
                              <p:par>
                                <p:cTn id="25" presetID="42" presetClass="entr" presetSubtype="0" fill="hold" grpId="0" nodeType="withEffect">
                                  <p:stCondLst>
                                    <p:cond delay="800"/>
                                  </p:stCondLst>
                                  <p:childTnLst>
                                    <p:set>
                                      <p:cBhvr>
                                        <p:cTn id="26" dur="1" fill="hold">
                                          <p:stCondLst>
                                            <p:cond delay="0"/>
                                          </p:stCondLst>
                                        </p:cTn>
                                        <p:tgtEl>
                                          <p:spTgt spid="503"/>
                                        </p:tgtEl>
                                        <p:attrNameLst>
                                          <p:attrName>style.visibility</p:attrName>
                                        </p:attrNameLst>
                                      </p:cBhvr>
                                      <p:to>
                                        <p:strVal val="visible"/>
                                      </p:to>
                                    </p:set>
                                    <p:animEffect transition="in" filter="fade">
                                      <p:cBhvr>
                                        <p:cTn id="27" dur="500"/>
                                        <p:tgtEl>
                                          <p:spTgt spid="503"/>
                                        </p:tgtEl>
                                      </p:cBhvr>
                                    </p:animEffect>
                                    <p:anim calcmode="lin" valueType="num">
                                      <p:cBhvr>
                                        <p:cTn id="28" dur="500" fill="hold"/>
                                        <p:tgtEl>
                                          <p:spTgt spid="503"/>
                                        </p:tgtEl>
                                        <p:attrNameLst>
                                          <p:attrName>ppt_x</p:attrName>
                                        </p:attrNameLst>
                                      </p:cBhvr>
                                      <p:tavLst>
                                        <p:tav tm="0">
                                          <p:val>
                                            <p:strVal val="#ppt_x"/>
                                          </p:val>
                                        </p:tav>
                                        <p:tav tm="100000">
                                          <p:val>
                                            <p:strVal val="#ppt_x"/>
                                          </p:val>
                                        </p:tav>
                                      </p:tavLst>
                                    </p:anim>
                                    <p:anim calcmode="lin" valueType="num">
                                      <p:cBhvr>
                                        <p:cTn id="29" dur="500" fill="hold"/>
                                        <p:tgtEl>
                                          <p:spTgt spid="503"/>
                                        </p:tgtEl>
                                        <p:attrNameLst>
                                          <p:attrName>ppt_y</p:attrName>
                                        </p:attrNameLst>
                                      </p:cBhvr>
                                      <p:tavLst>
                                        <p:tav tm="0">
                                          <p:val>
                                            <p:strVal val="#ppt_y+.1"/>
                                          </p:val>
                                        </p:tav>
                                        <p:tav tm="100000">
                                          <p:val>
                                            <p:strVal val="#ppt_y"/>
                                          </p:val>
                                        </p:tav>
                                      </p:tavLst>
                                    </p:anim>
                                  </p:childTnLst>
                                </p:cTn>
                              </p:par>
                              <p:par>
                                <p:cTn id="30" presetID="42" presetClass="entr" presetSubtype="0" fill="hold" grpId="0" nodeType="withEffect">
                                  <p:stCondLst>
                                    <p:cond delay="1000"/>
                                  </p:stCondLst>
                                  <p:childTnLst>
                                    <p:set>
                                      <p:cBhvr>
                                        <p:cTn id="31" dur="1" fill="hold">
                                          <p:stCondLst>
                                            <p:cond delay="0"/>
                                          </p:stCondLst>
                                        </p:cTn>
                                        <p:tgtEl>
                                          <p:spTgt spid="504"/>
                                        </p:tgtEl>
                                        <p:attrNameLst>
                                          <p:attrName>style.visibility</p:attrName>
                                        </p:attrNameLst>
                                      </p:cBhvr>
                                      <p:to>
                                        <p:strVal val="visible"/>
                                      </p:to>
                                    </p:set>
                                    <p:animEffect transition="in" filter="fade">
                                      <p:cBhvr>
                                        <p:cTn id="32" dur="500"/>
                                        <p:tgtEl>
                                          <p:spTgt spid="504"/>
                                        </p:tgtEl>
                                      </p:cBhvr>
                                    </p:animEffect>
                                    <p:anim calcmode="lin" valueType="num">
                                      <p:cBhvr>
                                        <p:cTn id="33" dur="500" fill="hold"/>
                                        <p:tgtEl>
                                          <p:spTgt spid="504"/>
                                        </p:tgtEl>
                                        <p:attrNameLst>
                                          <p:attrName>ppt_x</p:attrName>
                                        </p:attrNameLst>
                                      </p:cBhvr>
                                      <p:tavLst>
                                        <p:tav tm="0">
                                          <p:val>
                                            <p:strVal val="#ppt_x"/>
                                          </p:val>
                                        </p:tav>
                                        <p:tav tm="100000">
                                          <p:val>
                                            <p:strVal val="#ppt_x"/>
                                          </p:val>
                                        </p:tav>
                                      </p:tavLst>
                                    </p:anim>
                                    <p:anim calcmode="lin" valueType="num">
                                      <p:cBhvr>
                                        <p:cTn id="34" dur="500" fill="hold"/>
                                        <p:tgtEl>
                                          <p:spTgt spid="504"/>
                                        </p:tgtEl>
                                        <p:attrNameLst>
                                          <p:attrName>ppt_y</p:attrName>
                                        </p:attrNameLst>
                                      </p:cBhvr>
                                      <p:tavLst>
                                        <p:tav tm="0">
                                          <p:val>
                                            <p:strVal val="#ppt_y+.1"/>
                                          </p:val>
                                        </p:tav>
                                        <p:tav tm="100000">
                                          <p:val>
                                            <p:strVal val="#ppt_y"/>
                                          </p:val>
                                        </p:tav>
                                      </p:tavLst>
                                    </p:anim>
                                  </p:childTnLst>
                                </p:cTn>
                              </p:par>
                              <p:par>
                                <p:cTn id="35" presetID="22" presetClass="entr" presetSubtype="4" fill="hold" nodeType="withEffect">
                                  <p:stCondLst>
                                    <p:cond delay="1250"/>
                                  </p:stCondLst>
                                  <p:childTnLst>
                                    <p:set>
                                      <p:cBhvr>
                                        <p:cTn id="36" dur="1" fill="hold">
                                          <p:stCondLst>
                                            <p:cond delay="0"/>
                                          </p:stCondLst>
                                        </p:cTn>
                                        <p:tgtEl>
                                          <p:spTgt spid="494"/>
                                        </p:tgtEl>
                                        <p:attrNameLst>
                                          <p:attrName>style.visibility</p:attrName>
                                        </p:attrNameLst>
                                      </p:cBhvr>
                                      <p:to>
                                        <p:strVal val="visible"/>
                                      </p:to>
                                    </p:set>
                                    <p:animEffect transition="in" filter="wipe(down)">
                                      <p:cBhvr>
                                        <p:cTn id="37" dur="500"/>
                                        <p:tgtEl>
                                          <p:spTgt spid="494"/>
                                        </p:tgtEl>
                                      </p:cBhvr>
                                    </p:animEffect>
                                  </p:childTnLst>
                                </p:cTn>
                              </p:par>
                              <p:par>
                                <p:cTn id="38" presetID="22" presetClass="entr" presetSubtype="4" fill="hold" nodeType="withEffect">
                                  <p:stCondLst>
                                    <p:cond delay="1250"/>
                                  </p:stCondLst>
                                  <p:childTnLst>
                                    <p:set>
                                      <p:cBhvr>
                                        <p:cTn id="39" dur="1" fill="hold">
                                          <p:stCondLst>
                                            <p:cond delay="0"/>
                                          </p:stCondLst>
                                        </p:cTn>
                                        <p:tgtEl>
                                          <p:spTgt spid="497"/>
                                        </p:tgtEl>
                                        <p:attrNameLst>
                                          <p:attrName>style.visibility</p:attrName>
                                        </p:attrNameLst>
                                      </p:cBhvr>
                                      <p:to>
                                        <p:strVal val="visible"/>
                                      </p:to>
                                    </p:set>
                                    <p:animEffect transition="in" filter="wipe(down)">
                                      <p:cBhvr>
                                        <p:cTn id="40" dur="500"/>
                                        <p:tgtEl>
                                          <p:spTgt spid="497"/>
                                        </p:tgtEl>
                                      </p:cBhvr>
                                    </p:animEffect>
                                  </p:childTnLst>
                                </p:cTn>
                              </p:par>
                              <p:par>
                                <p:cTn id="41" presetID="22" presetClass="entr" presetSubtype="4" fill="hold" nodeType="withEffect">
                                  <p:stCondLst>
                                    <p:cond delay="1250"/>
                                  </p:stCondLst>
                                  <p:childTnLst>
                                    <p:set>
                                      <p:cBhvr>
                                        <p:cTn id="42" dur="1" fill="hold">
                                          <p:stCondLst>
                                            <p:cond delay="0"/>
                                          </p:stCondLst>
                                        </p:cTn>
                                        <p:tgtEl>
                                          <p:spTgt spid="499"/>
                                        </p:tgtEl>
                                        <p:attrNameLst>
                                          <p:attrName>style.visibility</p:attrName>
                                        </p:attrNameLst>
                                      </p:cBhvr>
                                      <p:to>
                                        <p:strVal val="visible"/>
                                      </p:to>
                                    </p:set>
                                    <p:animEffect transition="in" filter="wipe(down)">
                                      <p:cBhvr>
                                        <p:cTn id="43" dur="500"/>
                                        <p:tgtEl>
                                          <p:spTgt spid="499"/>
                                        </p:tgtEl>
                                      </p:cBhvr>
                                    </p:animEffect>
                                  </p:childTnLst>
                                </p:cTn>
                              </p:par>
                              <p:par>
                                <p:cTn id="44" presetID="53" presetClass="entr" presetSubtype="16" fill="hold" nodeType="withEffect">
                                  <p:stCondLst>
                                    <p:cond delay="1500"/>
                                  </p:stCondLst>
                                  <p:childTnLst>
                                    <p:set>
                                      <p:cBhvr>
                                        <p:cTn id="45" dur="1" fill="hold">
                                          <p:stCondLst>
                                            <p:cond delay="0"/>
                                          </p:stCondLst>
                                        </p:cTn>
                                        <p:tgtEl>
                                          <p:spTgt spid="501"/>
                                        </p:tgtEl>
                                        <p:attrNameLst>
                                          <p:attrName>style.visibility</p:attrName>
                                        </p:attrNameLst>
                                      </p:cBhvr>
                                      <p:to>
                                        <p:strVal val="visible"/>
                                      </p:to>
                                    </p:set>
                                    <p:anim calcmode="lin" valueType="num">
                                      <p:cBhvr>
                                        <p:cTn id="46" dur="750" fill="hold"/>
                                        <p:tgtEl>
                                          <p:spTgt spid="501"/>
                                        </p:tgtEl>
                                        <p:attrNameLst>
                                          <p:attrName>ppt_w</p:attrName>
                                        </p:attrNameLst>
                                      </p:cBhvr>
                                      <p:tavLst>
                                        <p:tav tm="0">
                                          <p:val>
                                            <p:fltVal val="0"/>
                                          </p:val>
                                        </p:tav>
                                        <p:tav tm="100000">
                                          <p:val>
                                            <p:strVal val="#ppt_w"/>
                                          </p:val>
                                        </p:tav>
                                      </p:tavLst>
                                    </p:anim>
                                    <p:anim calcmode="lin" valueType="num">
                                      <p:cBhvr>
                                        <p:cTn id="47" dur="750" fill="hold"/>
                                        <p:tgtEl>
                                          <p:spTgt spid="501"/>
                                        </p:tgtEl>
                                        <p:attrNameLst>
                                          <p:attrName>ppt_h</p:attrName>
                                        </p:attrNameLst>
                                      </p:cBhvr>
                                      <p:tavLst>
                                        <p:tav tm="0">
                                          <p:val>
                                            <p:fltVal val="0"/>
                                          </p:val>
                                        </p:tav>
                                        <p:tav tm="100000">
                                          <p:val>
                                            <p:strVal val="#ppt_h"/>
                                          </p:val>
                                        </p:tav>
                                      </p:tavLst>
                                    </p:anim>
                                    <p:animEffect transition="in" filter="fade">
                                      <p:cBhvr>
                                        <p:cTn id="48" dur="750"/>
                                        <p:tgtEl>
                                          <p:spTgt spid="501"/>
                                        </p:tgtEl>
                                      </p:cBhvr>
                                    </p:animEffect>
                                  </p:childTnLst>
                                </p:cTn>
                              </p:par>
                              <p:par>
                                <p:cTn id="49" presetID="53" presetClass="entr" presetSubtype="16" fill="hold" nodeType="withEffect">
                                  <p:stCondLst>
                                    <p:cond delay="1800"/>
                                  </p:stCondLst>
                                  <p:childTnLst>
                                    <p:set>
                                      <p:cBhvr>
                                        <p:cTn id="50" dur="1" fill="hold">
                                          <p:stCondLst>
                                            <p:cond delay="0"/>
                                          </p:stCondLst>
                                        </p:cTn>
                                        <p:tgtEl>
                                          <p:spTgt spid="495"/>
                                        </p:tgtEl>
                                        <p:attrNameLst>
                                          <p:attrName>style.visibility</p:attrName>
                                        </p:attrNameLst>
                                      </p:cBhvr>
                                      <p:to>
                                        <p:strVal val="visible"/>
                                      </p:to>
                                    </p:set>
                                    <p:anim calcmode="lin" valueType="num">
                                      <p:cBhvr>
                                        <p:cTn id="51" dur="750" fill="hold"/>
                                        <p:tgtEl>
                                          <p:spTgt spid="495"/>
                                        </p:tgtEl>
                                        <p:attrNameLst>
                                          <p:attrName>ppt_w</p:attrName>
                                        </p:attrNameLst>
                                      </p:cBhvr>
                                      <p:tavLst>
                                        <p:tav tm="0">
                                          <p:val>
                                            <p:fltVal val="0"/>
                                          </p:val>
                                        </p:tav>
                                        <p:tav tm="100000">
                                          <p:val>
                                            <p:strVal val="#ppt_w"/>
                                          </p:val>
                                        </p:tav>
                                      </p:tavLst>
                                    </p:anim>
                                    <p:anim calcmode="lin" valueType="num">
                                      <p:cBhvr>
                                        <p:cTn id="52" dur="750" fill="hold"/>
                                        <p:tgtEl>
                                          <p:spTgt spid="495"/>
                                        </p:tgtEl>
                                        <p:attrNameLst>
                                          <p:attrName>ppt_h</p:attrName>
                                        </p:attrNameLst>
                                      </p:cBhvr>
                                      <p:tavLst>
                                        <p:tav tm="0">
                                          <p:val>
                                            <p:fltVal val="0"/>
                                          </p:val>
                                        </p:tav>
                                        <p:tav tm="100000">
                                          <p:val>
                                            <p:strVal val="#ppt_h"/>
                                          </p:val>
                                        </p:tav>
                                      </p:tavLst>
                                    </p:anim>
                                    <p:animEffect transition="in" filter="fade">
                                      <p:cBhvr>
                                        <p:cTn id="53" dur="750"/>
                                        <p:tgtEl>
                                          <p:spTgt spid="495"/>
                                        </p:tgtEl>
                                      </p:cBhvr>
                                    </p:animEffect>
                                  </p:childTnLst>
                                </p:cTn>
                              </p:par>
                              <p:par>
                                <p:cTn id="54" presetID="22" presetClass="entr" presetSubtype="4" fill="hold" grpId="0" nodeType="withEffect">
                                  <p:stCondLst>
                                    <p:cond delay="2000"/>
                                  </p:stCondLst>
                                  <p:childTnLst>
                                    <p:set>
                                      <p:cBhvr>
                                        <p:cTn id="55" dur="1" fill="hold">
                                          <p:stCondLst>
                                            <p:cond delay="0"/>
                                          </p:stCondLst>
                                        </p:cTn>
                                        <p:tgtEl>
                                          <p:spTgt spid="496"/>
                                        </p:tgtEl>
                                        <p:attrNameLst>
                                          <p:attrName>style.visibility</p:attrName>
                                        </p:attrNameLst>
                                      </p:cBhvr>
                                      <p:to>
                                        <p:strVal val="visible"/>
                                      </p:to>
                                    </p:set>
                                    <p:animEffect transition="in" filter="wipe(down)">
                                      <p:cBhvr>
                                        <p:cTn id="56" dur="750"/>
                                        <p:tgtEl>
                                          <p:spTgt spid="496"/>
                                        </p:tgtEl>
                                      </p:cBhvr>
                                    </p:animEffect>
                                  </p:childTnLst>
                                </p:cTn>
                              </p:par>
                              <p:par>
                                <p:cTn id="57" presetID="22" presetClass="entr" presetSubtype="4" fill="hold" grpId="0" nodeType="withEffect">
                                  <p:stCondLst>
                                    <p:cond delay="2200"/>
                                  </p:stCondLst>
                                  <p:childTnLst>
                                    <p:set>
                                      <p:cBhvr>
                                        <p:cTn id="58" dur="1" fill="hold">
                                          <p:stCondLst>
                                            <p:cond delay="0"/>
                                          </p:stCondLst>
                                        </p:cTn>
                                        <p:tgtEl>
                                          <p:spTgt spid="498"/>
                                        </p:tgtEl>
                                        <p:attrNameLst>
                                          <p:attrName>style.visibility</p:attrName>
                                        </p:attrNameLst>
                                      </p:cBhvr>
                                      <p:to>
                                        <p:strVal val="visible"/>
                                      </p:to>
                                    </p:set>
                                    <p:animEffect transition="in" filter="wipe(down)">
                                      <p:cBhvr>
                                        <p:cTn id="59" dur="750"/>
                                        <p:tgtEl>
                                          <p:spTgt spid="498"/>
                                        </p:tgtEl>
                                      </p:cBhvr>
                                    </p:animEffect>
                                  </p:childTnLst>
                                </p:cTn>
                              </p:par>
                              <p:par>
                                <p:cTn id="60" presetID="22" presetClass="entr" presetSubtype="4" fill="hold" grpId="0" nodeType="withEffect">
                                  <p:stCondLst>
                                    <p:cond delay="2500"/>
                                  </p:stCondLst>
                                  <p:childTnLst>
                                    <p:set>
                                      <p:cBhvr>
                                        <p:cTn id="61" dur="1" fill="hold">
                                          <p:stCondLst>
                                            <p:cond delay="0"/>
                                          </p:stCondLst>
                                        </p:cTn>
                                        <p:tgtEl>
                                          <p:spTgt spid="500"/>
                                        </p:tgtEl>
                                        <p:attrNameLst>
                                          <p:attrName>style.visibility</p:attrName>
                                        </p:attrNameLst>
                                      </p:cBhvr>
                                      <p:to>
                                        <p:strVal val="visible"/>
                                      </p:to>
                                    </p:set>
                                    <p:animEffect transition="in" filter="wipe(down)">
                                      <p:cBhvr>
                                        <p:cTn id="62" dur="750"/>
                                        <p:tgtEl>
                                          <p:spTgt spid="50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96" grpId="0" animBg="1"/>
      <p:bldP spid="498" grpId="0" animBg="1"/>
      <p:bldP spid="500" grpId="0" animBg="1"/>
      <p:bldP spid="502" grpId="0" animBg="1"/>
      <p:bldP spid="503" grpId="0" animBg="1"/>
      <p:bldP spid="504" grpId="0" animBg="1"/>
    </p:bld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18" name="Shape 518"/>
          <p:cNvSpPr>
            <a:spLocks noChangeArrowheads="1"/>
          </p:cNvSpPr>
          <p:nvPr/>
        </p:nvSpPr>
        <p:spPr bwMode="auto">
          <a:xfrm>
            <a:off x="3741738" y="3414713"/>
            <a:ext cx="1660525" cy="403225"/>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6350">
            <a:solidFill>
              <a:srgbClr val="FFFFFF">
                <a:alpha val="92155"/>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519" name="Shape 519"/>
          <p:cNvSpPr>
            <a:spLocks noChangeArrowheads="1"/>
          </p:cNvSpPr>
          <p:nvPr/>
        </p:nvSpPr>
        <p:spPr bwMode="auto">
          <a:xfrm>
            <a:off x="3462338" y="3346450"/>
            <a:ext cx="2219325" cy="539750"/>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3175">
            <a:solidFill>
              <a:srgbClr val="FFFFFF">
                <a:alpha val="65881"/>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520" name="Shape 520"/>
          <p:cNvSpPr>
            <a:spLocks noChangeArrowheads="1"/>
          </p:cNvSpPr>
          <p:nvPr/>
        </p:nvSpPr>
        <p:spPr bwMode="auto">
          <a:xfrm>
            <a:off x="4181475" y="3521075"/>
            <a:ext cx="781050" cy="190500"/>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9525">
            <a:solidFill>
              <a:srgbClr val="FFFFFF"/>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521" name="Shape 521"/>
          <p:cNvSpPr>
            <a:spLocks noChangeArrowheads="1"/>
          </p:cNvSpPr>
          <p:nvPr/>
        </p:nvSpPr>
        <p:spPr bwMode="auto">
          <a:xfrm>
            <a:off x="2403475" y="3235325"/>
            <a:ext cx="4337050" cy="1055688"/>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3175">
            <a:solidFill>
              <a:srgbClr val="FFFFFF">
                <a:alpha val="47842"/>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525" name="Shape 525"/>
          <p:cNvSpPr>
            <a:spLocks noChangeArrowheads="1"/>
          </p:cNvSpPr>
          <p:nvPr/>
        </p:nvSpPr>
        <p:spPr bwMode="auto">
          <a:xfrm>
            <a:off x="1489075" y="3089275"/>
            <a:ext cx="6165850" cy="1500188"/>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3175">
            <a:solidFill>
              <a:srgbClr val="FFFFFF">
                <a:alpha val="21176"/>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sp>
        <p:nvSpPr>
          <p:cNvPr id="532" name="Shape 532"/>
          <p:cNvSpPr/>
          <p:nvPr/>
        </p:nvSpPr>
        <p:spPr>
          <a:xfrm>
            <a:off x="7326313" y="3360738"/>
            <a:ext cx="1014412" cy="287337"/>
          </a:xfrm>
          <a:prstGeom prst="rect">
            <a:avLst/>
          </a:prstGeom>
          <a:ln w="12700">
            <a:miter lim="400000"/>
          </a:ln>
        </p:spPr>
        <p:txBody>
          <a:bodyPr lIns="17145" rIns="17145">
            <a:spAutoFit/>
          </a:bodyPr>
          <a:lstStyle>
            <a:lvl1pPr algn="l"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t>
            </a:r>
          </a:p>
        </p:txBody>
      </p:sp>
      <p:sp>
        <p:nvSpPr>
          <p:cNvPr id="533" name="Shape 533"/>
          <p:cNvSpPr/>
          <p:nvPr/>
        </p:nvSpPr>
        <p:spPr>
          <a:xfrm>
            <a:off x="4064000" y="3835400"/>
            <a:ext cx="1016000" cy="287338"/>
          </a:xfrm>
          <a:prstGeom prst="rect">
            <a:avLst/>
          </a:prstGeom>
          <a:ln w="12700">
            <a:miter lim="400000"/>
          </a:ln>
        </p:spPr>
        <p:txBody>
          <a:bodyPr lIns="17145" rIns="17145">
            <a:spAutoFit/>
          </a:bodyPr>
          <a:lstStyle>
            <a:lvl1pPr defTabSz="914400">
              <a:lnSpc>
                <a:spcPct val="130000"/>
              </a:lnSpc>
              <a:defRPr sz="1300">
                <a:solidFill>
                  <a:srgbClr val="FFFFFF"/>
                </a:solidFill>
                <a:latin typeface="Arial"/>
                <a:ea typeface="Arial"/>
                <a:cs typeface="Arial"/>
                <a:sym typeface="Arial"/>
              </a:defRPr>
            </a:lvl1pPr>
          </a:lstStyle>
          <a:p>
            <a:pPr algn="ct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t>
            </a:r>
          </a:p>
        </p:txBody>
      </p:sp>
      <p:sp>
        <p:nvSpPr>
          <p:cNvPr id="534" name="Shape 534"/>
          <p:cNvSpPr>
            <a:spLocks noChangeArrowheads="1"/>
          </p:cNvSpPr>
          <p:nvPr/>
        </p:nvSpPr>
        <p:spPr bwMode="auto">
          <a:xfrm>
            <a:off x="841375" y="3382963"/>
            <a:ext cx="1016000" cy="28733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lIns="17145" rIns="17145">
            <a:spAutoFit/>
          </a:bodyPr>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algn="r" defTabSz="914400" eaLnBrk="1" hangingPunct="1">
              <a:lnSpc>
                <a:spcPct val="130000"/>
              </a:lnSpc>
            </a:pPr>
            <a:r>
              <a:rPr lang="en-US" altLang="zh-CN" sz="400">
                <a:solidFill>
                  <a:schemeClr val="bg1"/>
                </a:solidFill>
                <a:latin typeface="Arial" pitchFamily="34" charset="0"/>
                <a:cs typeface="Arial" pitchFamily="34" charset="0"/>
                <a:sym typeface="Arial" pitchFamily="34" charset="0"/>
              </a:rPr>
              <a:t>this is a sample text. insert your desired text here. </a:t>
            </a:r>
          </a:p>
        </p:txBody>
      </p:sp>
      <p:sp>
        <p:nvSpPr>
          <p:cNvPr id="535" name="Shape 535"/>
          <p:cNvSpPr>
            <a:spLocks noChangeArrowheads="1"/>
          </p:cNvSpPr>
          <p:nvPr/>
        </p:nvSpPr>
        <p:spPr bwMode="auto">
          <a:xfrm>
            <a:off x="146050" y="2968625"/>
            <a:ext cx="8851900" cy="2152650"/>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noFill/>
          <a:ln w="3175">
            <a:solidFill>
              <a:srgbClr val="FFFFFF">
                <a:alpha val="10196"/>
              </a:srgbClr>
            </a:solidFill>
            <a:miter lim="400000"/>
            <a:headEnd/>
            <a:tailEnd/>
          </a:ln>
          <a:extLst>
            <a:ext uri="{909E8E84-426E-40DD-AFC4-6F175D3DCCD1}">
              <a14:hiddenFill xmlns:a14="http://schemas.microsoft.com/office/drawing/2010/main">
                <a:solidFill>
                  <a:srgbClr val="FFFFFF"/>
                </a:solidFill>
              </a14:hiddenFill>
            </a:ext>
          </a:extLst>
        </p:spPr>
        <p:txBody>
          <a:bodyPr/>
          <a:lstStyle/>
          <a:p>
            <a:pPr eaLnBrk="0" hangingPunct="0"/>
            <a:endParaRPr lang="zh-CN" altLang="en-US"/>
          </a:p>
        </p:txBody>
      </p:sp>
      <p:grpSp>
        <p:nvGrpSpPr>
          <p:cNvPr id="4" name="组合 3"/>
          <p:cNvGrpSpPr>
            <a:grpSpLocks/>
          </p:cNvGrpSpPr>
          <p:nvPr/>
        </p:nvGrpSpPr>
        <p:grpSpPr bwMode="auto">
          <a:xfrm>
            <a:off x="6465888" y="1587500"/>
            <a:ext cx="1339850" cy="1860550"/>
            <a:chOff x="6466342" y="1586906"/>
            <a:chExt cx="1338915" cy="1860801"/>
          </a:xfrm>
        </p:grpSpPr>
        <p:grpSp>
          <p:nvGrpSpPr>
            <p:cNvPr id="33803" name="Group 528"/>
            <p:cNvGrpSpPr>
              <a:grpSpLocks/>
            </p:cNvGrpSpPr>
            <p:nvPr/>
          </p:nvGrpSpPr>
          <p:grpSpPr bwMode="auto">
            <a:xfrm>
              <a:off x="6466342" y="1586906"/>
              <a:ext cx="1338915" cy="575588"/>
              <a:chOff x="0" y="0"/>
              <a:chExt cx="3570440" cy="1534898"/>
            </a:xfrm>
          </p:grpSpPr>
          <p:sp>
            <p:nvSpPr>
              <p:cNvPr id="526" name="Shape 526"/>
              <p:cNvSpPr/>
              <p:nvPr/>
            </p:nvSpPr>
            <p:spPr>
              <a:xfrm>
                <a:off x="325738" y="262502"/>
                <a:ext cx="2986648" cy="1134685"/>
              </a:xfrm>
              <a:prstGeom prst="rect">
                <a:avLst/>
              </a:prstGeom>
              <a:noFill/>
              <a:ln w="12700" cap="flat">
                <a:noFill/>
                <a:miter lim="400000"/>
              </a:ln>
              <a:effectLst/>
            </p:spPr>
            <p:txBody>
              <a:bodyPr lIns="17145" tIns="17145" rIns="17145" bIns="17145">
                <a:spAutoFit/>
              </a:bodyPr>
              <a:lstStyle>
                <a:lvl1pPr algn="l"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Again. this is a dummy text. enter your own text here. this is a sample text.</a:t>
                </a:r>
              </a:p>
            </p:txBody>
          </p:sp>
          <p:sp>
            <p:nvSpPr>
              <p:cNvPr id="33805" name="Shape 527"/>
              <p:cNvSpPr>
                <a:spLocks noChangeArrowheads="1"/>
              </p:cNvSpPr>
              <p:nvPr/>
            </p:nvSpPr>
            <p:spPr bwMode="auto">
              <a:xfrm>
                <a:off x="0" y="0"/>
                <a:ext cx="3570440" cy="1534898"/>
              </a:xfrm>
              <a:prstGeom prst="rect">
                <a:avLst/>
              </a:prstGeom>
              <a:noFill/>
              <a:ln w="9525">
                <a:solidFill>
                  <a:srgbClr val="FFFFFF"/>
                </a:solidFill>
                <a:miter lim="800000"/>
                <a:headEnd/>
                <a:tailEnd/>
              </a:ln>
              <a:extLst>
                <a:ext uri="{909E8E84-426E-40DD-AFC4-6F175D3DCCD1}">
                  <a14:hiddenFill xmlns:a14="http://schemas.microsoft.com/office/drawing/2010/main">
                    <a:solidFill>
                      <a:srgbClr val="FFFFFF"/>
                    </a:solidFill>
                  </a14:hiddenFill>
                </a:ext>
              </a:extLst>
            </p:spPr>
            <p:txBody>
              <a:bodyPr lIns="0" tIns="0" rIns="0" bIns="0" anchor="ctr"/>
              <a:lstStyle/>
              <a:p>
                <a:pPr algn="ctr"/>
                <a:endParaRPr lang="zh-CN" altLang="zh-CN" sz="1200">
                  <a:solidFill>
                    <a:schemeClr val="bg1"/>
                  </a:solidFill>
                </a:endParaRPr>
              </a:p>
            </p:txBody>
          </p:sp>
        </p:grpSp>
        <p:grpSp>
          <p:nvGrpSpPr>
            <p:cNvPr id="33806" name="Group 538"/>
            <p:cNvGrpSpPr>
              <a:grpSpLocks/>
            </p:cNvGrpSpPr>
            <p:nvPr/>
          </p:nvGrpSpPr>
          <p:grpSpPr bwMode="auto">
            <a:xfrm>
              <a:off x="7113614" y="2372954"/>
              <a:ext cx="64122" cy="1074753"/>
              <a:chOff x="1302297" y="25465"/>
              <a:chExt cx="170990" cy="2866008"/>
            </a:xfrm>
          </p:grpSpPr>
          <p:sp>
            <p:nvSpPr>
              <p:cNvPr id="33807" name="Shape 536"/>
              <p:cNvSpPr>
                <a:spLocks noChangeArrowheads="1"/>
              </p:cNvSpPr>
              <p:nvPr/>
            </p:nvSpPr>
            <p:spPr bwMode="auto">
              <a:xfrm rot="16140919" flipH="1">
                <a:off x="-6095" y="1367292"/>
                <a:ext cx="2735102" cy="50764"/>
              </a:xfrm>
              <a:prstGeom prst="roundRect">
                <a:avLst>
                  <a:gd name="adj" fmla="val 16667"/>
                </a:avLst>
              </a:prstGeom>
              <a:gradFill rotWithShape="1">
                <a:gsLst>
                  <a:gs pos="0">
                    <a:srgbClr val="FFFFFF">
                      <a:alpha val="0"/>
                    </a:srgbClr>
                  </a:gs>
                  <a:gs pos="100000">
                    <a:srgbClr val="FFFFFF">
                      <a:alpha val="89998"/>
                    </a:srgbClr>
                  </a:gs>
                </a:gsLst>
                <a:lin ang="0"/>
              </a:gradFill>
              <a:ln>
                <a:noFill/>
              </a:ln>
              <a:extLst>
                <a:ext uri="{91240B29-F687-4F45-9708-019B960494DF}">
                  <a14:hiddenLine xmlns:a14="http://schemas.microsoft.com/office/drawing/2010/main" w="12700">
                    <a:solidFill>
                      <a:srgbClr val="000000"/>
                    </a:solidFill>
                    <a:round/>
                    <a:headEnd/>
                    <a:tailEnd/>
                  </a14:hiddenLine>
                </a:ext>
              </a:extLst>
            </p:spPr>
            <p:txBody>
              <a:bodyPr lIns="17145" tIns="17145" rIns="17145" b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chemeClr val="bg1"/>
                  </a:solidFill>
                  <a:latin typeface="Arial" pitchFamily="34" charset="0"/>
                  <a:cs typeface="Arial" pitchFamily="34" charset="0"/>
                  <a:sym typeface="Arial" pitchFamily="34" charset="0"/>
                </a:endParaRPr>
              </a:p>
            </p:txBody>
          </p:sp>
          <p:sp>
            <p:nvSpPr>
              <p:cNvPr id="33808" name="Shape 537"/>
              <p:cNvSpPr>
                <a:spLocks noChangeArrowheads="1"/>
              </p:cNvSpPr>
              <p:nvPr/>
            </p:nvSpPr>
            <p:spPr bwMode="auto">
              <a:xfrm>
                <a:off x="1302297" y="2720484"/>
                <a:ext cx="170991" cy="170991"/>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grpSp>
      </p:grpSp>
      <p:grpSp>
        <p:nvGrpSpPr>
          <p:cNvPr id="3" name="组合 2"/>
          <p:cNvGrpSpPr>
            <a:grpSpLocks/>
          </p:cNvGrpSpPr>
          <p:nvPr/>
        </p:nvGrpSpPr>
        <p:grpSpPr bwMode="auto">
          <a:xfrm>
            <a:off x="3902075" y="1933575"/>
            <a:ext cx="1339850" cy="1711325"/>
            <a:chOff x="3902542" y="1933810"/>
            <a:chExt cx="1338916" cy="1711268"/>
          </a:xfrm>
        </p:grpSpPr>
        <p:grpSp>
          <p:nvGrpSpPr>
            <p:cNvPr id="33810" name="Group 524"/>
            <p:cNvGrpSpPr>
              <a:grpSpLocks/>
            </p:cNvGrpSpPr>
            <p:nvPr/>
          </p:nvGrpSpPr>
          <p:grpSpPr bwMode="auto">
            <a:xfrm>
              <a:off x="3902542" y="1933810"/>
              <a:ext cx="1338916" cy="575587"/>
              <a:chOff x="0" y="0"/>
              <a:chExt cx="3570440" cy="1534898"/>
            </a:xfrm>
          </p:grpSpPr>
          <p:sp>
            <p:nvSpPr>
              <p:cNvPr id="522" name="Shape 522"/>
              <p:cNvSpPr/>
              <p:nvPr/>
            </p:nvSpPr>
            <p:spPr>
              <a:xfrm>
                <a:off x="325741" y="262458"/>
                <a:ext cx="2986648" cy="1134495"/>
              </a:xfrm>
              <a:prstGeom prst="rect">
                <a:avLst/>
              </a:prstGeom>
              <a:noFill/>
              <a:ln w="12700" cap="flat">
                <a:noFill/>
                <a:miter lim="400000"/>
              </a:ln>
              <a:effectLst/>
            </p:spPr>
            <p:txBody>
              <a:bodyPr lIns="17145" tIns="17145" rIns="17145" bIns="17145">
                <a:spAutoFit/>
              </a:bodyPr>
              <a:lstStyle>
                <a:lvl1pPr algn="l"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Again. this is a dummy text. enter your own text here. this is a sample text.</a:t>
                </a:r>
              </a:p>
            </p:txBody>
          </p:sp>
          <p:sp>
            <p:nvSpPr>
              <p:cNvPr id="33812" name="Shape 523"/>
              <p:cNvSpPr>
                <a:spLocks noChangeArrowheads="1"/>
              </p:cNvSpPr>
              <p:nvPr/>
            </p:nvSpPr>
            <p:spPr bwMode="auto">
              <a:xfrm>
                <a:off x="0" y="0"/>
                <a:ext cx="3570440" cy="1534898"/>
              </a:xfrm>
              <a:prstGeom prst="rect">
                <a:avLst/>
              </a:prstGeom>
              <a:noFill/>
              <a:ln w="9525">
                <a:solidFill>
                  <a:srgbClr val="FFFFFF"/>
                </a:solidFill>
                <a:miter lim="800000"/>
                <a:headEnd/>
                <a:tailEnd/>
              </a:ln>
              <a:extLst>
                <a:ext uri="{909E8E84-426E-40DD-AFC4-6F175D3DCCD1}">
                  <a14:hiddenFill xmlns:a14="http://schemas.microsoft.com/office/drawing/2010/main">
                    <a:solidFill>
                      <a:srgbClr val="FFFFFF"/>
                    </a:solidFill>
                  </a14:hiddenFill>
                </a:ext>
              </a:extLst>
            </p:spPr>
            <p:txBody>
              <a:bodyPr lIns="0" tIns="0" rIns="0" bIns="0" anchor="ctr"/>
              <a:lstStyle/>
              <a:p>
                <a:pPr algn="ctr"/>
                <a:endParaRPr lang="zh-CN" altLang="zh-CN" sz="1200">
                  <a:solidFill>
                    <a:schemeClr val="bg1"/>
                  </a:solidFill>
                </a:endParaRPr>
              </a:p>
            </p:txBody>
          </p:sp>
        </p:grpSp>
        <p:grpSp>
          <p:nvGrpSpPr>
            <p:cNvPr id="33813" name="Group 541"/>
            <p:cNvGrpSpPr>
              <a:grpSpLocks/>
            </p:cNvGrpSpPr>
            <p:nvPr/>
          </p:nvGrpSpPr>
          <p:grpSpPr bwMode="auto">
            <a:xfrm>
              <a:off x="4549815" y="2570324"/>
              <a:ext cx="64122" cy="1074754"/>
              <a:chOff x="1302297" y="25465"/>
              <a:chExt cx="170990" cy="2866008"/>
            </a:xfrm>
          </p:grpSpPr>
          <p:sp>
            <p:nvSpPr>
              <p:cNvPr id="33814" name="Shape 539"/>
              <p:cNvSpPr>
                <a:spLocks noChangeArrowheads="1"/>
              </p:cNvSpPr>
              <p:nvPr/>
            </p:nvSpPr>
            <p:spPr bwMode="auto">
              <a:xfrm rot="16140919" flipH="1">
                <a:off x="-5866" y="1367544"/>
                <a:ext cx="2734639" cy="50764"/>
              </a:xfrm>
              <a:prstGeom prst="roundRect">
                <a:avLst>
                  <a:gd name="adj" fmla="val 16667"/>
                </a:avLst>
              </a:prstGeom>
              <a:gradFill rotWithShape="1">
                <a:gsLst>
                  <a:gs pos="0">
                    <a:srgbClr val="FFFFFF">
                      <a:alpha val="0"/>
                    </a:srgbClr>
                  </a:gs>
                  <a:gs pos="100000">
                    <a:srgbClr val="FFFFFF">
                      <a:alpha val="89998"/>
                    </a:srgbClr>
                  </a:gs>
                </a:gsLst>
                <a:lin ang="0"/>
              </a:gradFill>
              <a:ln>
                <a:noFill/>
              </a:ln>
              <a:extLst>
                <a:ext uri="{91240B29-F687-4F45-9708-019B960494DF}">
                  <a14:hiddenLine xmlns:a14="http://schemas.microsoft.com/office/drawing/2010/main" w="12700">
                    <a:solidFill>
                      <a:srgbClr val="000000"/>
                    </a:solidFill>
                    <a:round/>
                    <a:headEnd/>
                    <a:tailEnd/>
                  </a14:hiddenLine>
                </a:ext>
              </a:extLst>
            </p:spPr>
            <p:txBody>
              <a:bodyPr lIns="17145" tIns="17145" rIns="17145" b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chemeClr val="bg1"/>
                  </a:solidFill>
                  <a:latin typeface="Arial" pitchFamily="34" charset="0"/>
                  <a:cs typeface="Arial" pitchFamily="34" charset="0"/>
                  <a:sym typeface="Arial" pitchFamily="34" charset="0"/>
                </a:endParaRPr>
              </a:p>
            </p:txBody>
          </p:sp>
          <p:sp>
            <p:nvSpPr>
              <p:cNvPr id="33815" name="Shape 540"/>
              <p:cNvSpPr>
                <a:spLocks noChangeArrowheads="1"/>
              </p:cNvSpPr>
              <p:nvPr/>
            </p:nvSpPr>
            <p:spPr bwMode="auto">
              <a:xfrm>
                <a:off x="1302297" y="2720484"/>
                <a:ext cx="170991" cy="170991"/>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grpSp>
      </p:grpSp>
      <p:grpSp>
        <p:nvGrpSpPr>
          <p:cNvPr id="2" name="组合 1"/>
          <p:cNvGrpSpPr>
            <a:grpSpLocks/>
          </p:cNvGrpSpPr>
          <p:nvPr/>
        </p:nvGrpSpPr>
        <p:grpSpPr bwMode="auto">
          <a:xfrm>
            <a:off x="1335088" y="1674813"/>
            <a:ext cx="1338262" cy="1785937"/>
            <a:chOff x="1334654" y="1675202"/>
            <a:chExt cx="1338916" cy="1784853"/>
          </a:xfrm>
        </p:grpSpPr>
        <p:grpSp>
          <p:nvGrpSpPr>
            <p:cNvPr id="33817" name="Group 531"/>
            <p:cNvGrpSpPr>
              <a:grpSpLocks/>
            </p:cNvGrpSpPr>
            <p:nvPr/>
          </p:nvGrpSpPr>
          <p:grpSpPr bwMode="auto">
            <a:xfrm>
              <a:off x="1334654" y="1675202"/>
              <a:ext cx="1338916" cy="575587"/>
              <a:chOff x="0" y="0"/>
              <a:chExt cx="3570440" cy="1534898"/>
            </a:xfrm>
          </p:grpSpPr>
          <p:sp>
            <p:nvSpPr>
              <p:cNvPr id="529" name="Shape 529"/>
              <p:cNvSpPr/>
              <p:nvPr/>
            </p:nvSpPr>
            <p:spPr>
              <a:xfrm>
                <a:off x="326124" y="262307"/>
                <a:ext cx="2985958" cy="1133843"/>
              </a:xfrm>
              <a:prstGeom prst="rect">
                <a:avLst/>
              </a:prstGeom>
              <a:noFill/>
              <a:ln w="12700" cap="flat">
                <a:noFill/>
                <a:miter lim="400000"/>
              </a:ln>
              <a:effectLst/>
            </p:spPr>
            <p:txBody>
              <a:bodyPr lIns="17145" tIns="17145" rIns="17145" bIns="17145">
                <a:spAutoFit/>
              </a:bodyPr>
              <a:lstStyle>
                <a:lvl1pPr algn="l" defTabSz="914400">
                  <a:lnSpc>
                    <a:spcPct val="130000"/>
                  </a:lnSpc>
                  <a:defRPr sz="1300">
                    <a:solidFill>
                      <a:srgbClr val="FFFFFF"/>
                    </a:solidFill>
                    <a:latin typeface="Arial"/>
                    <a:ea typeface="Arial"/>
                    <a:cs typeface="Arial"/>
                    <a:sym typeface="Arial"/>
                  </a:defRPr>
                </a:lvl1pPr>
              </a:lstStyle>
              <a:p>
                <a:pPr fontAlgn="auto">
                  <a:spcBef>
                    <a:spcPts val="0"/>
                  </a:spcBef>
                  <a:spcAft>
                    <a:spcPts val="0"/>
                  </a:spcAft>
                  <a:buFontTx/>
                  <a:buNone/>
                  <a:defRPr sz="1800">
                    <a:solidFill>
                      <a:srgbClr val="000000"/>
                    </a:solidFill>
                  </a:defRPr>
                </a:pPr>
                <a:r>
                  <a:rPr sz="490" kern="0">
                    <a:solidFill>
                      <a:schemeClr val="bg1"/>
                    </a:solidFill>
                  </a:rPr>
                  <a:t>this is a sample text. insert your desired text here. Again. this is a dummy text. enter your own text here. this is a sample text.</a:t>
                </a:r>
              </a:p>
            </p:txBody>
          </p:sp>
          <p:sp>
            <p:nvSpPr>
              <p:cNvPr id="33819" name="Shape 530"/>
              <p:cNvSpPr>
                <a:spLocks noChangeArrowheads="1"/>
              </p:cNvSpPr>
              <p:nvPr/>
            </p:nvSpPr>
            <p:spPr bwMode="auto">
              <a:xfrm>
                <a:off x="0" y="0"/>
                <a:ext cx="3570440" cy="1534898"/>
              </a:xfrm>
              <a:prstGeom prst="rect">
                <a:avLst/>
              </a:prstGeom>
              <a:noFill/>
              <a:ln w="9525">
                <a:solidFill>
                  <a:srgbClr val="FFFFFF"/>
                </a:solidFill>
                <a:miter lim="800000"/>
                <a:headEnd/>
                <a:tailEnd/>
              </a:ln>
              <a:extLst>
                <a:ext uri="{909E8E84-426E-40DD-AFC4-6F175D3DCCD1}">
                  <a14:hiddenFill xmlns:a14="http://schemas.microsoft.com/office/drawing/2010/main">
                    <a:solidFill>
                      <a:srgbClr val="FFFFFF"/>
                    </a:solidFill>
                  </a14:hiddenFill>
                </a:ext>
              </a:extLst>
            </p:spPr>
            <p:txBody>
              <a:bodyPr lIns="0" tIns="0" rIns="0" bIns="0" anchor="ctr"/>
              <a:lstStyle/>
              <a:p>
                <a:pPr algn="ctr"/>
                <a:endParaRPr lang="zh-CN" altLang="zh-CN" sz="1200">
                  <a:solidFill>
                    <a:schemeClr val="bg1"/>
                  </a:solidFill>
                </a:endParaRPr>
              </a:p>
            </p:txBody>
          </p:sp>
        </p:grpSp>
        <p:grpSp>
          <p:nvGrpSpPr>
            <p:cNvPr id="33820" name="Group 544"/>
            <p:cNvGrpSpPr>
              <a:grpSpLocks/>
            </p:cNvGrpSpPr>
            <p:nvPr/>
          </p:nvGrpSpPr>
          <p:grpSpPr bwMode="auto">
            <a:xfrm>
              <a:off x="1979881" y="2286186"/>
              <a:ext cx="70035" cy="1173869"/>
              <a:chOff x="1422396" y="27813"/>
              <a:chExt cx="186759" cy="3130316"/>
            </a:xfrm>
          </p:grpSpPr>
          <p:sp>
            <p:nvSpPr>
              <p:cNvPr id="33821" name="Shape 542"/>
              <p:cNvSpPr>
                <a:spLocks noChangeArrowheads="1"/>
              </p:cNvSpPr>
              <p:nvPr/>
            </p:nvSpPr>
            <p:spPr bwMode="auto">
              <a:xfrm rot="16140919" flipH="1">
                <a:off x="-10681" y="1493292"/>
                <a:ext cx="2991150" cy="59295"/>
              </a:xfrm>
              <a:prstGeom prst="roundRect">
                <a:avLst>
                  <a:gd name="adj" fmla="val 16667"/>
                </a:avLst>
              </a:prstGeom>
              <a:gradFill rotWithShape="1">
                <a:gsLst>
                  <a:gs pos="0">
                    <a:srgbClr val="FFFFFF">
                      <a:alpha val="0"/>
                    </a:srgbClr>
                  </a:gs>
                  <a:gs pos="100000">
                    <a:srgbClr val="FFFFFF">
                      <a:alpha val="89998"/>
                    </a:srgbClr>
                  </a:gs>
                </a:gsLst>
                <a:lin ang="0"/>
              </a:gradFill>
              <a:ln>
                <a:noFill/>
              </a:ln>
              <a:extLst>
                <a:ext uri="{91240B29-F687-4F45-9708-019B960494DF}">
                  <a14:hiddenLine xmlns:a14="http://schemas.microsoft.com/office/drawing/2010/main" w="12700">
                    <a:solidFill>
                      <a:srgbClr val="000000"/>
                    </a:solidFill>
                    <a:round/>
                    <a:headEnd/>
                    <a:tailEnd/>
                  </a14:hiddenLine>
                </a:ext>
              </a:extLst>
            </p:spPr>
            <p:txBody>
              <a:bodyPr lIns="17145" tIns="17145" rIns="17145" bIns="17145" anchor="ctr"/>
              <a:lstStyle>
                <a:lvl1pPr defTabSz="342900" eaLnBrk="0" hangingPunct="0">
                  <a:defRPr>
                    <a:solidFill>
                      <a:schemeClr val="tx1"/>
                    </a:solidFill>
                    <a:latin typeface="Helvetica Light"/>
                    <a:ea typeface="Helvetica Light"/>
                    <a:cs typeface="Helvetica Light"/>
                    <a:sym typeface="Helvetica Light"/>
                  </a:defRPr>
                </a:lvl1pPr>
                <a:lvl2pPr defTabSz="342900" eaLnBrk="0" hangingPunct="0">
                  <a:defRPr>
                    <a:solidFill>
                      <a:schemeClr val="tx1"/>
                    </a:solidFill>
                    <a:latin typeface="Helvetica Light"/>
                    <a:ea typeface="Helvetica Light"/>
                    <a:cs typeface="Helvetica Light"/>
                    <a:sym typeface="Helvetica Light"/>
                  </a:defRPr>
                </a:lvl2pPr>
                <a:lvl3pPr defTabSz="342900" eaLnBrk="0" hangingPunct="0">
                  <a:defRPr>
                    <a:solidFill>
                      <a:schemeClr val="tx1"/>
                    </a:solidFill>
                    <a:latin typeface="Helvetica Light"/>
                    <a:ea typeface="Helvetica Light"/>
                    <a:cs typeface="Helvetica Light"/>
                    <a:sym typeface="Helvetica Light"/>
                  </a:defRPr>
                </a:lvl3pPr>
                <a:lvl4pPr defTabSz="342900" eaLnBrk="0" hangingPunct="0">
                  <a:defRPr>
                    <a:solidFill>
                      <a:schemeClr val="tx1"/>
                    </a:solidFill>
                    <a:latin typeface="Helvetica Light"/>
                    <a:ea typeface="Helvetica Light"/>
                    <a:cs typeface="Helvetica Light"/>
                    <a:sym typeface="Helvetica Light"/>
                  </a:defRPr>
                </a:lvl4pPr>
                <a:lvl5pPr defTabSz="342900" eaLnBrk="0" hangingPunct="0">
                  <a:defRPr>
                    <a:solidFill>
                      <a:schemeClr val="tx1"/>
                    </a:solidFill>
                    <a:latin typeface="Helvetica Light"/>
                    <a:ea typeface="Helvetica Light"/>
                    <a:cs typeface="Helvetica Light"/>
                    <a:sym typeface="Helvetica Light"/>
                  </a:defRPr>
                </a:lvl5pPr>
                <a:lvl6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defTabSz="342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eaLnBrk="1" hangingPunct="1"/>
                <a:endParaRPr lang="zh-CN" altLang="zh-CN" sz="600">
                  <a:solidFill>
                    <a:schemeClr val="bg1"/>
                  </a:solidFill>
                  <a:latin typeface="Arial" pitchFamily="34" charset="0"/>
                  <a:cs typeface="Arial" pitchFamily="34" charset="0"/>
                  <a:sym typeface="Arial" pitchFamily="34" charset="0"/>
                </a:endParaRPr>
              </a:p>
            </p:txBody>
          </p:sp>
          <p:sp>
            <p:nvSpPr>
              <p:cNvPr id="33822" name="Shape 543"/>
              <p:cNvSpPr>
                <a:spLocks noChangeArrowheads="1"/>
              </p:cNvSpPr>
              <p:nvPr/>
            </p:nvSpPr>
            <p:spPr bwMode="auto">
              <a:xfrm>
                <a:off x="1422396" y="2971370"/>
                <a:ext cx="186760" cy="186760"/>
              </a:xfrm>
              <a:custGeom>
                <a:avLst/>
                <a:gdLst>
                  <a:gd name="T0" fmla="*/ 16796 w 19679"/>
                  <a:gd name="T1" fmla="*/ 2882 h 19679"/>
                  <a:gd name="T2" fmla="*/ 16796 w 19679"/>
                  <a:gd name="T3" fmla="*/ 16796 h 19679"/>
                  <a:gd name="T4" fmla="*/ 2882 w 19679"/>
                  <a:gd name="T5" fmla="*/ 16796 h 19679"/>
                  <a:gd name="T6" fmla="*/ 2882 w 19679"/>
                  <a:gd name="T7" fmla="*/ 2882 h 19679"/>
                  <a:gd name="T8" fmla="*/ 16796 w 19679"/>
                  <a:gd name="T9" fmla="*/ 2882 h 19679"/>
                </a:gdLst>
                <a:ahLst/>
                <a:cxnLst>
                  <a:cxn ang="0">
                    <a:pos x="T0" y="T1"/>
                  </a:cxn>
                  <a:cxn ang="0">
                    <a:pos x="T2" y="T3"/>
                  </a:cxn>
                  <a:cxn ang="0">
                    <a:pos x="T4" y="T5"/>
                  </a:cxn>
                  <a:cxn ang="0">
                    <a:pos x="T6" y="T7"/>
                  </a:cxn>
                  <a:cxn ang="0">
                    <a:pos x="T8" y="T9"/>
                  </a:cxn>
                </a:cxnLst>
                <a:rect l="0" t="0" r="r" b="b"/>
                <a:pathLst>
                  <a:path w="19679" h="19679">
                    <a:moveTo>
                      <a:pt x="16796" y="2882"/>
                    </a:moveTo>
                    <a:cubicBezTo>
                      <a:pt x="20639" y="6724"/>
                      <a:pt x="20639" y="12954"/>
                      <a:pt x="16796" y="16796"/>
                    </a:cubicBezTo>
                    <a:cubicBezTo>
                      <a:pt x="12954" y="20639"/>
                      <a:pt x="6724" y="20639"/>
                      <a:pt x="2882" y="16796"/>
                    </a:cubicBezTo>
                    <a:cubicBezTo>
                      <a:pt x="-961" y="12954"/>
                      <a:pt x="-961" y="6724"/>
                      <a:pt x="2882" y="2882"/>
                    </a:cubicBezTo>
                    <a:cubicBezTo>
                      <a:pt x="6724" y="-961"/>
                      <a:pt x="12954" y="-961"/>
                      <a:pt x="16796" y="2882"/>
                    </a:cubicBezTo>
                    <a:close/>
                  </a:path>
                </a:pathLst>
              </a:custGeom>
              <a:solidFill>
                <a:srgbClr val="FFFFFF"/>
              </a:solidFill>
              <a:ln>
                <a:noFill/>
              </a:ln>
              <a:extLst>
                <a:ext uri="{91240B29-F687-4F45-9708-019B960494DF}">
                  <a14:hiddenLine xmlns:a14="http://schemas.microsoft.com/office/drawing/2010/main" w="12700">
                    <a:solidFill>
                      <a:srgbClr val="000000"/>
                    </a:solidFill>
                    <a:round/>
                    <a:headEnd/>
                    <a:tailEnd/>
                  </a14:hiddenLine>
                </a:ext>
              </a:extLst>
            </p:spPr>
            <p:txBody>
              <a:bodyPr/>
              <a:lstStyle/>
              <a:p>
                <a:pPr eaLnBrk="0" hangingPunct="0"/>
                <a:endParaRPr lang="zh-CN" altLang="en-US"/>
              </a:p>
            </p:txBody>
          </p:sp>
        </p:grpSp>
      </p:grpSp>
    </p:spTree>
  </p:cSld>
  <p:clrMapOvr>
    <a:masterClrMapping/>
  </p:clrMapOvr>
  <mc:AlternateContent xmlns:mc="http://schemas.openxmlformats.org/markup-compatibility/2006" xmlns:p14="http://schemas.microsoft.com/office/powerpoint/2010/main">
    <mc:Choice Requires="p14">
      <p:transition spd="slow" p14:dur="1500" advClick="0" advTm="1000">
        <p:random/>
      </p:transition>
    </mc:Choice>
    <mc:Fallback xmlns="">
      <p:transition spd="slow" advClick="0" advTm="1000">
        <p:random/>
      </p:transition>
    </mc:Fallback>
  </mc:AlternateContent>
  <p:timing>
    <p:tnLst>
      <p:par>
        <p:cTn id="1" dur="indefinite" restart="never" nodeType="tmRoot">
          <p:childTnLst>
            <p:seq concurrent="1" nextAc="seek">
              <p:cTn id="2" dur="indefinite" nodeType="mainSeq">
                <p:childTnLst>
                  <p:par>
                    <p:cTn id="3" fill="hold" nodeType="clickPar">
                      <p:stCondLst>
                        <p:cond delay="indefinite"/>
                        <p:cond evt="onBegin" delay="0">
                          <p:tn val="2"/>
                        </p:cond>
                      </p:stCondLst>
                      <p:childTnLst>
                        <p:par>
                          <p:cTn id="4" fill="hold" nodeType="withGroup">
                            <p:stCondLst>
                              <p:cond delay="0"/>
                            </p:stCondLst>
                            <p:childTnLst>
                              <p:par>
                                <p:cTn id="5" presetID="2" presetClass="entr" presetSubtype="1" fill="hold" nodeType="with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additive="base">
                                        <p:cTn id="7" dur="750" fill="hold"/>
                                        <p:tgtEl>
                                          <p:spTgt spid="2"/>
                                        </p:tgtEl>
                                        <p:attrNameLst>
                                          <p:attrName>ppt_x</p:attrName>
                                        </p:attrNameLst>
                                      </p:cBhvr>
                                      <p:tavLst>
                                        <p:tav tm="0">
                                          <p:val>
                                            <p:strVal val="#ppt_x"/>
                                          </p:val>
                                        </p:tav>
                                        <p:tav tm="100000">
                                          <p:val>
                                            <p:strVal val="#ppt_x"/>
                                          </p:val>
                                        </p:tav>
                                      </p:tavLst>
                                    </p:anim>
                                    <p:anim calcmode="lin" valueType="num">
                                      <p:cBhvr additive="base">
                                        <p:cTn id="8" dur="750" fill="hold"/>
                                        <p:tgtEl>
                                          <p:spTgt spid="2"/>
                                        </p:tgtEl>
                                        <p:attrNameLst>
                                          <p:attrName>ppt_y</p:attrName>
                                        </p:attrNameLst>
                                      </p:cBhvr>
                                      <p:tavLst>
                                        <p:tav tm="0">
                                          <p:val>
                                            <p:strVal val="0-#ppt_h/2"/>
                                          </p:val>
                                        </p:tav>
                                        <p:tav tm="100000">
                                          <p:val>
                                            <p:strVal val="#ppt_y"/>
                                          </p:val>
                                        </p:tav>
                                      </p:tavLst>
                                    </p:anim>
                                  </p:childTnLst>
                                </p:cTn>
                              </p:par>
                              <p:par>
                                <p:cTn id="9" presetID="2" presetClass="entr" presetSubtype="1" fill="hold" nodeType="withEffect">
                                  <p:stCondLst>
                                    <p:cond delay="0"/>
                                  </p:stCondLst>
                                  <p:childTnLst>
                                    <p:set>
                                      <p:cBhvr>
                                        <p:cTn id="10" dur="1" fill="hold">
                                          <p:stCondLst>
                                            <p:cond delay="0"/>
                                          </p:stCondLst>
                                        </p:cTn>
                                        <p:tgtEl>
                                          <p:spTgt spid="3"/>
                                        </p:tgtEl>
                                        <p:attrNameLst>
                                          <p:attrName>style.visibility</p:attrName>
                                        </p:attrNameLst>
                                      </p:cBhvr>
                                      <p:to>
                                        <p:strVal val="visible"/>
                                      </p:to>
                                    </p:set>
                                    <p:anim calcmode="lin" valueType="num">
                                      <p:cBhvr additive="base">
                                        <p:cTn id="11" dur="750" fill="hold"/>
                                        <p:tgtEl>
                                          <p:spTgt spid="3"/>
                                        </p:tgtEl>
                                        <p:attrNameLst>
                                          <p:attrName>ppt_x</p:attrName>
                                        </p:attrNameLst>
                                      </p:cBhvr>
                                      <p:tavLst>
                                        <p:tav tm="0">
                                          <p:val>
                                            <p:strVal val="#ppt_x"/>
                                          </p:val>
                                        </p:tav>
                                        <p:tav tm="100000">
                                          <p:val>
                                            <p:strVal val="#ppt_x"/>
                                          </p:val>
                                        </p:tav>
                                      </p:tavLst>
                                    </p:anim>
                                    <p:anim calcmode="lin" valueType="num">
                                      <p:cBhvr additive="base">
                                        <p:cTn id="12" dur="750" fill="hold"/>
                                        <p:tgtEl>
                                          <p:spTgt spid="3"/>
                                        </p:tgtEl>
                                        <p:attrNameLst>
                                          <p:attrName>ppt_y</p:attrName>
                                        </p:attrNameLst>
                                      </p:cBhvr>
                                      <p:tavLst>
                                        <p:tav tm="0">
                                          <p:val>
                                            <p:strVal val="0-#ppt_h/2"/>
                                          </p:val>
                                        </p:tav>
                                        <p:tav tm="100000">
                                          <p:val>
                                            <p:strVal val="#ppt_y"/>
                                          </p:val>
                                        </p:tav>
                                      </p:tavLst>
                                    </p:anim>
                                  </p:childTnLst>
                                </p:cTn>
                              </p:par>
                              <p:par>
                                <p:cTn id="13" presetID="2" presetClass="entr" presetSubtype="1" fill="hold" nodeType="withEffect">
                                  <p:stCondLst>
                                    <p:cond delay="0"/>
                                  </p:stCondLst>
                                  <p:childTnLst>
                                    <p:set>
                                      <p:cBhvr>
                                        <p:cTn id="14" dur="1" fill="hold">
                                          <p:stCondLst>
                                            <p:cond delay="0"/>
                                          </p:stCondLst>
                                        </p:cTn>
                                        <p:tgtEl>
                                          <p:spTgt spid="4"/>
                                        </p:tgtEl>
                                        <p:attrNameLst>
                                          <p:attrName>style.visibility</p:attrName>
                                        </p:attrNameLst>
                                      </p:cBhvr>
                                      <p:to>
                                        <p:strVal val="visible"/>
                                      </p:to>
                                    </p:set>
                                    <p:anim calcmode="lin" valueType="num">
                                      <p:cBhvr additive="base">
                                        <p:cTn id="15" dur="750" fill="hold"/>
                                        <p:tgtEl>
                                          <p:spTgt spid="4"/>
                                        </p:tgtEl>
                                        <p:attrNameLst>
                                          <p:attrName>ppt_x</p:attrName>
                                        </p:attrNameLst>
                                      </p:cBhvr>
                                      <p:tavLst>
                                        <p:tav tm="0">
                                          <p:val>
                                            <p:strVal val="#ppt_x"/>
                                          </p:val>
                                        </p:tav>
                                        <p:tav tm="100000">
                                          <p:val>
                                            <p:strVal val="#ppt_x"/>
                                          </p:val>
                                        </p:tav>
                                      </p:tavLst>
                                    </p:anim>
                                    <p:anim calcmode="lin" valueType="num">
                                      <p:cBhvr additive="base">
                                        <p:cTn id="16" dur="750" fill="hold"/>
                                        <p:tgtEl>
                                          <p:spTgt spid="4"/>
                                        </p:tgtEl>
                                        <p:attrNameLst>
                                          <p:attrName>ppt_y</p:attrName>
                                        </p:attrNameLst>
                                      </p:cBhvr>
                                      <p:tavLst>
                                        <p:tav tm="0">
                                          <p:val>
                                            <p:strVal val="0-#ppt_h/2"/>
                                          </p:val>
                                        </p:tav>
                                        <p:tav tm="100000">
                                          <p:val>
                                            <p:strVal val="#ppt_y"/>
                                          </p:val>
                                        </p:tav>
                                      </p:tavLst>
                                    </p:anim>
                                  </p:childTnLst>
                                </p:cTn>
                              </p:par>
                              <p:par>
                                <p:cTn id="17" presetID="1" presetClass="entr" presetSubtype="0" fill="hold" nodeType="withEffect">
                                  <p:stCondLst>
                                    <p:cond delay="750"/>
                                  </p:stCondLst>
                                  <p:childTnLst>
                                    <p:set>
                                      <p:cBhvr>
                                        <p:cTn id="18" dur="1" fill="hold">
                                          <p:stCondLst>
                                            <p:cond delay="0"/>
                                          </p:stCondLst>
                                        </p:cTn>
                                        <p:tgtEl>
                                          <p:spTgt spid="520"/>
                                        </p:tgtEl>
                                        <p:attrNameLst>
                                          <p:attrName>style.visibility</p:attrName>
                                        </p:attrNameLst>
                                      </p:cBhvr>
                                      <p:to>
                                        <p:strVal val="visible"/>
                                      </p:to>
                                    </p:set>
                                  </p:childTnLst>
                                </p:cTn>
                              </p:par>
                              <p:par>
                                <p:cTn id="19" presetID="10" presetClass="entr" presetSubtype="0" fill="hold" nodeType="withEffect">
                                  <p:stCondLst>
                                    <p:cond delay="750"/>
                                  </p:stCondLst>
                                  <p:childTnLst>
                                    <p:set>
                                      <p:cBhvr>
                                        <p:cTn id="20" dur="1" fill="hold">
                                          <p:stCondLst>
                                            <p:cond delay="0"/>
                                          </p:stCondLst>
                                        </p:cTn>
                                        <p:tgtEl>
                                          <p:spTgt spid="520"/>
                                        </p:tgtEl>
                                        <p:attrNameLst>
                                          <p:attrName>style.visibility</p:attrName>
                                        </p:attrNameLst>
                                      </p:cBhvr>
                                      <p:to>
                                        <p:strVal val="visible"/>
                                      </p:to>
                                    </p:set>
                                    <p:animEffect transition="in" filter="fade">
                                      <p:cBhvr>
                                        <p:cTn id="21" dur="500"/>
                                        <p:tgtEl>
                                          <p:spTgt spid="520"/>
                                        </p:tgtEl>
                                      </p:cBhvr>
                                    </p:animEffect>
                                  </p:childTnLst>
                                </p:cTn>
                              </p:par>
                              <p:par>
                                <p:cTn id="22" presetID="6" presetClass="emph" presetSubtype="0" autoRev="1" fill="hold" nodeType="withEffect">
                                  <p:stCondLst>
                                    <p:cond delay="750"/>
                                  </p:stCondLst>
                                  <p:childTnLst>
                                    <p:animScale>
                                      <p:cBhvr>
                                        <p:cTn id="23" dur="1500" fill="hold"/>
                                        <p:tgtEl>
                                          <p:spTgt spid="520"/>
                                        </p:tgtEl>
                                      </p:cBhvr>
                                      <p:by x="150000" y="150000"/>
                                    </p:animScale>
                                  </p:childTnLst>
                                </p:cTn>
                              </p:par>
                              <p:par>
                                <p:cTn id="24" presetID="1" presetClass="entr" presetSubtype="0" fill="hold" nodeType="withEffect">
                                  <p:stCondLst>
                                    <p:cond delay="1000"/>
                                  </p:stCondLst>
                                  <p:childTnLst>
                                    <p:set>
                                      <p:cBhvr>
                                        <p:cTn id="25" dur="1" fill="hold">
                                          <p:stCondLst>
                                            <p:cond delay="0"/>
                                          </p:stCondLst>
                                        </p:cTn>
                                        <p:tgtEl>
                                          <p:spTgt spid="518"/>
                                        </p:tgtEl>
                                        <p:attrNameLst>
                                          <p:attrName>style.visibility</p:attrName>
                                        </p:attrNameLst>
                                      </p:cBhvr>
                                      <p:to>
                                        <p:strVal val="visible"/>
                                      </p:to>
                                    </p:set>
                                  </p:childTnLst>
                                </p:cTn>
                              </p:par>
                              <p:par>
                                <p:cTn id="26" presetID="10" presetClass="entr" presetSubtype="0" fill="hold" nodeType="withEffect">
                                  <p:stCondLst>
                                    <p:cond delay="1000"/>
                                  </p:stCondLst>
                                  <p:childTnLst>
                                    <p:set>
                                      <p:cBhvr>
                                        <p:cTn id="27" dur="1" fill="hold">
                                          <p:stCondLst>
                                            <p:cond delay="0"/>
                                          </p:stCondLst>
                                        </p:cTn>
                                        <p:tgtEl>
                                          <p:spTgt spid="518"/>
                                        </p:tgtEl>
                                        <p:attrNameLst>
                                          <p:attrName>style.visibility</p:attrName>
                                        </p:attrNameLst>
                                      </p:cBhvr>
                                      <p:to>
                                        <p:strVal val="visible"/>
                                      </p:to>
                                    </p:set>
                                    <p:animEffect transition="in" filter="fade">
                                      <p:cBhvr>
                                        <p:cTn id="28" dur="500"/>
                                        <p:tgtEl>
                                          <p:spTgt spid="518"/>
                                        </p:tgtEl>
                                      </p:cBhvr>
                                    </p:animEffect>
                                  </p:childTnLst>
                                </p:cTn>
                              </p:par>
                              <p:par>
                                <p:cTn id="29" presetID="6" presetClass="emph" presetSubtype="0" autoRev="1" fill="hold" nodeType="withEffect">
                                  <p:stCondLst>
                                    <p:cond delay="1000"/>
                                  </p:stCondLst>
                                  <p:childTnLst>
                                    <p:animScale>
                                      <p:cBhvr>
                                        <p:cTn id="30" dur="1500" fill="hold"/>
                                        <p:tgtEl>
                                          <p:spTgt spid="518"/>
                                        </p:tgtEl>
                                      </p:cBhvr>
                                      <p:by x="150000" y="150000"/>
                                    </p:animScale>
                                  </p:childTnLst>
                                </p:cTn>
                              </p:par>
                              <p:par>
                                <p:cTn id="31" presetID="1" presetClass="entr" presetSubtype="0" fill="hold" nodeType="withEffect">
                                  <p:stCondLst>
                                    <p:cond delay="1250"/>
                                  </p:stCondLst>
                                  <p:childTnLst>
                                    <p:set>
                                      <p:cBhvr>
                                        <p:cTn id="32" dur="1" fill="hold">
                                          <p:stCondLst>
                                            <p:cond delay="0"/>
                                          </p:stCondLst>
                                        </p:cTn>
                                        <p:tgtEl>
                                          <p:spTgt spid="519"/>
                                        </p:tgtEl>
                                        <p:attrNameLst>
                                          <p:attrName>style.visibility</p:attrName>
                                        </p:attrNameLst>
                                      </p:cBhvr>
                                      <p:to>
                                        <p:strVal val="visible"/>
                                      </p:to>
                                    </p:set>
                                  </p:childTnLst>
                                </p:cTn>
                              </p:par>
                              <p:par>
                                <p:cTn id="33" presetID="10" presetClass="entr" presetSubtype="0" fill="hold" nodeType="withEffect">
                                  <p:stCondLst>
                                    <p:cond delay="1250"/>
                                  </p:stCondLst>
                                  <p:childTnLst>
                                    <p:set>
                                      <p:cBhvr>
                                        <p:cTn id="34" dur="1" fill="hold">
                                          <p:stCondLst>
                                            <p:cond delay="0"/>
                                          </p:stCondLst>
                                        </p:cTn>
                                        <p:tgtEl>
                                          <p:spTgt spid="519"/>
                                        </p:tgtEl>
                                        <p:attrNameLst>
                                          <p:attrName>style.visibility</p:attrName>
                                        </p:attrNameLst>
                                      </p:cBhvr>
                                      <p:to>
                                        <p:strVal val="visible"/>
                                      </p:to>
                                    </p:set>
                                    <p:animEffect transition="in" filter="fade">
                                      <p:cBhvr>
                                        <p:cTn id="35" dur="500"/>
                                        <p:tgtEl>
                                          <p:spTgt spid="519"/>
                                        </p:tgtEl>
                                      </p:cBhvr>
                                    </p:animEffect>
                                  </p:childTnLst>
                                </p:cTn>
                              </p:par>
                              <p:par>
                                <p:cTn id="36" presetID="6" presetClass="emph" presetSubtype="0" autoRev="1" fill="hold" nodeType="withEffect">
                                  <p:stCondLst>
                                    <p:cond delay="1250"/>
                                  </p:stCondLst>
                                  <p:childTnLst>
                                    <p:animScale>
                                      <p:cBhvr>
                                        <p:cTn id="37" dur="1500" fill="hold"/>
                                        <p:tgtEl>
                                          <p:spTgt spid="519"/>
                                        </p:tgtEl>
                                      </p:cBhvr>
                                      <p:by x="150000" y="150000"/>
                                    </p:animScale>
                                  </p:childTnLst>
                                </p:cTn>
                              </p:par>
                              <p:par>
                                <p:cTn id="38" presetID="1" presetClass="entr" presetSubtype="0" fill="hold" nodeType="withEffect">
                                  <p:stCondLst>
                                    <p:cond delay="1500"/>
                                  </p:stCondLst>
                                  <p:childTnLst>
                                    <p:set>
                                      <p:cBhvr>
                                        <p:cTn id="39" dur="1" fill="hold">
                                          <p:stCondLst>
                                            <p:cond delay="0"/>
                                          </p:stCondLst>
                                        </p:cTn>
                                        <p:tgtEl>
                                          <p:spTgt spid="521"/>
                                        </p:tgtEl>
                                        <p:attrNameLst>
                                          <p:attrName>style.visibility</p:attrName>
                                        </p:attrNameLst>
                                      </p:cBhvr>
                                      <p:to>
                                        <p:strVal val="visible"/>
                                      </p:to>
                                    </p:set>
                                  </p:childTnLst>
                                </p:cTn>
                              </p:par>
                              <p:par>
                                <p:cTn id="40" presetID="10" presetClass="entr" presetSubtype="0" fill="hold" nodeType="withEffect">
                                  <p:stCondLst>
                                    <p:cond delay="1500"/>
                                  </p:stCondLst>
                                  <p:childTnLst>
                                    <p:set>
                                      <p:cBhvr>
                                        <p:cTn id="41" dur="1" fill="hold">
                                          <p:stCondLst>
                                            <p:cond delay="0"/>
                                          </p:stCondLst>
                                        </p:cTn>
                                        <p:tgtEl>
                                          <p:spTgt spid="521"/>
                                        </p:tgtEl>
                                        <p:attrNameLst>
                                          <p:attrName>style.visibility</p:attrName>
                                        </p:attrNameLst>
                                      </p:cBhvr>
                                      <p:to>
                                        <p:strVal val="visible"/>
                                      </p:to>
                                    </p:set>
                                    <p:animEffect transition="in" filter="fade">
                                      <p:cBhvr>
                                        <p:cTn id="42" dur="500"/>
                                        <p:tgtEl>
                                          <p:spTgt spid="521"/>
                                        </p:tgtEl>
                                      </p:cBhvr>
                                    </p:animEffect>
                                  </p:childTnLst>
                                </p:cTn>
                              </p:par>
                              <p:par>
                                <p:cTn id="43" presetID="6" presetClass="emph" presetSubtype="0" autoRev="1" fill="hold" nodeType="withEffect">
                                  <p:stCondLst>
                                    <p:cond delay="1500"/>
                                  </p:stCondLst>
                                  <p:childTnLst>
                                    <p:animScale>
                                      <p:cBhvr>
                                        <p:cTn id="44" dur="1500" fill="hold"/>
                                        <p:tgtEl>
                                          <p:spTgt spid="521"/>
                                        </p:tgtEl>
                                      </p:cBhvr>
                                      <p:by x="150000" y="150000"/>
                                    </p:animScale>
                                  </p:childTnLst>
                                </p:cTn>
                              </p:par>
                              <p:par>
                                <p:cTn id="45" presetID="1" presetClass="entr" presetSubtype="0" fill="hold" nodeType="withEffect">
                                  <p:stCondLst>
                                    <p:cond delay="1750"/>
                                  </p:stCondLst>
                                  <p:childTnLst>
                                    <p:set>
                                      <p:cBhvr>
                                        <p:cTn id="46" dur="1" fill="hold">
                                          <p:stCondLst>
                                            <p:cond delay="0"/>
                                          </p:stCondLst>
                                        </p:cTn>
                                        <p:tgtEl>
                                          <p:spTgt spid="525"/>
                                        </p:tgtEl>
                                        <p:attrNameLst>
                                          <p:attrName>style.visibility</p:attrName>
                                        </p:attrNameLst>
                                      </p:cBhvr>
                                      <p:to>
                                        <p:strVal val="visible"/>
                                      </p:to>
                                    </p:set>
                                  </p:childTnLst>
                                </p:cTn>
                              </p:par>
                              <p:par>
                                <p:cTn id="47" presetID="10" presetClass="entr" presetSubtype="0" fill="hold" nodeType="withEffect">
                                  <p:stCondLst>
                                    <p:cond delay="1750"/>
                                  </p:stCondLst>
                                  <p:childTnLst>
                                    <p:set>
                                      <p:cBhvr>
                                        <p:cTn id="48" dur="1" fill="hold">
                                          <p:stCondLst>
                                            <p:cond delay="0"/>
                                          </p:stCondLst>
                                        </p:cTn>
                                        <p:tgtEl>
                                          <p:spTgt spid="525"/>
                                        </p:tgtEl>
                                        <p:attrNameLst>
                                          <p:attrName>style.visibility</p:attrName>
                                        </p:attrNameLst>
                                      </p:cBhvr>
                                      <p:to>
                                        <p:strVal val="visible"/>
                                      </p:to>
                                    </p:set>
                                    <p:animEffect transition="in" filter="fade">
                                      <p:cBhvr>
                                        <p:cTn id="49" dur="500"/>
                                        <p:tgtEl>
                                          <p:spTgt spid="525"/>
                                        </p:tgtEl>
                                      </p:cBhvr>
                                    </p:animEffect>
                                  </p:childTnLst>
                                </p:cTn>
                              </p:par>
                              <p:par>
                                <p:cTn id="50" presetID="6" presetClass="emph" presetSubtype="0" autoRev="1" fill="hold" nodeType="withEffect">
                                  <p:stCondLst>
                                    <p:cond delay="1750"/>
                                  </p:stCondLst>
                                  <p:childTnLst>
                                    <p:animScale>
                                      <p:cBhvr>
                                        <p:cTn id="51" dur="1500" fill="hold"/>
                                        <p:tgtEl>
                                          <p:spTgt spid="525"/>
                                        </p:tgtEl>
                                      </p:cBhvr>
                                      <p:by x="150000" y="150000"/>
                                    </p:animScale>
                                  </p:childTnLst>
                                </p:cTn>
                              </p:par>
                              <p:par>
                                <p:cTn id="52" presetID="1" presetClass="entr" presetSubtype="0" fill="hold" nodeType="withEffect">
                                  <p:stCondLst>
                                    <p:cond delay="2000"/>
                                  </p:stCondLst>
                                  <p:childTnLst>
                                    <p:set>
                                      <p:cBhvr>
                                        <p:cTn id="53" dur="1" fill="hold">
                                          <p:stCondLst>
                                            <p:cond delay="0"/>
                                          </p:stCondLst>
                                        </p:cTn>
                                        <p:tgtEl>
                                          <p:spTgt spid="535"/>
                                        </p:tgtEl>
                                        <p:attrNameLst>
                                          <p:attrName>style.visibility</p:attrName>
                                        </p:attrNameLst>
                                      </p:cBhvr>
                                      <p:to>
                                        <p:strVal val="visible"/>
                                      </p:to>
                                    </p:set>
                                  </p:childTnLst>
                                </p:cTn>
                              </p:par>
                              <p:par>
                                <p:cTn id="54" presetID="10" presetClass="entr" presetSubtype="0" fill="hold" nodeType="withEffect">
                                  <p:stCondLst>
                                    <p:cond delay="2000"/>
                                  </p:stCondLst>
                                  <p:childTnLst>
                                    <p:set>
                                      <p:cBhvr>
                                        <p:cTn id="55" dur="1" fill="hold">
                                          <p:stCondLst>
                                            <p:cond delay="0"/>
                                          </p:stCondLst>
                                        </p:cTn>
                                        <p:tgtEl>
                                          <p:spTgt spid="535"/>
                                        </p:tgtEl>
                                        <p:attrNameLst>
                                          <p:attrName>style.visibility</p:attrName>
                                        </p:attrNameLst>
                                      </p:cBhvr>
                                      <p:to>
                                        <p:strVal val="visible"/>
                                      </p:to>
                                    </p:set>
                                    <p:animEffect transition="in" filter="fade">
                                      <p:cBhvr>
                                        <p:cTn id="56" dur="500"/>
                                        <p:tgtEl>
                                          <p:spTgt spid="535"/>
                                        </p:tgtEl>
                                      </p:cBhvr>
                                    </p:animEffect>
                                  </p:childTnLst>
                                </p:cTn>
                              </p:par>
                              <p:par>
                                <p:cTn id="57" presetID="6" presetClass="emph" presetSubtype="0" autoRev="1" fill="hold" nodeType="withEffect">
                                  <p:stCondLst>
                                    <p:cond delay="2000"/>
                                  </p:stCondLst>
                                  <p:childTnLst>
                                    <p:animScale>
                                      <p:cBhvr>
                                        <p:cTn id="58" dur="1500" fill="hold"/>
                                        <p:tgtEl>
                                          <p:spTgt spid="535"/>
                                        </p:tgtEl>
                                      </p:cBhvr>
                                      <p:by x="150000" y="150000"/>
                                    </p:animScale>
                                  </p:childTnLst>
                                </p:cTn>
                              </p:par>
                              <p:par>
                                <p:cTn id="59" presetID="55" presetClass="entr" presetSubtype="0" fill="hold" grpId="0" nodeType="withEffect">
                                  <p:stCondLst>
                                    <p:cond delay="2000"/>
                                  </p:stCondLst>
                                  <p:childTnLst>
                                    <p:set>
                                      <p:cBhvr>
                                        <p:cTn id="60" dur="1" fill="hold">
                                          <p:stCondLst>
                                            <p:cond delay="0"/>
                                          </p:stCondLst>
                                        </p:cTn>
                                        <p:tgtEl>
                                          <p:spTgt spid="534"/>
                                        </p:tgtEl>
                                        <p:attrNameLst>
                                          <p:attrName>style.visibility</p:attrName>
                                        </p:attrNameLst>
                                      </p:cBhvr>
                                      <p:to>
                                        <p:strVal val="visible"/>
                                      </p:to>
                                    </p:set>
                                    <p:anim calcmode="lin" valueType="num">
                                      <p:cBhvr>
                                        <p:cTn id="61" dur="2250" fill="hold"/>
                                        <p:tgtEl>
                                          <p:spTgt spid="534"/>
                                        </p:tgtEl>
                                        <p:attrNameLst>
                                          <p:attrName>ppt_w</p:attrName>
                                        </p:attrNameLst>
                                      </p:cBhvr>
                                      <p:tavLst>
                                        <p:tav tm="0">
                                          <p:val>
                                            <p:strVal val="#ppt_w*0.70"/>
                                          </p:val>
                                        </p:tav>
                                        <p:tav tm="100000">
                                          <p:val>
                                            <p:strVal val="#ppt_w"/>
                                          </p:val>
                                        </p:tav>
                                      </p:tavLst>
                                    </p:anim>
                                    <p:anim calcmode="lin" valueType="num">
                                      <p:cBhvr>
                                        <p:cTn id="62" dur="2250" fill="hold"/>
                                        <p:tgtEl>
                                          <p:spTgt spid="534"/>
                                        </p:tgtEl>
                                        <p:attrNameLst>
                                          <p:attrName>ppt_h</p:attrName>
                                        </p:attrNameLst>
                                      </p:cBhvr>
                                      <p:tavLst>
                                        <p:tav tm="0">
                                          <p:val>
                                            <p:strVal val="#ppt_h"/>
                                          </p:val>
                                        </p:tav>
                                        <p:tav tm="100000">
                                          <p:val>
                                            <p:strVal val="#ppt_h"/>
                                          </p:val>
                                        </p:tav>
                                      </p:tavLst>
                                    </p:anim>
                                    <p:animEffect transition="in" filter="fade">
                                      <p:cBhvr>
                                        <p:cTn id="63" dur="2250"/>
                                        <p:tgtEl>
                                          <p:spTgt spid="534"/>
                                        </p:tgtEl>
                                      </p:cBhvr>
                                    </p:animEffect>
                                  </p:childTnLst>
                                </p:cTn>
                              </p:par>
                              <p:par>
                                <p:cTn id="64" presetID="55" presetClass="entr" presetSubtype="0" fill="hold" grpId="0" nodeType="withEffect">
                                  <p:stCondLst>
                                    <p:cond delay="2000"/>
                                  </p:stCondLst>
                                  <p:childTnLst>
                                    <p:set>
                                      <p:cBhvr>
                                        <p:cTn id="65" dur="1" fill="hold">
                                          <p:stCondLst>
                                            <p:cond delay="0"/>
                                          </p:stCondLst>
                                        </p:cTn>
                                        <p:tgtEl>
                                          <p:spTgt spid="533"/>
                                        </p:tgtEl>
                                        <p:attrNameLst>
                                          <p:attrName>style.visibility</p:attrName>
                                        </p:attrNameLst>
                                      </p:cBhvr>
                                      <p:to>
                                        <p:strVal val="visible"/>
                                      </p:to>
                                    </p:set>
                                    <p:anim calcmode="lin" valueType="num">
                                      <p:cBhvr>
                                        <p:cTn id="66" dur="2250" fill="hold"/>
                                        <p:tgtEl>
                                          <p:spTgt spid="533"/>
                                        </p:tgtEl>
                                        <p:attrNameLst>
                                          <p:attrName>ppt_w</p:attrName>
                                        </p:attrNameLst>
                                      </p:cBhvr>
                                      <p:tavLst>
                                        <p:tav tm="0">
                                          <p:val>
                                            <p:strVal val="#ppt_w*0.70"/>
                                          </p:val>
                                        </p:tav>
                                        <p:tav tm="100000">
                                          <p:val>
                                            <p:strVal val="#ppt_w"/>
                                          </p:val>
                                        </p:tav>
                                      </p:tavLst>
                                    </p:anim>
                                    <p:anim calcmode="lin" valueType="num">
                                      <p:cBhvr>
                                        <p:cTn id="67" dur="2250" fill="hold"/>
                                        <p:tgtEl>
                                          <p:spTgt spid="533"/>
                                        </p:tgtEl>
                                        <p:attrNameLst>
                                          <p:attrName>ppt_h</p:attrName>
                                        </p:attrNameLst>
                                      </p:cBhvr>
                                      <p:tavLst>
                                        <p:tav tm="0">
                                          <p:val>
                                            <p:strVal val="#ppt_h"/>
                                          </p:val>
                                        </p:tav>
                                        <p:tav tm="100000">
                                          <p:val>
                                            <p:strVal val="#ppt_h"/>
                                          </p:val>
                                        </p:tav>
                                      </p:tavLst>
                                    </p:anim>
                                    <p:animEffect transition="in" filter="fade">
                                      <p:cBhvr>
                                        <p:cTn id="68" dur="2250"/>
                                        <p:tgtEl>
                                          <p:spTgt spid="533"/>
                                        </p:tgtEl>
                                      </p:cBhvr>
                                    </p:animEffect>
                                  </p:childTnLst>
                                </p:cTn>
                              </p:par>
                              <p:par>
                                <p:cTn id="69" presetID="55" presetClass="entr" presetSubtype="0" fill="hold" grpId="0" nodeType="withEffect">
                                  <p:stCondLst>
                                    <p:cond delay="2000"/>
                                  </p:stCondLst>
                                  <p:childTnLst>
                                    <p:set>
                                      <p:cBhvr>
                                        <p:cTn id="70" dur="1" fill="hold">
                                          <p:stCondLst>
                                            <p:cond delay="0"/>
                                          </p:stCondLst>
                                        </p:cTn>
                                        <p:tgtEl>
                                          <p:spTgt spid="532"/>
                                        </p:tgtEl>
                                        <p:attrNameLst>
                                          <p:attrName>style.visibility</p:attrName>
                                        </p:attrNameLst>
                                      </p:cBhvr>
                                      <p:to>
                                        <p:strVal val="visible"/>
                                      </p:to>
                                    </p:set>
                                    <p:anim calcmode="lin" valueType="num">
                                      <p:cBhvr>
                                        <p:cTn id="71" dur="2250" fill="hold"/>
                                        <p:tgtEl>
                                          <p:spTgt spid="532"/>
                                        </p:tgtEl>
                                        <p:attrNameLst>
                                          <p:attrName>ppt_w</p:attrName>
                                        </p:attrNameLst>
                                      </p:cBhvr>
                                      <p:tavLst>
                                        <p:tav tm="0">
                                          <p:val>
                                            <p:strVal val="#ppt_w*0.70"/>
                                          </p:val>
                                        </p:tav>
                                        <p:tav tm="100000">
                                          <p:val>
                                            <p:strVal val="#ppt_w"/>
                                          </p:val>
                                        </p:tav>
                                      </p:tavLst>
                                    </p:anim>
                                    <p:anim calcmode="lin" valueType="num">
                                      <p:cBhvr>
                                        <p:cTn id="72" dur="2250" fill="hold"/>
                                        <p:tgtEl>
                                          <p:spTgt spid="532"/>
                                        </p:tgtEl>
                                        <p:attrNameLst>
                                          <p:attrName>ppt_h</p:attrName>
                                        </p:attrNameLst>
                                      </p:cBhvr>
                                      <p:tavLst>
                                        <p:tav tm="0">
                                          <p:val>
                                            <p:strVal val="#ppt_h"/>
                                          </p:val>
                                        </p:tav>
                                        <p:tav tm="100000">
                                          <p:val>
                                            <p:strVal val="#ppt_h"/>
                                          </p:val>
                                        </p:tav>
                                      </p:tavLst>
                                    </p:anim>
                                    <p:animEffect transition="in" filter="fade">
                                      <p:cBhvr>
                                        <p:cTn id="73" dur="2250"/>
                                        <p:tgtEl>
                                          <p:spTgt spid="53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32" grpId="0" animBg="1"/>
      <p:bldP spid="533" grpId="0" animBg="1"/>
      <p:bldP spid="534" grpId="0" animBg="1"/>
    </p:bldLst>
  </p:timing>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5" name="任意多边形 14"/>
          <p:cNvSpPr/>
          <p:nvPr/>
        </p:nvSpPr>
        <p:spPr>
          <a:xfrm>
            <a:off x="1760538" y="1333500"/>
            <a:ext cx="3725862" cy="3497263"/>
          </a:xfrm>
          <a:custGeom>
            <a:avLst/>
            <a:gdLst>
              <a:gd name="connsiteX0" fmla="*/ 0 w 3726180"/>
              <a:gd name="connsiteY0" fmla="*/ 922020 h 3002280"/>
              <a:gd name="connsiteX1" fmla="*/ 2506980 w 3726180"/>
              <a:gd name="connsiteY1" fmla="*/ 3002280 h 3002280"/>
              <a:gd name="connsiteX2" fmla="*/ 3726180 w 3726180"/>
              <a:gd name="connsiteY2" fmla="*/ 0 h 3002280"/>
              <a:gd name="connsiteX3" fmla="*/ 0 w 3726180"/>
              <a:gd name="connsiteY3" fmla="*/ 922020 h 3002280"/>
              <a:gd name="connsiteX0-1" fmla="*/ 0 w 3726180"/>
              <a:gd name="connsiteY0-2" fmla="*/ 922020 h 3497870"/>
              <a:gd name="connsiteX1-3" fmla="*/ 2758265 w 3726180"/>
              <a:gd name="connsiteY1-4" fmla="*/ 3497870 h 3497870"/>
              <a:gd name="connsiteX2-5" fmla="*/ 3726180 w 3726180"/>
              <a:gd name="connsiteY2-6" fmla="*/ 0 h 3497870"/>
              <a:gd name="connsiteX3-7" fmla="*/ 0 w 3726180"/>
              <a:gd name="connsiteY3-8" fmla="*/ 922020 h 3497870"/>
            </a:gdLst>
            <a:ahLst/>
            <a:cxnLst>
              <a:cxn ang="0">
                <a:pos x="connsiteX0-1" y="connsiteY0-2"/>
              </a:cxn>
              <a:cxn ang="0">
                <a:pos x="connsiteX1-3" y="connsiteY1-4"/>
              </a:cxn>
              <a:cxn ang="0">
                <a:pos x="connsiteX2-5" y="connsiteY2-6"/>
              </a:cxn>
              <a:cxn ang="0">
                <a:pos x="connsiteX3-7" y="connsiteY3-8"/>
              </a:cxn>
            </a:cxnLst>
            <a:rect l="l" t="t" r="r" b="b"/>
            <a:pathLst>
              <a:path w="3726180" h="3497870">
                <a:moveTo>
                  <a:pt x="0" y="922020"/>
                </a:moveTo>
                <a:lnTo>
                  <a:pt x="2758265" y="3497870"/>
                </a:lnTo>
                <a:lnTo>
                  <a:pt x="3726180" y="0"/>
                </a:lnTo>
                <a:lnTo>
                  <a:pt x="0" y="922020"/>
                </a:lnTo>
                <a:close/>
              </a:path>
            </a:pathLst>
          </a:custGeom>
          <a:noFill/>
          <a:ln w="3175" cap="flat">
            <a:solidFill>
              <a:schemeClr val="bg1">
                <a:alpha val="35000"/>
              </a:schemeClr>
            </a:solidFill>
            <a:miter lim="400000"/>
          </a:ln>
          <a:effectLst/>
        </p:spPr>
        <p:style>
          <a:lnRef idx="0">
            <a:scrgbClr r="0" g="0" b="0"/>
          </a:lnRef>
          <a:fillRef idx="0">
            <a:scrgbClr r="0" g="0" b="0"/>
          </a:fillRef>
          <a:effectRef idx="0">
            <a:scrgbClr r="0" g="0" b="0"/>
          </a:effectRef>
          <a:fontRef idx="none"/>
        </p:style>
        <p:txBody>
          <a:bodyPr spcFirstLastPara="1" lIns="50800" tIns="50800" rIns="50800" bIns="50800" spcCol="38100" anchor="ctr">
            <a:spAutoFit/>
          </a:bodyPr>
          <a:lstStyle/>
          <a:p>
            <a:pPr algn="ctr" defTabSz="825500" fontAlgn="auto" latinLnBrk="1" hangingPunct="0">
              <a:spcBef>
                <a:spcPts val="0"/>
              </a:spcBef>
              <a:spcAft>
                <a:spcPts val="0"/>
              </a:spcAft>
              <a:buFontTx/>
              <a:buNone/>
              <a:defRPr/>
            </a:pPr>
            <a:endParaRPr lang="zh-CN" altLang="en-US" sz="3200" kern="0">
              <a:solidFill>
                <a:srgbClr val="FFFFFF"/>
              </a:solidFill>
              <a:latin typeface="+mn-lt"/>
              <a:ea typeface="+mn-ea"/>
              <a:cs typeface="+mn-cs"/>
            </a:endParaRPr>
          </a:p>
        </p:txBody>
      </p:sp>
      <p:grpSp>
        <p:nvGrpSpPr>
          <p:cNvPr id="34818" name="Group 57"/>
          <p:cNvGrpSpPr>
            <a:grpSpLocks/>
          </p:cNvGrpSpPr>
          <p:nvPr/>
        </p:nvGrpSpPr>
        <p:grpSpPr bwMode="auto">
          <a:xfrm>
            <a:off x="269875" y="171450"/>
            <a:ext cx="476250" cy="133350"/>
            <a:chOff x="0" y="0"/>
            <a:chExt cx="1270000" cy="354254"/>
          </a:xfrm>
        </p:grpSpPr>
        <p:sp>
          <p:nvSpPr>
            <p:cNvPr id="20" name="Shape 55"/>
            <p:cNvSpPr/>
            <p:nvPr/>
          </p:nvSpPr>
          <p:spPr>
            <a:xfrm>
              <a:off x="88901" y="50608"/>
              <a:ext cx="1092200" cy="295212"/>
            </a:xfrm>
            <a:prstGeom prst="rect">
              <a:avLst/>
            </a:prstGeom>
            <a:noFill/>
            <a:ln w="12700" cap="flat">
              <a:noFill/>
              <a:miter lim="400000"/>
            </a:ln>
            <a:effectLst/>
          </p:spPr>
          <p:txBody>
            <a:bodyPr wrap="none" lIns="17145" tIns="17145" rIns="17145" bIns="17145">
              <a:spAutoFit/>
            </a:bodyPr>
            <a:lstStyle>
              <a:lvl1pPr algn="l" defTabSz="685800">
                <a:defRPr sz="1300">
                  <a:solidFill>
                    <a:srgbClr val="FFFFFF"/>
                  </a:solidFill>
                  <a:latin typeface="微软雅黑"/>
                  <a:ea typeface="微软雅黑"/>
                  <a:cs typeface="微软雅黑"/>
                  <a:sym typeface="微软雅黑"/>
                </a:defRPr>
              </a:lvl1pPr>
            </a:lstStyle>
            <a:p>
              <a:pPr fontAlgn="auto">
                <a:spcBef>
                  <a:spcPts val="0"/>
                </a:spcBef>
                <a:spcAft>
                  <a:spcPts val="0"/>
                </a:spcAft>
                <a:buFontTx/>
                <a:buNone/>
                <a:defRPr sz="1800">
                  <a:solidFill>
                    <a:srgbClr val="000000"/>
                  </a:solidFill>
                </a:defRPr>
              </a:pPr>
              <a:r>
                <a:rPr sz="490" kern="0">
                  <a:solidFill>
                    <a:schemeClr val="bg1"/>
                  </a:solidFill>
                </a:rPr>
                <a:t>添加ＬＯＧＯ</a:t>
              </a:r>
            </a:p>
          </p:txBody>
        </p:sp>
        <p:sp>
          <p:nvSpPr>
            <p:cNvPr id="34820" name="Shape 56"/>
            <p:cNvSpPr>
              <a:spLocks noChangeArrowheads="1"/>
            </p:cNvSpPr>
            <p:nvPr/>
          </p:nvSpPr>
          <p:spPr bwMode="auto">
            <a:xfrm>
              <a:off x="0" y="0"/>
              <a:ext cx="1270000" cy="354254"/>
            </a:xfrm>
            <a:prstGeom prst="rect">
              <a:avLst/>
            </a:prstGeom>
            <a:noFill/>
            <a:ln w="3175">
              <a:solidFill>
                <a:srgbClr val="FFFFFF"/>
              </a:solidFill>
              <a:miter lim="800000"/>
              <a:headEnd/>
              <a:tailEnd/>
            </a:ln>
            <a:extLst>
              <a:ext uri="{909E8E84-426E-40DD-AFC4-6F175D3DCCD1}">
                <a14:hiddenFill xmlns:a14="http://schemas.microsoft.com/office/drawing/2010/main">
                  <a:solidFill>
                    <a:srgbClr val="FFFFFF"/>
                  </a:solidFill>
                </a14:hiddenFill>
              </a:ext>
            </a:extLst>
          </p:spPr>
          <p:txBody>
            <a:bodyPr lIns="0" tIns="0" rIns="0" bIns="0" anchor="ctr"/>
            <a:lstStyle/>
            <a:p>
              <a:pPr algn="ctr"/>
              <a:endParaRPr lang="zh-CN" altLang="zh-CN" sz="1200">
                <a:solidFill>
                  <a:schemeClr val="bg1"/>
                </a:solidFill>
              </a:endParaRPr>
            </a:p>
          </p:txBody>
        </p:sp>
      </p:grpSp>
      <p:grpSp>
        <p:nvGrpSpPr>
          <p:cNvPr id="22" name="Group 60"/>
          <p:cNvGrpSpPr>
            <a:grpSpLocks/>
          </p:cNvGrpSpPr>
          <p:nvPr/>
        </p:nvGrpSpPr>
        <p:grpSpPr bwMode="auto">
          <a:xfrm>
            <a:off x="8201025" y="2408238"/>
            <a:ext cx="738188" cy="269875"/>
            <a:chOff x="0" y="114479"/>
            <a:chExt cx="1967458" cy="719572"/>
          </a:xfrm>
        </p:grpSpPr>
        <p:sp>
          <p:nvSpPr>
            <p:cNvPr id="34822" name="Shape 58"/>
            <p:cNvSpPr>
              <a:spLocks noChangeArrowheads="1"/>
            </p:cNvSpPr>
            <p:nvPr/>
          </p:nvSpPr>
          <p:spPr bwMode="auto">
            <a:xfrm>
              <a:off x="0" y="351514"/>
              <a:ext cx="1967458" cy="48253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lIns="17145" tIns="17145" rIns="17145" bIns="17145"/>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defTabSz="914400" eaLnBrk="1" hangingPunct="1">
                <a:lnSpc>
                  <a:spcPct val="130000"/>
                </a:lnSpc>
              </a:pPr>
              <a:r>
                <a:rPr lang="en-US" altLang="zh-CN" sz="200">
                  <a:solidFill>
                    <a:schemeClr val="bg1"/>
                  </a:solidFill>
                  <a:latin typeface="Arial" pitchFamily="34" charset="0"/>
                  <a:cs typeface="Arial" pitchFamily="34" charset="0"/>
                  <a:sym typeface="Arial" pitchFamily="34" charset="0"/>
                </a:rPr>
                <a:t>this is a sample text. insert your desired text here. Again. this is a dummy text. enter your own text here. this is a sample text.</a:t>
              </a:r>
            </a:p>
          </p:txBody>
        </p:sp>
        <p:sp>
          <p:nvSpPr>
            <p:cNvPr id="34823" name="Shape 59"/>
            <p:cNvSpPr>
              <a:spLocks noChangeArrowheads="1"/>
            </p:cNvSpPr>
            <p:nvPr/>
          </p:nvSpPr>
          <p:spPr bwMode="auto">
            <a:xfrm>
              <a:off x="38811" y="114479"/>
              <a:ext cx="607698" cy="74809"/>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endParaRPr lang="zh-CN" altLang="zh-CN" sz="1200">
                <a:solidFill>
                  <a:schemeClr val="bg1"/>
                </a:solidFill>
              </a:endParaRPr>
            </a:p>
          </p:txBody>
        </p:sp>
      </p:grpSp>
      <p:sp>
        <p:nvSpPr>
          <p:cNvPr id="25" name="Shape 76"/>
          <p:cNvSpPr/>
          <p:nvPr/>
        </p:nvSpPr>
        <p:spPr>
          <a:xfrm>
            <a:off x="2176463" y="3371850"/>
            <a:ext cx="4287837" cy="327025"/>
          </a:xfrm>
          <a:prstGeom prst="rect">
            <a:avLst/>
          </a:prstGeom>
          <a:ln w="12700">
            <a:miter lim="400000"/>
          </a:ln>
        </p:spPr>
        <p:txBody>
          <a:bodyPr lIns="17145" rIns="17145">
            <a:spAutoFit/>
          </a:bodyPr>
          <a:lstStyle/>
          <a:p>
            <a:pPr defTabSz="342900" fontAlgn="auto">
              <a:lnSpc>
                <a:spcPct val="150000"/>
              </a:lnSpc>
              <a:spcBef>
                <a:spcPts val="0"/>
              </a:spcBef>
              <a:spcAft>
                <a:spcPts val="0"/>
              </a:spcAft>
              <a:buFontTx/>
              <a:buNone/>
              <a:defRPr sz="1800"/>
            </a:pPr>
            <a:r>
              <a:rPr lang="en-US" altLang="zh-CN" sz="340" kern="0" dirty="0">
                <a:solidFill>
                  <a:schemeClr val="bg1"/>
                </a:solidFill>
                <a:latin typeface="Arial"/>
                <a:ea typeface="Arial"/>
                <a:cs typeface="Arial"/>
                <a:sym typeface="Arial"/>
              </a:rPr>
              <a:t>This is a sample text. Insert your desired text here. Again. This is a dummy text. Enter your own text here. This is a sample text. Insert your desired text here. Again. This is a dummy text. Enter your own text here enter your own text here. This is a sample text. Insert your desired text here. This is a sample text. Insert your desired text here. Again. This is a dummy text. Enter your own text here. This is a sample text. Insert your desired text here. Again. This is a dummy text. Enter your own text here enter your own text here. </a:t>
            </a:r>
          </a:p>
        </p:txBody>
      </p:sp>
      <p:grpSp>
        <p:nvGrpSpPr>
          <p:cNvPr id="26" name="Group 60"/>
          <p:cNvGrpSpPr>
            <a:grpSpLocks/>
          </p:cNvGrpSpPr>
          <p:nvPr/>
        </p:nvGrpSpPr>
        <p:grpSpPr bwMode="auto">
          <a:xfrm>
            <a:off x="8201025" y="1501775"/>
            <a:ext cx="738188" cy="269875"/>
            <a:chOff x="0" y="114479"/>
            <a:chExt cx="1967458" cy="719572"/>
          </a:xfrm>
        </p:grpSpPr>
        <p:sp>
          <p:nvSpPr>
            <p:cNvPr id="34826" name="Shape 58"/>
            <p:cNvSpPr>
              <a:spLocks noChangeArrowheads="1"/>
            </p:cNvSpPr>
            <p:nvPr/>
          </p:nvSpPr>
          <p:spPr bwMode="auto">
            <a:xfrm>
              <a:off x="0" y="351514"/>
              <a:ext cx="1967458" cy="48253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lIns="17145" tIns="17145" rIns="17145" bIns="17145"/>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defTabSz="914400" eaLnBrk="1" hangingPunct="1">
                <a:lnSpc>
                  <a:spcPct val="130000"/>
                </a:lnSpc>
              </a:pPr>
              <a:r>
                <a:rPr lang="en-US" altLang="zh-CN" sz="200">
                  <a:solidFill>
                    <a:schemeClr val="bg1"/>
                  </a:solidFill>
                  <a:latin typeface="Arial" pitchFamily="34" charset="0"/>
                  <a:cs typeface="Arial" pitchFamily="34" charset="0"/>
                  <a:sym typeface="Arial" pitchFamily="34" charset="0"/>
                </a:rPr>
                <a:t>this is a sample text. insert your desired text here. Again. this is a dummy text. enter your own text here. this is a sample text.</a:t>
              </a:r>
            </a:p>
          </p:txBody>
        </p:sp>
        <p:sp>
          <p:nvSpPr>
            <p:cNvPr id="34827" name="Shape 59"/>
            <p:cNvSpPr>
              <a:spLocks noChangeArrowheads="1"/>
            </p:cNvSpPr>
            <p:nvPr/>
          </p:nvSpPr>
          <p:spPr bwMode="auto">
            <a:xfrm>
              <a:off x="38811" y="114479"/>
              <a:ext cx="607698" cy="74809"/>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endParaRPr lang="zh-CN" altLang="zh-CN" sz="1200">
                <a:solidFill>
                  <a:schemeClr val="bg1"/>
                </a:solidFill>
              </a:endParaRPr>
            </a:p>
          </p:txBody>
        </p:sp>
      </p:grpSp>
      <p:grpSp>
        <p:nvGrpSpPr>
          <p:cNvPr id="29" name="Group 60"/>
          <p:cNvGrpSpPr>
            <a:grpSpLocks/>
          </p:cNvGrpSpPr>
          <p:nvPr/>
        </p:nvGrpSpPr>
        <p:grpSpPr bwMode="auto">
          <a:xfrm>
            <a:off x="8201025" y="3430588"/>
            <a:ext cx="738188" cy="269875"/>
            <a:chOff x="0" y="114479"/>
            <a:chExt cx="1967458" cy="719572"/>
          </a:xfrm>
        </p:grpSpPr>
        <p:sp>
          <p:nvSpPr>
            <p:cNvPr id="34829" name="Shape 58"/>
            <p:cNvSpPr>
              <a:spLocks noChangeArrowheads="1"/>
            </p:cNvSpPr>
            <p:nvPr/>
          </p:nvSpPr>
          <p:spPr bwMode="auto">
            <a:xfrm>
              <a:off x="0" y="351514"/>
              <a:ext cx="1967458" cy="48253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400000"/>
                  <a:headEnd/>
                  <a:tailEnd/>
                </a14:hiddenLine>
              </a:ext>
            </a:extLst>
          </p:spPr>
          <p:txBody>
            <a:bodyPr lIns="17145" tIns="17145" rIns="17145" bIns="17145"/>
            <a:lstStyle>
              <a:lvl1pPr eaLnBrk="0" hangingPunct="0">
                <a:defRPr>
                  <a:solidFill>
                    <a:schemeClr val="tx1"/>
                  </a:solidFill>
                  <a:latin typeface="Helvetica Light"/>
                  <a:ea typeface="Helvetica Light"/>
                  <a:cs typeface="Helvetica Light"/>
                  <a:sym typeface="Helvetica Light"/>
                </a:defRPr>
              </a:lvl1pPr>
              <a:lvl2pPr eaLnBrk="0" hangingPunct="0">
                <a:defRPr>
                  <a:solidFill>
                    <a:schemeClr val="tx1"/>
                  </a:solidFill>
                  <a:latin typeface="Helvetica Light"/>
                  <a:ea typeface="Helvetica Light"/>
                  <a:cs typeface="Helvetica Light"/>
                  <a:sym typeface="Helvetica Light"/>
                </a:defRPr>
              </a:lvl2pPr>
              <a:lvl3pPr eaLnBrk="0" hangingPunct="0">
                <a:defRPr>
                  <a:solidFill>
                    <a:schemeClr val="tx1"/>
                  </a:solidFill>
                  <a:latin typeface="Helvetica Light"/>
                  <a:ea typeface="Helvetica Light"/>
                  <a:cs typeface="Helvetica Light"/>
                  <a:sym typeface="Helvetica Light"/>
                </a:defRPr>
              </a:lvl3pPr>
              <a:lvl4pPr eaLnBrk="0" hangingPunct="0">
                <a:defRPr>
                  <a:solidFill>
                    <a:schemeClr val="tx1"/>
                  </a:solidFill>
                  <a:latin typeface="Helvetica Light"/>
                  <a:ea typeface="Helvetica Light"/>
                  <a:cs typeface="Helvetica Light"/>
                  <a:sym typeface="Helvetica Light"/>
                </a:defRPr>
              </a:lvl4pPr>
              <a:lvl5pPr eaLnBrk="0" hangingPunct="0">
                <a:defRPr>
                  <a:solidFill>
                    <a:schemeClr val="tx1"/>
                  </a:solidFill>
                  <a:latin typeface="Helvetica Light"/>
                  <a:ea typeface="Helvetica Light"/>
                  <a:cs typeface="Helvetica Light"/>
                  <a:sym typeface="Helvetica Light"/>
                </a:defRPr>
              </a:lvl5pPr>
              <a:lvl6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6pPr>
              <a:lvl7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7pPr>
              <a:lvl8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8pPr>
              <a:lvl9pPr indent="-1485900" eaLnBrk="0" fontAlgn="base" hangingPunct="0">
                <a:spcBef>
                  <a:spcPct val="0"/>
                </a:spcBef>
                <a:spcAft>
                  <a:spcPct val="0"/>
                </a:spcAft>
                <a:buFont typeface="Arial" pitchFamily="34" charset="0"/>
                <a:defRPr>
                  <a:solidFill>
                    <a:schemeClr val="tx1"/>
                  </a:solidFill>
                  <a:latin typeface="Helvetica Light"/>
                  <a:ea typeface="Helvetica Light"/>
                  <a:cs typeface="Helvetica Light"/>
                  <a:sym typeface="Helvetica Light"/>
                </a:defRPr>
              </a:lvl9pPr>
            </a:lstStyle>
            <a:p>
              <a:pPr defTabSz="914400" eaLnBrk="1" hangingPunct="1">
                <a:lnSpc>
                  <a:spcPct val="130000"/>
                </a:lnSpc>
              </a:pPr>
              <a:r>
                <a:rPr lang="en-US" altLang="zh-CN" sz="200">
                  <a:solidFill>
                    <a:schemeClr val="bg1"/>
                  </a:solidFill>
                  <a:latin typeface="Arial" pitchFamily="34" charset="0"/>
                  <a:cs typeface="Arial" pitchFamily="34" charset="0"/>
                  <a:sym typeface="Arial" pitchFamily="34" charset="0"/>
                </a:rPr>
                <a:t>this is a sample text. insert your desired text here. Again. this is a dummy text. enter your own text here. this is a sample text.</a:t>
              </a:r>
            </a:p>
          </p:txBody>
        </p:sp>
        <p:sp>
          <p:nvSpPr>
            <p:cNvPr id="34830" name="Shape 59"/>
            <p:cNvSpPr>
              <a:spLocks noChangeArrowheads="1"/>
            </p:cNvSpPr>
            <p:nvPr/>
          </p:nvSpPr>
          <p:spPr bwMode="auto">
            <a:xfrm>
              <a:off x="38811" y="114479"/>
              <a:ext cx="607698" cy="74809"/>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endParaRPr lang="zh-CN" altLang="zh-CN" sz="1200">
                <a:solidFill>
                  <a:schemeClr val="bg1"/>
                </a:solidFill>
              </a:endParaRPr>
            </a:p>
          </p:txBody>
        </p:sp>
      </p:grpSp>
      <p:grpSp>
        <p:nvGrpSpPr>
          <p:cNvPr id="32" name="Group 66"/>
          <p:cNvGrpSpPr>
            <a:grpSpLocks/>
          </p:cNvGrpSpPr>
          <p:nvPr/>
        </p:nvGrpSpPr>
        <p:grpSpPr bwMode="auto">
          <a:xfrm>
            <a:off x="8201025" y="1912938"/>
            <a:ext cx="236538" cy="236537"/>
            <a:chOff x="0" y="0"/>
            <a:chExt cx="1038922" cy="1038922"/>
          </a:xfrm>
        </p:grpSpPr>
        <p:sp>
          <p:nvSpPr>
            <p:cNvPr id="34832" name="Shape 64"/>
            <p:cNvSpPr>
              <a:spLocks noChangeArrowheads="1"/>
            </p:cNvSpPr>
            <p:nvPr/>
          </p:nvSpPr>
          <p:spPr bwMode="auto">
            <a:xfrm>
              <a:off x="0" y="480922"/>
              <a:ext cx="1038923" cy="77078"/>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endParaRPr lang="zh-CN" altLang="zh-CN" sz="1200">
                <a:solidFill>
                  <a:schemeClr val="bg1"/>
                </a:solidFill>
              </a:endParaRPr>
            </a:p>
          </p:txBody>
        </p:sp>
        <p:sp>
          <p:nvSpPr>
            <p:cNvPr id="34833" name="Shape 65"/>
            <p:cNvSpPr>
              <a:spLocks noChangeArrowheads="1"/>
            </p:cNvSpPr>
            <p:nvPr/>
          </p:nvSpPr>
          <p:spPr bwMode="auto">
            <a:xfrm rot="5400000">
              <a:off x="-1" y="480922"/>
              <a:ext cx="1038923" cy="77078"/>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endParaRPr lang="zh-CN" altLang="zh-CN" sz="1200">
                <a:solidFill>
                  <a:schemeClr val="bg1"/>
                </a:solidFill>
              </a:endParaRPr>
            </a:p>
          </p:txBody>
        </p:sp>
      </p:grpSp>
      <p:grpSp>
        <p:nvGrpSpPr>
          <p:cNvPr id="35" name="Group 66"/>
          <p:cNvGrpSpPr>
            <a:grpSpLocks/>
          </p:cNvGrpSpPr>
          <p:nvPr/>
        </p:nvGrpSpPr>
        <p:grpSpPr bwMode="auto">
          <a:xfrm>
            <a:off x="8201025" y="2905125"/>
            <a:ext cx="236538" cy="236538"/>
            <a:chOff x="0" y="0"/>
            <a:chExt cx="1038922" cy="1038922"/>
          </a:xfrm>
        </p:grpSpPr>
        <p:sp>
          <p:nvSpPr>
            <p:cNvPr id="34835" name="Shape 64"/>
            <p:cNvSpPr>
              <a:spLocks noChangeArrowheads="1"/>
            </p:cNvSpPr>
            <p:nvPr/>
          </p:nvSpPr>
          <p:spPr bwMode="auto">
            <a:xfrm>
              <a:off x="0" y="480922"/>
              <a:ext cx="1038923" cy="77078"/>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endParaRPr lang="zh-CN" altLang="zh-CN" sz="1200">
                <a:solidFill>
                  <a:schemeClr val="bg1"/>
                </a:solidFill>
              </a:endParaRPr>
            </a:p>
          </p:txBody>
        </p:sp>
        <p:sp>
          <p:nvSpPr>
            <p:cNvPr id="34836" name="Shape 65"/>
            <p:cNvSpPr>
              <a:spLocks noChangeArrowheads="1"/>
            </p:cNvSpPr>
            <p:nvPr/>
          </p:nvSpPr>
          <p:spPr bwMode="auto">
            <a:xfrm rot="5400000">
              <a:off x="-1" y="480922"/>
              <a:ext cx="1038923" cy="77078"/>
            </a:xfrm>
            <a:prstGeom prst="rect">
              <a:avLst/>
            </a:prstGeom>
            <a:solidFill>
              <a:srgbClr val="FFFFFF"/>
            </a:solidFill>
            <a:ln>
              <a:noFill/>
            </a:ln>
            <a:extLst>
              <a:ext uri="{91240B29-F687-4F45-9708-019B960494DF}">
                <a14:hiddenLine xmlns:a14="http://schemas.microsoft.com/office/drawing/2010/main" w="12700">
                  <a:solidFill>
                    <a:srgbClr val="000000"/>
                  </a:solidFill>
                  <a:miter lim="800000"/>
                  <a:headEnd/>
                  <a:tailEnd/>
                </a14:hiddenLine>
              </a:ext>
            </a:extLst>
          </p:spPr>
          <p:txBody>
            <a:bodyPr lIns="0" tIns="0" rIns="0" bIns="0" anchor="ctr"/>
            <a:lstStyle/>
            <a:p>
              <a:pPr algn="ctr"/>
              <a:endParaRPr lang="zh-CN" altLang="zh-CN" sz="1200">
                <a:solidFill>
                  <a:schemeClr val="bg1"/>
                </a:solidFill>
              </a:endParaRPr>
            </a:p>
          </p:txBody>
        </p:sp>
      </p:grpSp>
      <p:sp>
        <p:nvSpPr>
          <p:cNvPr id="38" name="Shape 75"/>
          <p:cNvSpPr>
            <a:spLocks noChangeArrowheads="1"/>
          </p:cNvSpPr>
          <p:nvPr/>
        </p:nvSpPr>
        <p:spPr bwMode="auto">
          <a:xfrm>
            <a:off x="2176463" y="2720975"/>
            <a:ext cx="4325937" cy="5429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12700">
                <a:solidFill>
                  <a:srgbClr val="000000"/>
                </a:solidFill>
                <a:miter lim="800000"/>
                <a:headEnd/>
                <a:tailEnd/>
              </a14:hiddenLine>
            </a:ext>
          </a:extLst>
        </p:spPr>
        <p:txBody>
          <a:bodyPr wrap="none" lIns="0" tIns="0" rIns="0" bIns="0" anchor="ctr">
            <a:spAutoFit/>
          </a:bodyPr>
          <a:lstStyle/>
          <a:p>
            <a:pPr>
              <a:lnSpc>
                <a:spcPct val="80000"/>
              </a:lnSpc>
            </a:pPr>
            <a:r>
              <a:rPr lang="en-US" altLang="zh-CN" sz="4400">
                <a:solidFill>
                  <a:schemeClr val="bg1"/>
                </a:solidFill>
                <a:latin typeface="Impact" pitchFamily="34" charset="0"/>
                <a:ea typeface="헤드라인A"/>
                <a:cs typeface="헤드라인A"/>
                <a:sym typeface="헤드라인A"/>
              </a:rPr>
              <a:t>Business template</a:t>
            </a:r>
            <a:endParaRPr lang="zh-CN" altLang="zh-CN" sz="4400">
              <a:solidFill>
                <a:schemeClr val="bg1"/>
              </a:solidFill>
              <a:latin typeface="Impact" pitchFamily="34" charset="0"/>
              <a:ea typeface="헤드라인A"/>
              <a:cs typeface="헤드라인A"/>
              <a:sym typeface="헤드라인A"/>
            </a:endParaRPr>
          </a:p>
        </p:txBody>
      </p:sp>
      <p:sp>
        <p:nvSpPr>
          <p:cNvPr id="39" name="任意多边形 38"/>
          <p:cNvSpPr/>
          <p:nvPr/>
        </p:nvSpPr>
        <p:spPr>
          <a:xfrm flipV="1">
            <a:off x="2192338" y="3243263"/>
            <a:ext cx="4233862" cy="46037"/>
          </a:xfrm>
          <a:custGeom>
            <a:avLst/>
            <a:gdLst>
              <a:gd name="connsiteX0" fmla="*/ 0 w 4404360"/>
              <a:gd name="connsiteY0" fmla="*/ 0 h 0"/>
              <a:gd name="connsiteX1" fmla="*/ 4404360 w 4404360"/>
              <a:gd name="connsiteY1" fmla="*/ 0 h 0"/>
            </a:gdLst>
            <a:ahLst/>
            <a:cxnLst>
              <a:cxn ang="0">
                <a:pos x="connsiteX0" y="connsiteY0"/>
              </a:cxn>
              <a:cxn ang="0">
                <a:pos x="connsiteX1" y="connsiteY1"/>
              </a:cxn>
            </a:cxnLst>
            <a:rect l="l" t="t" r="r" b="b"/>
            <a:pathLst>
              <a:path w="4404360">
                <a:moveTo>
                  <a:pt x="0" y="0"/>
                </a:moveTo>
                <a:lnTo>
                  <a:pt x="4404360" y="0"/>
                </a:lnTo>
              </a:path>
            </a:pathLst>
          </a:custGeom>
          <a:noFill/>
          <a:ln w="28575" cap="flat">
            <a:solidFill>
              <a:schemeClr val="bg1"/>
            </a:solidFill>
            <a:miter lim="400000"/>
          </a:ln>
          <a:effectLst>
            <a:outerShdw blurRad="38100" dist="25400" dir="5400000" rotWithShape="0">
              <a:srgbClr val="000000">
                <a:alpha val="50000"/>
              </a:srgbClr>
            </a:outerShdw>
          </a:effectLst>
        </p:spPr>
        <p:style>
          <a:lnRef idx="0">
            <a:scrgbClr r="0" g="0" b="0"/>
          </a:lnRef>
          <a:fillRef idx="0">
            <a:scrgbClr r="0" g="0" b="0"/>
          </a:fillRef>
          <a:effectRef idx="0">
            <a:scrgbClr r="0" g="0" b="0"/>
          </a:effectRef>
          <a:fontRef idx="none"/>
        </p:style>
        <p:txBody>
          <a:bodyPr spcFirstLastPara="1" lIns="91439" tIns="45719" rIns="91439" bIns="45719" spcCol="38100"/>
          <a:lstStyle/>
          <a:p>
            <a:pPr defTabSz="914400" fontAlgn="auto" latinLnBrk="1" hangingPunct="0">
              <a:spcBef>
                <a:spcPts val="0"/>
              </a:spcBef>
              <a:spcAft>
                <a:spcPts val="0"/>
              </a:spcAft>
              <a:buFontTx/>
              <a:buNone/>
              <a:defRPr/>
            </a:pPr>
            <a:endParaRPr lang="zh-CN" altLang="en-US" kern="0">
              <a:solidFill>
                <a:srgbClr val="000000"/>
              </a:solidFill>
              <a:latin typeface="+mn-lt"/>
              <a:ea typeface="+mn-ea"/>
              <a:cs typeface="+mn-cs"/>
            </a:endParaRPr>
          </a:p>
        </p:txBody>
      </p:sp>
      <p:sp>
        <p:nvSpPr>
          <p:cNvPr id="40" name="文本框 39"/>
          <p:cNvSpPr txBox="1"/>
          <p:nvPr/>
        </p:nvSpPr>
        <p:spPr>
          <a:xfrm>
            <a:off x="2041525" y="1501775"/>
            <a:ext cx="3140075" cy="1333500"/>
          </a:xfrm>
          <a:prstGeom prst="rect">
            <a:avLst/>
          </a:prstGeom>
          <a:noFill/>
          <a:ln w="12700" cap="flat">
            <a:noFill/>
            <a:miter lim="400000"/>
          </a:ln>
          <a:effectLst/>
        </p:spPr>
        <p:style>
          <a:lnRef idx="0">
            <a:scrgbClr r="0" g="0" b="0"/>
          </a:lnRef>
          <a:fillRef idx="0">
            <a:scrgbClr r="0" g="0" b="0"/>
          </a:fillRef>
          <a:effectRef idx="0">
            <a:scrgbClr r="0" g="0" b="0"/>
          </a:effectRef>
          <a:fontRef idx="none"/>
        </p:style>
        <p:txBody>
          <a:bodyPr spcFirstLastPara="1" wrap="none" lIns="50800" tIns="50800" rIns="50800" bIns="50800" spcCol="38100" anchor="ctr">
            <a:spAutoFit/>
          </a:bodyPr>
          <a:lstStyle/>
          <a:p>
            <a:pPr defTabSz="825500" fontAlgn="auto" latinLnBrk="1" hangingPunct="0">
              <a:spcBef>
                <a:spcPts val="0"/>
              </a:spcBef>
              <a:spcAft>
                <a:spcPts val="0"/>
              </a:spcAft>
              <a:buFontTx/>
              <a:buNone/>
              <a:defRPr/>
            </a:pPr>
            <a:r>
              <a:rPr lang="en-US" altLang="zh-CN" sz="8000" kern="0" dirty="0">
                <a:solidFill>
                  <a:schemeClr val="bg1"/>
                </a:solidFill>
                <a:latin typeface="Impact" pitchFamily="34" charset="0"/>
                <a:ea typeface="微软雅黑" pitchFamily="34" charset="-122"/>
                <a:cs typeface="+mn-cs"/>
              </a:rPr>
              <a:t>Thanks</a:t>
            </a:r>
            <a:endParaRPr lang="zh-CN" altLang="en-US" sz="8000" kern="0" dirty="0">
              <a:solidFill>
                <a:schemeClr val="bg1"/>
              </a:solidFill>
              <a:latin typeface="Impact" pitchFamily="34" charset="0"/>
              <a:ea typeface="微软雅黑" pitchFamily="34" charset="-122"/>
              <a:cs typeface="+mn-cs"/>
            </a:endParaRPr>
          </a:p>
        </p:txBody>
      </p:sp>
      <p:sp>
        <p:nvSpPr>
          <p:cNvPr id="41" name="椭圆 40"/>
          <p:cNvSpPr/>
          <p:nvPr/>
        </p:nvSpPr>
        <p:spPr>
          <a:xfrm>
            <a:off x="5464175" y="1309688"/>
            <a:ext cx="60325" cy="60325"/>
          </a:xfrm>
          <a:prstGeom prst="ellipse">
            <a:avLst/>
          </a:prstGeom>
          <a:solidFill>
            <a:schemeClr val="bg1"/>
          </a:solidFill>
          <a:ln w="12700" cap="flat">
            <a:noFill/>
            <a:miter lim="400000"/>
          </a:ln>
          <a:effectLst/>
        </p:spPr>
        <p:style>
          <a:lnRef idx="0">
            <a:scrgbClr r="0" g="0" b="0"/>
          </a:lnRef>
          <a:fillRef idx="0">
            <a:scrgbClr r="0" g="0" b="0"/>
          </a:fillRef>
          <a:effectRef idx="0">
            <a:scrgbClr r="0" g="0" b="0"/>
          </a:effectRef>
          <a:fontRef idx="none"/>
        </p:style>
        <p:txBody>
          <a:bodyPr spcFirstLastPara="1" lIns="50800" tIns="50800" rIns="50800" bIns="50800" spcCol="38100" anchor="ctr">
            <a:spAutoFit/>
          </a:bodyPr>
          <a:lstStyle/>
          <a:p>
            <a:pPr algn="ctr" defTabSz="825500" fontAlgn="auto" latinLnBrk="1" hangingPunct="0">
              <a:spcBef>
                <a:spcPts val="0"/>
              </a:spcBef>
              <a:spcAft>
                <a:spcPts val="0"/>
              </a:spcAft>
              <a:buFontTx/>
              <a:buNone/>
              <a:defRPr/>
            </a:pPr>
            <a:endParaRPr lang="zh-CN" altLang="en-US" sz="3200" kern="0">
              <a:solidFill>
                <a:srgbClr val="FFFFFF"/>
              </a:solidFill>
              <a:latin typeface="+mn-lt"/>
              <a:ea typeface="+mn-ea"/>
              <a:cs typeface="+mn-cs"/>
            </a:endParaRPr>
          </a:p>
        </p:txBody>
      </p:sp>
      <p:sp>
        <p:nvSpPr>
          <p:cNvPr id="42" name="椭圆 41"/>
          <p:cNvSpPr/>
          <p:nvPr/>
        </p:nvSpPr>
        <p:spPr>
          <a:xfrm>
            <a:off x="1722438" y="2230438"/>
            <a:ext cx="60325" cy="61912"/>
          </a:xfrm>
          <a:prstGeom prst="ellipse">
            <a:avLst/>
          </a:prstGeom>
          <a:solidFill>
            <a:schemeClr val="bg1"/>
          </a:solidFill>
          <a:ln w="12700" cap="flat">
            <a:noFill/>
            <a:miter lim="400000"/>
          </a:ln>
          <a:effectLst/>
        </p:spPr>
        <p:style>
          <a:lnRef idx="0">
            <a:scrgbClr r="0" g="0" b="0"/>
          </a:lnRef>
          <a:fillRef idx="0">
            <a:scrgbClr r="0" g="0" b="0"/>
          </a:fillRef>
          <a:effectRef idx="0">
            <a:scrgbClr r="0" g="0" b="0"/>
          </a:effectRef>
          <a:fontRef idx="none"/>
        </p:style>
        <p:txBody>
          <a:bodyPr spcFirstLastPara="1" lIns="50800" tIns="50800" rIns="50800" bIns="50800" spcCol="38100" anchor="ctr">
            <a:spAutoFit/>
          </a:bodyPr>
          <a:lstStyle/>
          <a:p>
            <a:pPr algn="ctr" defTabSz="825500" fontAlgn="auto" latinLnBrk="1" hangingPunct="0">
              <a:spcBef>
                <a:spcPts val="0"/>
              </a:spcBef>
              <a:spcAft>
                <a:spcPts val="0"/>
              </a:spcAft>
              <a:buFontTx/>
              <a:buNone/>
              <a:defRPr/>
            </a:pPr>
            <a:endParaRPr lang="zh-CN" altLang="en-US" sz="3200" kern="0">
              <a:solidFill>
                <a:srgbClr val="FFFFFF"/>
              </a:solidFill>
              <a:latin typeface="+mn-lt"/>
              <a:ea typeface="+mn-ea"/>
              <a:cs typeface="+mn-cs"/>
            </a:endParaRPr>
          </a:p>
        </p:txBody>
      </p:sp>
      <p:sp>
        <p:nvSpPr>
          <p:cNvPr id="43" name="椭圆 42"/>
          <p:cNvSpPr/>
          <p:nvPr/>
        </p:nvSpPr>
        <p:spPr>
          <a:xfrm>
            <a:off x="4487863" y="4794250"/>
            <a:ext cx="60325" cy="60325"/>
          </a:xfrm>
          <a:prstGeom prst="ellipse">
            <a:avLst/>
          </a:prstGeom>
          <a:solidFill>
            <a:schemeClr val="bg1"/>
          </a:solidFill>
          <a:ln w="12700" cap="flat">
            <a:noFill/>
            <a:miter lim="400000"/>
          </a:ln>
          <a:effectLst/>
        </p:spPr>
        <p:style>
          <a:lnRef idx="0">
            <a:scrgbClr r="0" g="0" b="0"/>
          </a:lnRef>
          <a:fillRef idx="0">
            <a:scrgbClr r="0" g="0" b="0"/>
          </a:fillRef>
          <a:effectRef idx="0">
            <a:scrgbClr r="0" g="0" b="0"/>
          </a:effectRef>
          <a:fontRef idx="none"/>
        </p:style>
        <p:txBody>
          <a:bodyPr spcFirstLastPara="1" lIns="50800" tIns="50800" rIns="50800" bIns="50800" spcCol="38100" anchor="ctr">
            <a:spAutoFit/>
          </a:bodyPr>
          <a:lstStyle/>
          <a:p>
            <a:pPr algn="ctr" defTabSz="825500" fontAlgn="auto" latinLnBrk="1" hangingPunct="0">
              <a:spcBef>
                <a:spcPts val="0"/>
              </a:spcBef>
              <a:spcAft>
                <a:spcPts val="0"/>
              </a:spcAft>
              <a:buFontTx/>
              <a:buNone/>
              <a:defRPr/>
            </a:pPr>
            <a:endParaRPr lang="zh-CN" altLang="en-US" sz="3200" kern="0">
              <a:solidFill>
                <a:srgbClr val="FFFFFF"/>
              </a:solidFill>
              <a:latin typeface="+mn-lt"/>
              <a:ea typeface="+mn-ea"/>
              <a:cs typeface="+mn-cs"/>
            </a:endParaRPr>
          </a:p>
        </p:txBody>
      </p:sp>
      <p:sp>
        <p:nvSpPr>
          <p:cNvPr id="44" name="任意多边形 43"/>
          <p:cNvSpPr/>
          <p:nvPr/>
        </p:nvSpPr>
        <p:spPr>
          <a:xfrm rot="19001021">
            <a:off x="885825" y="1184275"/>
            <a:ext cx="5791200" cy="4721225"/>
          </a:xfrm>
          <a:custGeom>
            <a:avLst/>
            <a:gdLst>
              <a:gd name="connsiteX0" fmla="*/ 0 w 3726180"/>
              <a:gd name="connsiteY0" fmla="*/ 922020 h 3002280"/>
              <a:gd name="connsiteX1" fmla="*/ 2506980 w 3726180"/>
              <a:gd name="connsiteY1" fmla="*/ 3002280 h 3002280"/>
              <a:gd name="connsiteX2" fmla="*/ 3726180 w 3726180"/>
              <a:gd name="connsiteY2" fmla="*/ 0 h 3002280"/>
              <a:gd name="connsiteX3" fmla="*/ 0 w 3726180"/>
              <a:gd name="connsiteY3" fmla="*/ 922020 h 3002280"/>
              <a:gd name="connsiteX0-1" fmla="*/ 0 w 3726180"/>
              <a:gd name="connsiteY0-2" fmla="*/ 922020 h 3036490"/>
              <a:gd name="connsiteX1-3" fmla="*/ 2891616 w 3726180"/>
              <a:gd name="connsiteY1-4" fmla="*/ 3036490 h 3036490"/>
              <a:gd name="connsiteX2-5" fmla="*/ 3726180 w 3726180"/>
              <a:gd name="connsiteY2-6" fmla="*/ 0 h 3036490"/>
              <a:gd name="connsiteX3-7" fmla="*/ 0 w 3726180"/>
              <a:gd name="connsiteY3-8" fmla="*/ 922020 h 3036490"/>
            </a:gdLst>
            <a:ahLst/>
            <a:cxnLst>
              <a:cxn ang="0">
                <a:pos x="connsiteX0-1" y="connsiteY0-2"/>
              </a:cxn>
              <a:cxn ang="0">
                <a:pos x="connsiteX1-3" y="connsiteY1-4"/>
              </a:cxn>
              <a:cxn ang="0">
                <a:pos x="connsiteX2-5" y="connsiteY2-6"/>
              </a:cxn>
              <a:cxn ang="0">
                <a:pos x="connsiteX3-7" y="connsiteY3-8"/>
              </a:cxn>
            </a:cxnLst>
            <a:rect l="l" t="t" r="r" b="b"/>
            <a:pathLst>
              <a:path w="3726180" h="3036490">
                <a:moveTo>
                  <a:pt x="0" y="922020"/>
                </a:moveTo>
                <a:lnTo>
                  <a:pt x="2891616" y="3036490"/>
                </a:lnTo>
                <a:lnTo>
                  <a:pt x="3726180" y="0"/>
                </a:lnTo>
                <a:lnTo>
                  <a:pt x="0" y="922020"/>
                </a:lnTo>
                <a:close/>
              </a:path>
            </a:pathLst>
          </a:custGeom>
          <a:noFill/>
          <a:ln w="3175" cap="flat">
            <a:solidFill>
              <a:schemeClr val="bg1">
                <a:alpha val="35000"/>
              </a:schemeClr>
            </a:solidFill>
            <a:miter lim="400000"/>
          </a:ln>
          <a:effectLst/>
        </p:spPr>
        <p:style>
          <a:lnRef idx="0">
            <a:scrgbClr r="0" g="0" b="0"/>
          </a:lnRef>
          <a:fillRef idx="0">
            <a:scrgbClr r="0" g="0" b="0"/>
          </a:fillRef>
          <a:effectRef idx="0">
            <a:scrgbClr r="0" g="0" b="0"/>
          </a:effectRef>
          <a:fontRef idx="none"/>
        </p:style>
        <p:txBody>
          <a:bodyPr spcFirstLastPara="1" lIns="50800" tIns="50800" rIns="50800" bIns="50800" spcCol="38100" anchor="ctr">
            <a:spAutoFit/>
          </a:bodyPr>
          <a:lstStyle/>
          <a:p>
            <a:pPr algn="ctr" defTabSz="825500" fontAlgn="auto" latinLnBrk="1" hangingPunct="0">
              <a:spcBef>
                <a:spcPts val="0"/>
              </a:spcBef>
              <a:spcAft>
                <a:spcPts val="0"/>
              </a:spcAft>
              <a:buFontTx/>
              <a:buNone/>
              <a:defRPr/>
            </a:pPr>
            <a:endParaRPr lang="zh-CN" altLang="en-US" sz="3200" kern="0">
              <a:solidFill>
                <a:srgbClr val="FFFFFF"/>
              </a:solidFill>
              <a:latin typeface="+mn-lt"/>
              <a:ea typeface="+mn-ea"/>
              <a:cs typeface="+mn-cs"/>
            </a:endParaRPr>
          </a:p>
        </p:txBody>
      </p:sp>
      <p:sp>
        <p:nvSpPr>
          <p:cNvPr id="31" name="矩形 30"/>
          <p:cNvSpPr/>
          <p:nvPr/>
        </p:nvSpPr>
        <p:spPr>
          <a:xfrm>
            <a:off x="55211" y="4912668"/>
            <a:ext cx="775136" cy="230832"/>
          </a:xfrm>
          <a:prstGeom prst="rect">
            <a:avLst/>
          </a:prstGeom>
        </p:spPr>
        <p:txBody>
          <a:bodyPr wrap="square">
            <a:spAutoFit/>
          </a:bodyPr>
          <a:lstStyle/>
          <a:p>
            <a:pPr marL="0" marR="0" lvl="0" indent="0" defTabSz="914400" eaLnBrk="1" fontAlgn="auto" latinLnBrk="0" hangingPunct="1">
              <a:lnSpc>
                <a:spcPct val="100000"/>
              </a:lnSpc>
              <a:spcBef>
                <a:spcPts val="0"/>
              </a:spcBef>
              <a:spcAft>
                <a:spcPts val="0"/>
              </a:spcAft>
              <a:buClrTx/>
              <a:buSzTx/>
              <a:buFontTx/>
              <a:buNone/>
              <a:tabLst/>
              <a:defRPr/>
            </a:pPr>
            <a:r>
              <a:rPr kumimoji="0" lang="en-US" altLang="zh-CN" sz="100" b="0" i="0" u="none" strike="noStrike" kern="0" cap="none" spc="0" normalizeH="0" baseline="0" noProof="0" dirty="0">
                <a:ln>
                  <a:noFill/>
                </a:ln>
                <a:solidFill>
                  <a:sysClr val="windowText" lastClr="000000"/>
                </a:solidFill>
                <a:effectLst/>
                <a:uLnTx/>
                <a:uFillTx/>
              </a:rPr>
              <a:t>PPT</a:t>
            </a:r>
            <a:r>
              <a:rPr kumimoji="0" lang="zh-CN" altLang="en-US" sz="100" b="0" i="0" u="none" strike="noStrike" kern="0" cap="none" spc="0" normalizeH="0" baseline="0" noProof="0" dirty="0">
                <a:ln>
                  <a:noFill/>
                </a:ln>
                <a:solidFill>
                  <a:sysClr val="windowText" lastClr="000000"/>
                </a:solidFill>
                <a:effectLst/>
                <a:uLnTx/>
                <a:uFillTx/>
              </a:rPr>
              <a:t>模板下载：</a:t>
            </a:r>
            <a:r>
              <a:rPr kumimoji="0" lang="en-US" altLang="zh-CN" sz="100" b="0" i="0" u="none" strike="noStrike" kern="0" cap="none" spc="0" normalizeH="0" baseline="0" noProof="0" dirty="0">
                <a:ln>
                  <a:noFill/>
                </a:ln>
                <a:solidFill>
                  <a:sysClr val="windowText" lastClr="000000"/>
                </a:solidFill>
                <a:effectLst/>
                <a:uLnTx/>
                <a:uFillTx/>
              </a:rPr>
              <a:t>www.1ppt.com/moban/     </a:t>
            </a:r>
            <a:r>
              <a:rPr kumimoji="0" lang="zh-CN" altLang="en-US" sz="100" b="0" i="0" u="none" strike="noStrike" kern="0" cap="none" spc="0" normalizeH="0" baseline="0" noProof="0" dirty="0">
                <a:ln>
                  <a:noFill/>
                </a:ln>
                <a:solidFill>
                  <a:sysClr val="windowText" lastClr="000000"/>
                </a:solidFill>
                <a:effectLst/>
                <a:uLnTx/>
                <a:uFillTx/>
              </a:rPr>
              <a:t>行业</a:t>
            </a:r>
            <a:r>
              <a:rPr kumimoji="0" lang="en-US" altLang="zh-CN" sz="100" b="0" i="0" u="none" strike="noStrike" kern="0" cap="none" spc="0" normalizeH="0" baseline="0" noProof="0" dirty="0">
                <a:ln>
                  <a:noFill/>
                </a:ln>
                <a:solidFill>
                  <a:sysClr val="windowText" lastClr="000000"/>
                </a:solidFill>
                <a:effectLst/>
                <a:uLnTx/>
                <a:uFillTx/>
              </a:rPr>
              <a:t>PPT</a:t>
            </a:r>
            <a:r>
              <a:rPr kumimoji="0" lang="zh-CN" altLang="en-US" sz="100" b="0" i="0" u="none" strike="noStrike" kern="0" cap="none" spc="0" normalizeH="0" baseline="0" noProof="0" dirty="0">
                <a:ln>
                  <a:noFill/>
                </a:ln>
                <a:solidFill>
                  <a:sysClr val="windowText" lastClr="000000"/>
                </a:solidFill>
                <a:effectLst/>
                <a:uLnTx/>
                <a:uFillTx/>
              </a:rPr>
              <a:t>模板：</a:t>
            </a:r>
            <a:r>
              <a:rPr kumimoji="0" lang="en-US" altLang="zh-CN" sz="100" b="0" i="0" u="none" strike="noStrike" kern="0" cap="none" spc="0" normalizeH="0" baseline="0" noProof="0" dirty="0">
                <a:ln>
                  <a:noFill/>
                </a:ln>
                <a:solidFill>
                  <a:sysClr val="windowText" lastClr="000000"/>
                </a:solidFill>
                <a:effectLst/>
                <a:uLnTx/>
                <a:uFillTx/>
              </a:rPr>
              <a:t>www.1ppt.com/hangye/ </a:t>
            </a:r>
          </a:p>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100" b="0" i="0" u="none" strike="noStrike" kern="0" cap="none" spc="0" normalizeH="0" baseline="0" noProof="0" dirty="0">
                <a:ln>
                  <a:noFill/>
                </a:ln>
                <a:solidFill>
                  <a:sysClr val="windowText" lastClr="000000"/>
                </a:solidFill>
                <a:effectLst/>
                <a:uLnTx/>
                <a:uFillTx/>
              </a:rPr>
              <a:t>节日</a:t>
            </a:r>
            <a:r>
              <a:rPr kumimoji="0" lang="en-US" altLang="zh-CN" sz="100" b="0" i="0" u="none" strike="noStrike" kern="0" cap="none" spc="0" normalizeH="0" baseline="0" noProof="0" dirty="0">
                <a:ln>
                  <a:noFill/>
                </a:ln>
                <a:solidFill>
                  <a:sysClr val="windowText" lastClr="000000"/>
                </a:solidFill>
                <a:effectLst/>
                <a:uLnTx/>
                <a:uFillTx/>
              </a:rPr>
              <a:t>PPT</a:t>
            </a:r>
            <a:r>
              <a:rPr kumimoji="0" lang="zh-CN" altLang="en-US" sz="100" b="0" i="0" u="none" strike="noStrike" kern="0" cap="none" spc="0" normalizeH="0" baseline="0" noProof="0" dirty="0">
                <a:ln>
                  <a:noFill/>
                </a:ln>
                <a:solidFill>
                  <a:sysClr val="windowText" lastClr="000000"/>
                </a:solidFill>
                <a:effectLst/>
                <a:uLnTx/>
                <a:uFillTx/>
              </a:rPr>
              <a:t>模板：</a:t>
            </a:r>
            <a:r>
              <a:rPr kumimoji="0" lang="en-US" altLang="zh-CN" sz="100" b="0" i="0" u="none" strike="noStrike" kern="0" cap="none" spc="0" normalizeH="0" baseline="0" noProof="0" dirty="0">
                <a:ln>
                  <a:noFill/>
                </a:ln>
                <a:solidFill>
                  <a:sysClr val="windowText" lastClr="000000"/>
                </a:solidFill>
                <a:effectLst/>
                <a:uLnTx/>
                <a:uFillTx/>
              </a:rPr>
              <a:t>www.1ppt.com/jieri/           PPT</a:t>
            </a:r>
            <a:r>
              <a:rPr kumimoji="0" lang="zh-CN" altLang="en-US" sz="100" b="0" i="0" u="none" strike="noStrike" kern="0" cap="none" spc="0" normalizeH="0" baseline="0" noProof="0" dirty="0">
                <a:ln>
                  <a:noFill/>
                </a:ln>
                <a:solidFill>
                  <a:sysClr val="windowText" lastClr="000000"/>
                </a:solidFill>
                <a:effectLst/>
                <a:uLnTx/>
                <a:uFillTx/>
              </a:rPr>
              <a:t>素材下载：</a:t>
            </a:r>
            <a:r>
              <a:rPr kumimoji="0" lang="en-US" altLang="zh-CN" sz="100" b="0" i="0" u="none" strike="noStrike" kern="0" cap="none" spc="0" normalizeH="0" baseline="0" noProof="0" dirty="0">
                <a:ln>
                  <a:noFill/>
                </a:ln>
                <a:solidFill>
                  <a:sysClr val="windowText" lastClr="000000"/>
                </a:solidFill>
                <a:effectLst/>
                <a:uLnTx/>
                <a:uFillTx/>
              </a:rPr>
              <a:t>www.1ppt.com/sucai/</a:t>
            </a:r>
          </a:p>
          <a:p>
            <a:pPr marL="0" marR="0" lvl="0" indent="0" defTabSz="914400" eaLnBrk="1" fontAlgn="auto" latinLnBrk="0" hangingPunct="1">
              <a:lnSpc>
                <a:spcPct val="100000"/>
              </a:lnSpc>
              <a:spcBef>
                <a:spcPts val="0"/>
              </a:spcBef>
              <a:spcAft>
                <a:spcPts val="0"/>
              </a:spcAft>
              <a:buClrTx/>
              <a:buSzTx/>
              <a:buFontTx/>
              <a:buNone/>
              <a:tabLst/>
              <a:defRPr/>
            </a:pPr>
            <a:r>
              <a:rPr kumimoji="0" lang="en-US" altLang="zh-CN" sz="100" b="0" i="0" u="none" strike="noStrike" kern="0" cap="none" spc="0" normalizeH="0" baseline="0" noProof="0" dirty="0">
                <a:ln>
                  <a:noFill/>
                </a:ln>
                <a:solidFill>
                  <a:sysClr val="windowText" lastClr="000000"/>
                </a:solidFill>
                <a:effectLst/>
                <a:uLnTx/>
                <a:uFillTx/>
              </a:rPr>
              <a:t>PPT</a:t>
            </a:r>
            <a:r>
              <a:rPr kumimoji="0" lang="zh-CN" altLang="en-US" sz="100" b="0" i="0" u="none" strike="noStrike" kern="0" cap="none" spc="0" normalizeH="0" baseline="0" noProof="0" dirty="0">
                <a:ln>
                  <a:noFill/>
                </a:ln>
                <a:solidFill>
                  <a:sysClr val="windowText" lastClr="000000"/>
                </a:solidFill>
                <a:effectLst/>
                <a:uLnTx/>
                <a:uFillTx/>
              </a:rPr>
              <a:t>背景图片：</a:t>
            </a:r>
            <a:r>
              <a:rPr kumimoji="0" lang="en-US" altLang="zh-CN" sz="100" b="0" i="0" u="none" strike="noStrike" kern="0" cap="none" spc="0" normalizeH="0" baseline="0" noProof="0" dirty="0">
                <a:ln>
                  <a:noFill/>
                </a:ln>
                <a:solidFill>
                  <a:sysClr val="windowText" lastClr="000000"/>
                </a:solidFill>
                <a:effectLst/>
                <a:uLnTx/>
                <a:uFillTx/>
              </a:rPr>
              <a:t>www.1ppt.com/beijing/      PPT</a:t>
            </a:r>
            <a:r>
              <a:rPr kumimoji="0" lang="zh-CN" altLang="en-US" sz="100" b="0" i="0" u="none" strike="noStrike" kern="0" cap="none" spc="0" normalizeH="0" baseline="0" noProof="0" dirty="0">
                <a:ln>
                  <a:noFill/>
                </a:ln>
                <a:solidFill>
                  <a:sysClr val="windowText" lastClr="000000"/>
                </a:solidFill>
                <a:effectLst/>
                <a:uLnTx/>
                <a:uFillTx/>
              </a:rPr>
              <a:t>图表下载：</a:t>
            </a:r>
            <a:r>
              <a:rPr kumimoji="0" lang="en-US" altLang="zh-CN" sz="100" b="0" i="0" u="none" strike="noStrike" kern="0" cap="none" spc="0" normalizeH="0" baseline="0" noProof="0" dirty="0">
                <a:ln>
                  <a:noFill/>
                </a:ln>
                <a:solidFill>
                  <a:sysClr val="windowText" lastClr="000000"/>
                </a:solidFill>
                <a:effectLst/>
                <a:uLnTx/>
                <a:uFillTx/>
              </a:rPr>
              <a:t>www.1ppt.com/tubiao/      </a:t>
            </a:r>
          </a:p>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100" b="0" i="0" u="none" strike="noStrike" kern="0" cap="none" spc="0" normalizeH="0" baseline="0" noProof="0" dirty="0">
                <a:ln>
                  <a:noFill/>
                </a:ln>
                <a:solidFill>
                  <a:sysClr val="windowText" lastClr="000000"/>
                </a:solidFill>
                <a:effectLst/>
                <a:uLnTx/>
                <a:uFillTx/>
              </a:rPr>
              <a:t>优秀</a:t>
            </a:r>
            <a:r>
              <a:rPr kumimoji="0" lang="en-US" altLang="zh-CN" sz="100" b="0" i="0" u="none" strike="noStrike" kern="0" cap="none" spc="0" normalizeH="0" baseline="0" noProof="0" dirty="0">
                <a:ln>
                  <a:noFill/>
                </a:ln>
                <a:solidFill>
                  <a:sysClr val="windowText" lastClr="000000"/>
                </a:solidFill>
                <a:effectLst/>
                <a:uLnTx/>
                <a:uFillTx/>
              </a:rPr>
              <a:t>PPT</a:t>
            </a:r>
            <a:r>
              <a:rPr kumimoji="0" lang="zh-CN" altLang="en-US" sz="100" b="0" i="0" u="none" strike="noStrike" kern="0" cap="none" spc="0" normalizeH="0" baseline="0" noProof="0" dirty="0">
                <a:ln>
                  <a:noFill/>
                </a:ln>
                <a:solidFill>
                  <a:sysClr val="windowText" lastClr="000000"/>
                </a:solidFill>
                <a:effectLst/>
                <a:uLnTx/>
                <a:uFillTx/>
              </a:rPr>
              <a:t>下载：</a:t>
            </a:r>
            <a:r>
              <a:rPr kumimoji="0" lang="en-US" altLang="zh-CN" sz="100" b="0" i="0" u="none" strike="noStrike" kern="0" cap="none" spc="0" normalizeH="0" baseline="0" noProof="0" dirty="0">
                <a:ln>
                  <a:noFill/>
                </a:ln>
                <a:solidFill>
                  <a:sysClr val="windowText" lastClr="000000"/>
                </a:solidFill>
                <a:effectLst/>
                <a:uLnTx/>
                <a:uFillTx/>
              </a:rPr>
              <a:t>www.1ppt.com/xiazai/        PPT</a:t>
            </a:r>
            <a:r>
              <a:rPr kumimoji="0" lang="zh-CN" altLang="en-US" sz="100" b="0" i="0" u="none" strike="noStrike" kern="0" cap="none" spc="0" normalizeH="0" baseline="0" noProof="0" dirty="0">
                <a:ln>
                  <a:noFill/>
                </a:ln>
                <a:solidFill>
                  <a:sysClr val="windowText" lastClr="000000"/>
                </a:solidFill>
                <a:effectLst/>
                <a:uLnTx/>
                <a:uFillTx/>
              </a:rPr>
              <a:t>教程： </a:t>
            </a:r>
            <a:r>
              <a:rPr kumimoji="0" lang="en-US" altLang="zh-CN" sz="100" b="0" i="0" u="none" strike="noStrike" kern="0" cap="none" spc="0" normalizeH="0" baseline="0" noProof="0" dirty="0">
                <a:ln>
                  <a:noFill/>
                </a:ln>
                <a:solidFill>
                  <a:sysClr val="windowText" lastClr="000000"/>
                </a:solidFill>
                <a:effectLst/>
                <a:uLnTx/>
                <a:uFillTx/>
              </a:rPr>
              <a:t>www.1ppt.com/powerpoint/      </a:t>
            </a:r>
          </a:p>
          <a:p>
            <a:pPr marL="0" marR="0" lvl="0" indent="0" defTabSz="914400" eaLnBrk="1" fontAlgn="auto" latinLnBrk="0" hangingPunct="1">
              <a:lnSpc>
                <a:spcPct val="100000"/>
              </a:lnSpc>
              <a:spcBef>
                <a:spcPts val="0"/>
              </a:spcBef>
              <a:spcAft>
                <a:spcPts val="0"/>
              </a:spcAft>
              <a:buClrTx/>
              <a:buSzTx/>
              <a:buFontTx/>
              <a:buNone/>
              <a:tabLst/>
              <a:defRPr/>
            </a:pPr>
            <a:r>
              <a:rPr kumimoji="0" lang="en-US" altLang="zh-CN" sz="100" b="0" i="0" u="none" strike="noStrike" kern="0" cap="none" spc="0" normalizeH="0" baseline="0" noProof="0" dirty="0">
                <a:ln>
                  <a:noFill/>
                </a:ln>
                <a:solidFill>
                  <a:sysClr val="windowText" lastClr="000000"/>
                </a:solidFill>
                <a:effectLst/>
                <a:uLnTx/>
                <a:uFillTx/>
              </a:rPr>
              <a:t>Word</a:t>
            </a:r>
            <a:r>
              <a:rPr kumimoji="0" lang="zh-CN" altLang="en-US" sz="100" b="0" i="0" u="none" strike="noStrike" kern="0" cap="none" spc="0" normalizeH="0" baseline="0" noProof="0" dirty="0">
                <a:ln>
                  <a:noFill/>
                </a:ln>
                <a:solidFill>
                  <a:sysClr val="windowText" lastClr="000000"/>
                </a:solidFill>
                <a:effectLst/>
                <a:uLnTx/>
                <a:uFillTx/>
              </a:rPr>
              <a:t>教程： </a:t>
            </a:r>
            <a:r>
              <a:rPr kumimoji="0" lang="en-US" altLang="zh-CN" sz="100" b="0" i="0" u="none" strike="noStrike" kern="0" cap="none" spc="0" normalizeH="0" baseline="0" noProof="0" dirty="0">
                <a:ln>
                  <a:noFill/>
                </a:ln>
                <a:solidFill>
                  <a:sysClr val="windowText" lastClr="000000"/>
                </a:solidFill>
                <a:effectLst/>
                <a:uLnTx/>
                <a:uFillTx/>
              </a:rPr>
              <a:t>www.1ppt.com/word/              Excel</a:t>
            </a:r>
            <a:r>
              <a:rPr kumimoji="0" lang="zh-CN" altLang="en-US" sz="100" b="0" i="0" u="none" strike="noStrike" kern="0" cap="none" spc="0" normalizeH="0" baseline="0" noProof="0" dirty="0">
                <a:ln>
                  <a:noFill/>
                </a:ln>
                <a:solidFill>
                  <a:sysClr val="windowText" lastClr="000000"/>
                </a:solidFill>
                <a:effectLst/>
                <a:uLnTx/>
                <a:uFillTx/>
              </a:rPr>
              <a:t>教程：</a:t>
            </a:r>
            <a:r>
              <a:rPr kumimoji="0" lang="en-US" altLang="zh-CN" sz="100" b="0" i="0" u="none" strike="noStrike" kern="0" cap="none" spc="0" normalizeH="0" baseline="0" noProof="0" dirty="0">
                <a:ln>
                  <a:noFill/>
                </a:ln>
                <a:solidFill>
                  <a:sysClr val="windowText" lastClr="000000"/>
                </a:solidFill>
                <a:effectLst/>
                <a:uLnTx/>
                <a:uFillTx/>
              </a:rPr>
              <a:t>www.1ppt.com/excel/  </a:t>
            </a:r>
          </a:p>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100" b="0" i="0" u="none" strike="noStrike" kern="0" cap="none" spc="0" normalizeH="0" baseline="0" noProof="0" dirty="0">
                <a:ln>
                  <a:noFill/>
                </a:ln>
                <a:solidFill>
                  <a:sysClr val="windowText" lastClr="000000"/>
                </a:solidFill>
                <a:effectLst/>
                <a:uLnTx/>
                <a:uFillTx/>
              </a:rPr>
              <a:t>资料下载：</a:t>
            </a:r>
            <a:r>
              <a:rPr kumimoji="0" lang="en-US" altLang="zh-CN" sz="100" b="0" i="0" u="none" strike="noStrike" kern="0" cap="none" spc="0" normalizeH="0" baseline="0" noProof="0" dirty="0">
                <a:ln>
                  <a:noFill/>
                </a:ln>
                <a:solidFill>
                  <a:sysClr val="windowText" lastClr="000000"/>
                </a:solidFill>
                <a:effectLst/>
                <a:uLnTx/>
                <a:uFillTx/>
              </a:rPr>
              <a:t>www.1ppt.com/ziliao/                PPT</a:t>
            </a:r>
            <a:r>
              <a:rPr kumimoji="0" lang="zh-CN" altLang="en-US" sz="100" b="0" i="0" u="none" strike="noStrike" kern="0" cap="none" spc="0" normalizeH="0" baseline="0" noProof="0" dirty="0">
                <a:ln>
                  <a:noFill/>
                </a:ln>
                <a:solidFill>
                  <a:sysClr val="windowText" lastClr="000000"/>
                </a:solidFill>
                <a:effectLst/>
                <a:uLnTx/>
                <a:uFillTx/>
              </a:rPr>
              <a:t>课件下载：</a:t>
            </a:r>
            <a:r>
              <a:rPr kumimoji="0" lang="en-US" altLang="zh-CN" sz="100" b="0" i="0" u="none" strike="noStrike" kern="0" cap="none" spc="0" normalizeH="0" baseline="0" noProof="0" dirty="0">
                <a:ln>
                  <a:noFill/>
                </a:ln>
                <a:solidFill>
                  <a:sysClr val="windowText" lastClr="000000"/>
                </a:solidFill>
                <a:effectLst/>
                <a:uLnTx/>
                <a:uFillTx/>
              </a:rPr>
              <a:t>www.1ppt.com/kejian/ </a:t>
            </a:r>
          </a:p>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100" b="0" i="0" u="none" strike="noStrike" kern="0" cap="none" spc="0" normalizeH="0" baseline="0" noProof="0" dirty="0">
                <a:ln>
                  <a:noFill/>
                </a:ln>
                <a:solidFill>
                  <a:sysClr val="windowText" lastClr="000000"/>
                </a:solidFill>
                <a:effectLst/>
                <a:uLnTx/>
                <a:uFillTx/>
              </a:rPr>
              <a:t>范文下载：</a:t>
            </a:r>
            <a:r>
              <a:rPr kumimoji="0" lang="en-US" altLang="zh-CN" sz="100" b="0" i="0" u="none" strike="noStrike" kern="0" cap="none" spc="0" normalizeH="0" baseline="0" noProof="0" dirty="0">
                <a:ln>
                  <a:noFill/>
                </a:ln>
                <a:solidFill>
                  <a:sysClr val="windowText" lastClr="000000"/>
                </a:solidFill>
                <a:effectLst/>
                <a:uLnTx/>
                <a:uFillTx/>
              </a:rPr>
              <a:t>www.1ppt.com/fanwen/             </a:t>
            </a:r>
            <a:r>
              <a:rPr kumimoji="0" lang="zh-CN" altLang="en-US" sz="100" b="0" i="0" u="none" strike="noStrike" kern="0" cap="none" spc="0" normalizeH="0" baseline="0" noProof="0" dirty="0">
                <a:ln>
                  <a:noFill/>
                </a:ln>
                <a:solidFill>
                  <a:sysClr val="windowText" lastClr="000000"/>
                </a:solidFill>
                <a:effectLst/>
                <a:uLnTx/>
                <a:uFillTx/>
              </a:rPr>
              <a:t>试卷下载：</a:t>
            </a:r>
            <a:r>
              <a:rPr kumimoji="0" lang="en-US" altLang="zh-CN" sz="100" b="0" i="0" u="none" strike="noStrike" kern="0" cap="none" spc="0" normalizeH="0" baseline="0" noProof="0" dirty="0">
                <a:ln>
                  <a:noFill/>
                </a:ln>
                <a:solidFill>
                  <a:sysClr val="windowText" lastClr="000000"/>
                </a:solidFill>
                <a:effectLst/>
                <a:uLnTx/>
                <a:uFillTx/>
              </a:rPr>
              <a:t>www.1ppt.com/shiti/  </a:t>
            </a:r>
          </a:p>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100" b="0" i="0" u="none" strike="noStrike" kern="0" cap="none" spc="0" normalizeH="0" baseline="0" noProof="0" dirty="0">
                <a:ln>
                  <a:noFill/>
                </a:ln>
                <a:solidFill>
                  <a:sysClr val="windowText" lastClr="000000"/>
                </a:solidFill>
                <a:effectLst/>
                <a:uLnTx/>
                <a:uFillTx/>
              </a:rPr>
              <a:t>教案下载：</a:t>
            </a:r>
            <a:r>
              <a:rPr kumimoji="0" lang="en-US" altLang="zh-CN" sz="100" b="0" i="0" u="none" strike="noStrike" kern="0" cap="none" spc="0" normalizeH="0" baseline="0" noProof="0" dirty="0">
                <a:ln>
                  <a:noFill/>
                </a:ln>
                <a:solidFill>
                  <a:sysClr val="windowText" lastClr="000000"/>
                </a:solidFill>
                <a:effectLst/>
                <a:uLnTx/>
                <a:uFillTx/>
              </a:rPr>
              <a:t>www.1ppt.com/jiaoan/  </a:t>
            </a:r>
            <a:r>
              <a:rPr kumimoji="0" lang="en-US" altLang="zh-CN" sz="100" b="0" i="0" u="none" strike="noStrike" kern="0" cap="none" spc="0" normalizeH="0" baseline="0" noProof="0" dirty="0" smtClean="0">
                <a:ln>
                  <a:noFill/>
                </a:ln>
                <a:solidFill>
                  <a:sysClr val="windowText" lastClr="000000"/>
                </a:solidFill>
                <a:effectLst/>
                <a:uLnTx/>
                <a:uFillTx/>
              </a:rPr>
              <a:t>      PPT</a:t>
            </a:r>
            <a:r>
              <a:rPr kumimoji="0" lang="zh-CN" altLang="en-US" sz="100" b="0" i="0" u="none" strike="noStrike" kern="0" cap="none" spc="0" normalizeH="0" baseline="0" noProof="0" dirty="0" smtClean="0">
                <a:ln>
                  <a:noFill/>
                </a:ln>
                <a:solidFill>
                  <a:sysClr val="windowText" lastClr="000000"/>
                </a:solidFill>
                <a:effectLst/>
                <a:uLnTx/>
                <a:uFillTx/>
              </a:rPr>
              <a:t>论坛：</a:t>
            </a:r>
            <a:r>
              <a:rPr kumimoji="0" lang="en-US" altLang="zh-CN" sz="100" b="0" i="0" u="none" strike="noStrike" kern="0" cap="none" spc="0" normalizeH="0" baseline="0" noProof="0" dirty="0" smtClean="0">
                <a:ln>
                  <a:noFill/>
                </a:ln>
                <a:solidFill>
                  <a:sysClr val="windowText" lastClr="000000"/>
                </a:solidFill>
                <a:effectLst/>
                <a:uLnTx/>
                <a:uFillTx/>
              </a:rPr>
              <a:t>www.1ppt.cn</a:t>
            </a:r>
            <a:endParaRPr kumimoji="0" lang="en-US" altLang="zh-CN" sz="100" b="0" i="0" u="none" strike="noStrike" kern="0" cap="none" spc="0" normalizeH="0" baseline="0" noProof="0" dirty="0">
              <a:ln>
                <a:noFill/>
              </a:ln>
              <a:solidFill>
                <a:sysClr val="windowText" lastClr="000000"/>
              </a:solidFill>
              <a:effectLst/>
              <a:uLnTx/>
              <a:uFillTx/>
            </a:endParaRPr>
          </a:p>
          <a:p>
            <a:pPr marL="0" marR="0" lvl="0" indent="0" defTabSz="914400" eaLnBrk="1" fontAlgn="auto" latinLnBrk="0" hangingPunct="1">
              <a:lnSpc>
                <a:spcPct val="100000"/>
              </a:lnSpc>
              <a:spcBef>
                <a:spcPts val="0"/>
              </a:spcBef>
              <a:spcAft>
                <a:spcPts val="0"/>
              </a:spcAft>
              <a:buClrTx/>
              <a:buSzTx/>
              <a:buFontTx/>
              <a:buNone/>
              <a:tabLst/>
              <a:defRPr/>
            </a:pPr>
            <a:r>
              <a:rPr kumimoji="0" lang="en-US" altLang="zh-CN" sz="100" b="0" i="0" u="none" strike="noStrike" kern="0" cap="none" spc="0" normalizeH="0" baseline="0" noProof="0" dirty="0">
                <a:ln>
                  <a:noFill/>
                </a:ln>
                <a:solidFill>
                  <a:sysClr val="windowText" lastClr="000000"/>
                </a:solidFill>
                <a:effectLst/>
                <a:uLnTx/>
                <a:uFillTx/>
              </a:rPr>
              <a:t> </a:t>
            </a:r>
            <a:endParaRPr kumimoji="0" lang="zh-CN" altLang="en-US" sz="100" b="0" i="0" u="none" strike="noStrike" kern="0" cap="none" spc="0" normalizeH="0" baseline="0" noProof="0" dirty="0">
              <a:ln>
                <a:noFill/>
              </a:ln>
              <a:solidFill>
                <a:sysClr val="windowText" lastClr="000000"/>
              </a:solidFill>
              <a:effectLst/>
              <a:uLnTx/>
              <a:uFillTx/>
            </a:endParaRPr>
          </a:p>
        </p:txBody>
      </p:sp>
    </p:spTree>
  </p:cSld>
  <p:clrMapOvr>
    <a:masterClrMapping/>
  </p:clrMapOvr>
  <mc:AlternateContent xmlns:mc="http://schemas.openxmlformats.org/markup-compatibility/2006" xmlns:p14="http://schemas.microsoft.com/office/powerpoint/2010/main">
    <mc:Choice Requires="p14">
      <p:transition spd="slow" p14:dur="1500" advClick="0" advTm="1000">
        <p:random/>
      </p:transition>
    </mc:Choice>
    <mc:Fallback xmlns="">
      <p:transition spd="slow" advClick="0" advTm="1000">
        <p:random/>
      </p:transition>
    </mc:Fallback>
  </mc:AlternateContent>
  <p:timing>
    <p:tnLst>
      <p:par>
        <p:cTn id="1" dur="indefinite" restart="never" nodeType="tmRoot">
          <p:childTnLst>
            <p:seq concurrent="1" nextAc="seek">
              <p:cTn id="2" dur="indefinite" nodeType="mainSeq">
                <p:childTnLst>
                  <p:par>
                    <p:cTn id="3" fill="hold" nodeType="clickPar">
                      <p:stCondLst>
                        <p:cond delay="indefinite"/>
                        <p:cond evt="onBegin" delay="0">
                          <p:tn val="2"/>
                        </p:cond>
                      </p:stCondLst>
                      <p:childTnLst>
                        <p:par>
                          <p:cTn id="4" fill="hold" nodeType="withGroup">
                            <p:stCondLst>
                              <p:cond delay="0"/>
                            </p:stCondLst>
                            <p:childTnLst>
                              <p:par>
                                <p:cTn id="5" presetID="53" presetClass="entr" presetSubtype="16" fill="hold" nodeType="withEffect">
                                  <p:stCondLst>
                                    <p:cond delay="700"/>
                                  </p:stCondLst>
                                  <p:childTnLst>
                                    <p:set>
                                      <p:cBhvr>
                                        <p:cTn id="6" dur="1" fill="hold">
                                          <p:stCondLst>
                                            <p:cond delay="0"/>
                                          </p:stCondLst>
                                        </p:cTn>
                                        <p:tgtEl>
                                          <p:spTgt spid="15"/>
                                        </p:tgtEl>
                                        <p:attrNameLst>
                                          <p:attrName>style.visibility</p:attrName>
                                        </p:attrNameLst>
                                      </p:cBhvr>
                                      <p:to>
                                        <p:strVal val="visible"/>
                                      </p:to>
                                    </p:set>
                                    <p:anim calcmode="lin" valueType="num">
                                      <p:cBhvr>
                                        <p:cTn id="7" dur="1500" fill="hold"/>
                                        <p:tgtEl>
                                          <p:spTgt spid="15"/>
                                        </p:tgtEl>
                                        <p:attrNameLst>
                                          <p:attrName>ppt_w</p:attrName>
                                        </p:attrNameLst>
                                      </p:cBhvr>
                                      <p:tavLst>
                                        <p:tav tm="0">
                                          <p:val>
                                            <p:fltVal val="0"/>
                                          </p:val>
                                        </p:tav>
                                        <p:tav tm="100000">
                                          <p:val>
                                            <p:strVal val="#ppt_w"/>
                                          </p:val>
                                        </p:tav>
                                      </p:tavLst>
                                    </p:anim>
                                    <p:anim calcmode="lin" valueType="num">
                                      <p:cBhvr>
                                        <p:cTn id="8" dur="1500" fill="hold"/>
                                        <p:tgtEl>
                                          <p:spTgt spid="15"/>
                                        </p:tgtEl>
                                        <p:attrNameLst>
                                          <p:attrName>ppt_h</p:attrName>
                                        </p:attrNameLst>
                                      </p:cBhvr>
                                      <p:tavLst>
                                        <p:tav tm="0">
                                          <p:val>
                                            <p:fltVal val="0"/>
                                          </p:val>
                                        </p:tav>
                                        <p:tav tm="100000">
                                          <p:val>
                                            <p:strVal val="#ppt_h"/>
                                          </p:val>
                                        </p:tav>
                                      </p:tavLst>
                                    </p:anim>
                                    <p:animEffect transition="in" filter="fade">
                                      <p:cBhvr>
                                        <p:cTn id="9" dur="1500"/>
                                        <p:tgtEl>
                                          <p:spTgt spid="15"/>
                                        </p:tgtEl>
                                      </p:cBhvr>
                                    </p:animEffect>
                                  </p:childTnLst>
                                </p:cTn>
                              </p:par>
                              <p:par>
                                <p:cTn id="10" presetID="53" presetClass="entr" presetSubtype="16" fill="hold" grpId="0" nodeType="withEffect">
                                  <p:stCondLst>
                                    <p:cond delay="1500"/>
                                  </p:stCondLst>
                                  <p:childTnLst>
                                    <p:set>
                                      <p:cBhvr>
                                        <p:cTn id="11" dur="1" fill="hold">
                                          <p:stCondLst>
                                            <p:cond delay="0"/>
                                          </p:stCondLst>
                                        </p:cTn>
                                        <p:tgtEl>
                                          <p:spTgt spid="40"/>
                                        </p:tgtEl>
                                        <p:attrNameLst>
                                          <p:attrName>style.visibility</p:attrName>
                                        </p:attrNameLst>
                                      </p:cBhvr>
                                      <p:to>
                                        <p:strVal val="visible"/>
                                      </p:to>
                                    </p:set>
                                    <p:anim calcmode="lin" valueType="num">
                                      <p:cBhvr>
                                        <p:cTn id="12" dur="750" fill="hold"/>
                                        <p:tgtEl>
                                          <p:spTgt spid="40"/>
                                        </p:tgtEl>
                                        <p:attrNameLst>
                                          <p:attrName>ppt_w</p:attrName>
                                        </p:attrNameLst>
                                      </p:cBhvr>
                                      <p:tavLst>
                                        <p:tav tm="0">
                                          <p:val>
                                            <p:fltVal val="0"/>
                                          </p:val>
                                        </p:tav>
                                        <p:tav tm="100000">
                                          <p:val>
                                            <p:strVal val="#ppt_w"/>
                                          </p:val>
                                        </p:tav>
                                      </p:tavLst>
                                    </p:anim>
                                    <p:anim calcmode="lin" valueType="num">
                                      <p:cBhvr>
                                        <p:cTn id="13" dur="750" fill="hold"/>
                                        <p:tgtEl>
                                          <p:spTgt spid="40"/>
                                        </p:tgtEl>
                                        <p:attrNameLst>
                                          <p:attrName>ppt_h</p:attrName>
                                        </p:attrNameLst>
                                      </p:cBhvr>
                                      <p:tavLst>
                                        <p:tav tm="0">
                                          <p:val>
                                            <p:fltVal val="0"/>
                                          </p:val>
                                        </p:tav>
                                        <p:tav tm="100000">
                                          <p:val>
                                            <p:strVal val="#ppt_h"/>
                                          </p:val>
                                        </p:tav>
                                      </p:tavLst>
                                    </p:anim>
                                    <p:animEffect transition="in" filter="fade">
                                      <p:cBhvr>
                                        <p:cTn id="14" dur="750"/>
                                        <p:tgtEl>
                                          <p:spTgt spid="40"/>
                                        </p:tgtEl>
                                      </p:cBhvr>
                                    </p:animEffect>
                                  </p:childTnLst>
                                </p:cTn>
                              </p:par>
                              <p:par>
                                <p:cTn id="15" presetID="25" presetClass="entr" presetSubtype="0" fill="hold" grpId="0" nodeType="withEffect">
                                  <p:stCondLst>
                                    <p:cond delay="1600"/>
                                  </p:stCondLst>
                                  <p:childTnLst>
                                    <p:set>
                                      <p:cBhvr>
                                        <p:cTn id="16" dur="1" fill="hold">
                                          <p:stCondLst>
                                            <p:cond delay="0"/>
                                          </p:stCondLst>
                                        </p:cTn>
                                        <p:tgtEl>
                                          <p:spTgt spid="42"/>
                                        </p:tgtEl>
                                        <p:attrNameLst>
                                          <p:attrName>style.visibility</p:attrName>
                                        </p:attrNameLst>
                                      </p:cBhvr>
                                      <p:to>
                                        <p:strVal val="visible"/>
                                      </p:to>
                                    </p:set>
                                    <p:anim calcmode="lin" valueType="num">
                                      <p:cBhvr>
                                        <p:cTn id="17" dur="375" decel="50000" fill="hold">
                                          <p:stCondLst>
                                            <p:cond delay="0"/>
                                          </p:stCondLst>
                                        </p:cTn>
                                        <p:tgtEl>
                                          <p:spTgt spid="42"/>
                                        </p:tgtEl>
                                        <p:attrNameLst>
                                          <p:attrName>style.rotation</p:attrName>
                                        </p:attrNameLst>
                                      </p:cBhvr>
                                      <p:tavLst>
                                        <p:tav tm="0">
                                          <p:val>
                                            <p:fltVal val="-90"/>
                                          </p:val>
                                        </p:tav>
                                        <p:tav tm="100000">
                                          <p:val>
                                            <p:fltVal val="0"/>
                                          </p:val>
                                        </p:tav>
                                      </p:tavLst>
                                    </p:anim>
                                    <p:anim calcmode="lin" valueType="num">
                                      <p:cBhvr>
                                        <p:cTn id="18" dur="375" decel="50000" fill="hold">
                                          <p:stCondLst>
                                            <p:cond delay="0"/>
                                          </p:stCondLst>
                                        </p:cTn>
                                        <p:tgtEl>
                                          <p:spTgt spid="42"/>
                                        </p:tgtEl>
                                        <p:attrNameLst>
                                          <p:attrName>ppt_w</p:attrName>
                                        </p:attrNameLst>
                                      </p:cBhvr>
                                      <p:tavLst>
                                        <p:tav tm="0">
                                          <p:val>
                                            <p:strVal val="#ppt_w"/>
                                          </p:val>
                                        </p:tav>
                                        <p:tav tm="100000">
                                          <p:val>
                                            <p:strVal val="#ppt_w*.05"/>
                                          </p:val>
                                        </p:tav>
                                      </p:tavLst>
                                    </p:anim>
                                    <p:anim calcmode="lin" valueType="num">
                                      <p:cBhvr>
                                        <p:cTn id="19" dur="375" accel="50000" fill="hold">
                                          <p:stCondLst>
                                            <p:cond delay="375"/>
                                          </p:stCondLst>
                                        </p:cTn>
                                        <p:tgtEl>
                                          <p:spTgt spid="42"/>
                                        </p:tgtEl>
                                        <p:attrNameLst>
                                          <p:attrName>ppt_w</p:attrName>
                                        </p:attrNameLst>
                                      </p:cBhvr>
                                      <p:tavLst>
                                        <p:tav tm="0">
                                          <p:val>
                                            <p:strVal val="#ppt_w*.05"/>
                                          </p:val>
                                        </p:tav>
                                        <p:tav tm="100000">
                                          <p:val>
                                            <p:strVal val="#ppt_w"/>
                                          </p:val>
                                        </p:tav>
                                      </p:tavLst>
                                    </p:anim>
                                    <p:anim calcmode="lin" valueType="num">
                                      <p:cBhvr>
                                        <p:cTn id="20" dur="750" fill="hold"/>
                                        <p:tgtEl>
                                          <p:spTgt spid="42"/>
                                        </p:tgtEl>
                                        <p:attrNameLst>
                                          <p:attrName>ppt_h</p:attrName>
                                        </p:attrNameLst>
                                      </p:cBhvr>
                                      <p:tavLst>
                                        <p:tav tm="0">
                                          <p:val>
                                            <p:strVal val="#ppt_h"/>
                                          </p:val>
                                        </p:tav>
                                        <p:tav tm="100000">
                                          <p:val>
                                            <p:strVal val="#ppt_h"/>
                                          </p:val>
                                        </p:tav>
                                      </p:tavLst>
                                    </p:anim>
                                    <p:anim calcmode="lin" valueType="num">
                                      <p:cBhvr>
                                        <p:cTn id="21" dur="375" decel="50000" fill="hold">
                                          <p:stCondLst>
                                            <p:cond delay="0"/>
                                          </p:stCondLst>
                                        </p:cTn>
                                        <p:tgtEl>
                                          <p:spTgt spid="42"/>
                                        </p:tgtEl>
                                        <p:attrNameLst>
                                          <p:attrName>ppt_x</p:attrName>
                                        </p:attrNameLst>
                                      </p:cBhvr>
                                      <p:tavLst>
                                        <p:tav tm="0">
                                          <p:val>
                                            <p:strVal val="#ppt_x+.4"/>
                                          </p:val>
                                        </p:tav>
                                        <p:tav tm="100000">
                                          <p:val>
                                            <p:strVal val="#ppt_x"/>
                                          </p:val>
                                        </p:tav>
                                      </p:tavLst>
                                    </p:anim>
                                    <p:anim calcmode="lin" valueType="num">
                                      <p:cBhvr>
                                        <p:cTn id="22" dur="375" decel="50000" fill="hold">
                                          <p:stCondLst>
                                            <p:cond delay="0"/>
                                          </p:stCondLst>
                                        </p:cTn>
                                        <p:tgtEl>
                                          <p:spTgt spid="42"/>
                                        </p:tgtEl>
                                        <p:attrNameLst>
                                          <p:attrName>ppt_y</p:attrName>
                                        </p:attrNameLst>
                                      </p:cBhvr>
                                      <p:tavLst>
                                        <p:tav tm="0">
                                          <p:val>
                                            <p:strVal val="#ppt_y-.2"/>
                                          </p:val>
                                        </p:tav>
                                        <p:tav tm="100000">
                                          <p:val>
                                            <p:strVal val="#ppt_y+.1"/>
                                          </p:val>
                                        </p:tav>
                                      </p:tavLst>
                                    </p:anim>
                                    <p:anim calcmode="lin" valueType="num">
                                      <p:cBhvr>
                                        <p:cTn id="23" dur="375" accel="50000" fill="hold">
                                          <p:stCondLst>
                                            <p:cond delay="375"/>
                                          </p:stCondLst>
                                        </p:cTn>
                                        <p:tgtEl>
                                          <p:spTgt spid="42"/>
                                        </p:tgtEl>
                                        <p:attrNameLst>
                                          <p:attrName>ppt_y</p:attrName>
                                        </p:attrNameLst>
                                      </p:cBhvr>
                                      <p:tavLst>
                                        <p:tav tm="0">
                                          <p:val>
                                            <p:strVal val="#ppt_y+.1"/>
                                          </p:val>
                                        </p:tav>
                                        <p:tav tm="100000">
                                          <p:val>
                                            <p:strVal val="#ppt_y"/>
                                          </p:val>
                                        </p:tav>
                                      </p:tavLst>
                                    </p:anim>
                                    <p:animEffect transition="in" filter="fade">
                                      <p:cBhvr>
                                        <p:cTn id="24" dur="750" decel="50000">
                                          <p:stCondLst>
                                            <p:cond delay="0"/>
                                          </p:stCondLst>
                                        </p:cTn>
                                        <p:tgtEl>
                                          <p:spTgt spid="42"/>
                                        </p:tgtEl>
                                      </p:cBhvr>
                                    </p:animEffect>
                                  </p:childTnLst>
                                </p:cTn>
                              </p:par>
                              <p:par>
                                <p:cTn id="25" presetID="25" presetClass="entr" presetSubtype="0" fill="hold" grpId="0" nodeType="withEffect">
                                  <p:stCondLst>
                                    <p:cond delay="1900"/>
                                  </p:stCondLst>
                                  <p:childTnLst>
                                    <p:set>
                                      <p:cBhvr>
                                        <p:cTn id="26" dur="1" fill="hold">
                                          <p:stCondLst>
                                            <p:cond delay="0"/>
                                          </p:stCondLst>
                                        </p:cTn>
                                        <p:tgtEl>
                                          <p:spTgt spid="41"/>
                                        </p:tgtEl>
                                        <p:attrNameLst>
                                          <p:attrName>style.visibility</p:attrName>
                                        </p:attrNameLst>
                                      </p:cBhvr>
                                      <p:to>
                                        <p:strVal val="visible"/>
                                      </p:to>
                                    </p:set>
                                    <p:anim calcmode="lin" valueType="num">
                                      <p:cBhvr>
                                        <p:cTn id="27" dur="375" decel="50000" fill="hold">
                                          <p:stCondLst>
                                            <p:cond delay="0"/>
                                          </p:stCondLst>
                                        </p:cTn>
                                        <p:tgtEl>
                                          <p:spTgt spid="41"/>
                                        </p:tgtEl>
                                        <p:attrNameLst>
                                          <p:attrName>style.rotation</p:attrName>
                                        </p:attrNameLst>
                                      </p:cBhvr>
                                      <p:tavLst>
                                        <p:tav tm="0">
                                          <p:val>
                                            <p:fltVal val="-90"/>
                                          </p:val>
                                        </p:tav>
                                        <p:tav tm="100000">
                                          <p:val>
                                            <p:fltVal val="0"/>
                                          </p:val>
                                        </p:tav>
                                      </p:tavLst>
                                    </p:anim>
                                    <p:anim calcmode="lin" valueType="num">
                                      <p:cBhvr>
                                        <p:cTn id="28" dur="375" decel="50000" fill="hold">
                                          <p:stCondLst>
                                            <p:cond delay="0"/>
                                          </p:stCondLst>
                                        </p:cTn>
                                        <p:tgtEl>
                                          <p:spTgt spid="41"/>
                                        </p:tgtEl>
                                        <p:attrNameLst>
                                          <p:attrName>ppt_w</p:attrName>
                                        </p:attrNameLst>
                                      </p:cBhvr>
                                      <p:tavLst>
                                        <p:tav tm="0">
                                          <p:val>
                                            <p:strVal val="#ppt_w"/>
                                          </p:val>
                                        </p:tav>
                                        <p:tav tm="100000">
                                          <p:val>
                                            <p:strVal val="#ppt_w*.05"/>
                                          </p:val>
                                        </p:tav>
                                      </p:tavLst>
                                    </p:anim>
                                    <p:anim calcmode="lin" valueType="num">
                                      <p:cBhvr>
                                        <p:cTn id="29" dur="375" accel="50000" fill="hold">
                                          <p:stCondLst>
                                            <p:cond delay="375"/>
                                          </p:stCondLst>
                                        </p:cTn>
                                        <p:tgtEl>
                                          <p:spTgt spid="41"/>
                                        </p:tgtEl>
                                        <p:attrNameLst>
                                          <p:attrName>ppt_w</p:attrName>
                                        </p:attrNameLst>
                                      </p:cBhvr>
                                      <p:tavLst>
                                        <p:tav tm="0">
                                          <p:val>
                                            <p:strVal val="#ppt_w*.05"/>
                                          </p:val>
                                        </p:tav>
                                        <p:tav tm="100000">
                                          <p:val>
                                            <p:strVal val="#ppt_w"/>
                                          </p:val>
                                        </p:tav>
                                      </p:tavLst>
                                    </p:anim>
                                    <p:anim calcmode="lin" valueType="num">
                                      <p:cBhvr>
                                        <p:cTn id="30" dur="750" fill="hold"/>
                                        <p:tgtEl>
                                          <p:spTgt spid="41"/>
                                        </p:tgtEl>
                                        <p:attrNameLst>
                                          <p:attrName>ppt_h</p:attrName>
                                        </p:attrNameLst>
                                      </p:cBhvr>
                                      <p:tavLst>
                                        <p:tav tm="0">
                                          <p:val>
                                            <p:strVal val="#ppt_h"/>
                                          </p:val>
                                        </p:tav>
                                        <p:tav tm="100000">
                                          <p:val>
                                            <p:strVal val="#ppt_h"/>
                                          </p:val>
                                        </p:tav>
                                      </p:tavLst>
                                    </p:anim>
                                    <p:anim calcmode="lin" valueType="num">
                                      <p:cBhvr>
                                        <p:cTn id="31" dur="375" decel="50000" fill="hold">
                                          <p:stCondLst>
                                            <p:cond delay="0"/>
                                          </p:stCondLst>
                                        </p:cTn>
                                        <p:tgtEl>
                                          <p:spTgt spid="41"/>
                                        </p:tgtEl>
                                        <p:attrNameLst>
                                          <p:attrName>ppt_x</p:attrName>
                                        </p:attrNameLst>
                                      </p:cBhvr>
                                      <p:tavLst>
                                        <p:tav tm="0">
                                          <p:val>
                                            <p:strVal val="#ppt_x+.4"/>
                                          </p:val>
                                        </p:tav>
                                        <p:tav tm="100000">
                                          <p:val>
                                            <p:strVal val="#ppt_x"/>
                                          </p:val>
                                        </p:tav>
                                      </p:tavLst>
                                    </p:anim>
                                    <p:anim calcmode="lin" valueType="num">
                                      <p:cBhvr>
                                        <p:cTn id="32" dur="375" decel="50000" fill="hold">
                                          <p:stCondLst>
                                            <p:cond delay="0"/>
                                          </p:stCondLst>
                                        </p:cTn>
                                        <p:tgtEl>
                                          <p:spTgt spid="41"/>
                                        </p:tgtEl>
                                        <p:attrNameLst>
                                          <p:attrName>ppt_y</p:attrName>
                                        </p:attrNameLst>
                                      </p:cBhvr>
                                      <p:tavLst>
                                        <p:tav tm="0">
                                          <p:val>
                                            <p:strVal val="#ppt_y-.2"/>
                                          </p:val>
                                        </p:tav>
                                        <p:tav tm="100000">
                                          <p:val>
                                            <p:strVal val="#ppt_y+.1"/>
                                          </p:val>
                                        </p:tav>
                                      </p:tavLst>
                                    </p:anim>
                                    <p:anim calcmode="lin" valueType="num">
                                      <p:cBhvr>
                                        <p:cTn id="33" dur="375" accel="50000" fill="hold">
                                          <p:stCondLst>
                                            <p:cond delay="375"/>
                                          </p:stCondLst>
                                        </p:cTn>
                                        <p:tgtEl>
                                          <p:spTgt spid="41"/>
                                        </p:tgtEl>
                                        <p:attrNameLst>
                                          <p:attrName>ppt_y</p:attrName>
                                        </p:attrNameLst>
                                      </p:cBhvr>
                                      <p:tavLst>
                                        <p:tav tm="0">
                                          <p:val>
                                            <p:strVal val="#ppt_y+.1"/>
                                          </p:val>
                                        </p:tav>
                                        <p:tav tm="100000">
                                          <p:val>
                                            <p:strVal val="#ppt_y"/>
                                          </p:val>
                                        </p:tav>
                                      </p:tavLst>
                                    </p:anim>
                                    <p:animEffect transition="in" filter="fade">
                                      <p:cBhvr>
                                        <p:cTn id="34" dur="750" decel="50000">
                                          <p:stCondLst>
                                            <p:cond delay="0"/>
                                          </p:stCondLst>
                                        </p:cTn>
                                        <p:tgtEl>
                                          <p:spTgt spid="41"/>
                                        </p:tgtEl>
                                      </p:cBhvr>
                                    </p:animEffect>
                                  </p:childTnLst>
                                </p:cTn>
                              </p:par>
                              <p:par>
                                <p:cTn id="35" presetID="25" presetClass="entr" presetSubtype="0" fill="hold" grpId="0" nodeType="withEffect">
                                  <p:stCondLst>
                                    <p:cond delay="2100"/>
                                  </p:stCondLst>
                                  <p:childTnLst>
                                    <p:set>
                                      <p:cBhvr>
                                        <p:cTn id="36" dur="1" fill="hold">
                                          <p:stCondLst>
                                            <p:cond delay="0"/>
                                          </p:stCondLst>
                                        </p:cTn>
                                        <p:tgtEl>
                                          <p:spTgt spid="43"/>
                                        </p:tgtEl>
                                        <p:attrNameLst>
                                          <p:attrName>style.visibility</p:attrName>
                                        </p:attrNameLst>
                                      </p:cBhvr>
                                      <p:to>
                                        <p:strVal val="visible"/>
                                      </p:to>
                                    </p:set>
                                    <p:anim calcmode="lin" valueType="num">
                                      <p:cBhvr>
                                        <p:cTn id="37" dur="375" decel="50000" fill="hold">
                                          <p:stCondLst>
                                            <p:cond delay="0"/>
                                          </p:stCondLst>
                                        </p:cTn>
                                        <p:tgtEl>
                                          <p:spTgt spid="43"/>
                                        </p:tgtEl>
                                        <p:attrNameLst>
                                          <p:attrName>style.rotation</p:attrName>
                                        </p:attrNameLst>
                                      </p:cBhvr>
                                      <p:tavLst>
                                        <p:tav tm="0">
                                          <p:val>
                                            <p:fltVal val="-90"/>
                                          </p:val>
                                        </p:tav>
                                        <p:tav tm="100000">
                                          <p:val>
                                            <p:fltVal val="0"/>
                                          </p:val>
                                        </p:tav>
                                      </p:tavLst>
                                    </p:anim>
                                    <p:anim calcmode="lin" valueType="num">
                                      <p:cBhvr>
                                        <p:cTn id="38" dur="375" decel="50000" fill="hold">
                                          <p:stCondLst>
                                            <p:cond delay="0"/>
                                          </p:stCondLst>
                                        </p:cTn>
                                        <p:tgtEl>
                                          <p:spTgt spid="43"/>
                                        </p:tgtEl>
                                        <p:attrNameLst>
                                          <p:attrName>ppt_w</p:attrName>
                                        </p:attrNameLst>
                                      </p:cBhvr>
                                      <p:tavLst>
                                        <p:tav tm="0">
                                          <p:val>
                                            <p:strVal val="#ppt_w"/>
                                          </p:val>
                                        </p:tav>
                                        <p:tav tm="100000">
                                          <p:val>
                                            <p:strVal val="#ppt_w*.05"/>
                                          </p:val>
                                        </p:tav>
                                      </p:tavLst>
                                    </p:anim>
                                    <p:anim calcmode="lin" valueType="num">
                                      <p:cBhvr>
                                        <p:cTn id="39" dur="375" accel="50000" fill="hold">
                                          <p:stCondLst>
                                            <p:cond delay="375"/>
                                          </p:stCondLst>
                                        </p:cTn>
                                        <p:tgtEl>
                                          <p:spTgt spid="43"/>
                                        </p:tgtEl>
                                        <p:attrNameLst>
                                          <p:attrName>ppt_w</p:attrName>
                                        </p:attrNameLst>
                                      </p:cBhvr>
                                      <p:tavLst>
                                        <p:tav tm="0">
                                          <p:val>
                                            <p:strVal val="#ppt_w*.05"/>
                                          </p:val>
                                        </p:tav>
                                        <p:tav tm="100000">
                                          <p:val>
                                            <p:strVal val="#ppt_w"/>
                                          </p:val>
                                        </p:tav>
                                      </p:tavLst>
                                    </p:anim>
                                    <p:anim calcmode="lin" valueType="num">
                                      <p:cBhvr>
                                        <p:cTn id="40" dur="750" fill="hold"/>
                                        <p:tgtEl>
                                          <p:spTgt spid="43"/>
                                        </p:tgtEl>
                                        <p:attrNameLst>
                                          <p:attrName>ppt_h</p:attrName>
                                        </p:attrNameLst>
                                      </p:cBhvr>
                                      <p:tavLst>
                                        <p:tav tm="0">
                                          <p:val>
                                            <p:strVal val="#ppt_h"/>
                                          </p:val>
                                        </p:tav>
                                        <p:tav tm="100000">
                                          <p:val>
                                            <p:strVal val="#ppt_h"/>
                                          </p:val>
                                        </p:tav>
                                      </p:tavLst>
                                    </p:anim>
                                    <p:anim calcmode="lin" valueType="num">
                                      <p:cBhvr>
                                        <p:cTn id="41" dur="375" decel="50000" fill="hold">
                                          <p:stCondLst>
                                            <p:cond delay="0"/>
                                          </p:stCondLst>
                                        </p:cTn>
                                        <p:tgtEl>
                                          <p:spTgt spid="43"/>
                                        </p:tgtEl>
                                        <p:attrNameLst>
                                          <p:attrName>ppt_x</p:attrName>
                                        </p:attrNameLst>
                                      </p:cBhvr>
                                      <p:tavLst>
                                        <p:tav tm="0">
                                          <p:val>
                                            <p:strVal val="#ppt_x+.4"/>
                                          </p:val>
                                        </p:tav>
                                        <p:tav tm="100000">
                                          <p:val>
                                            <p:strVal val="#ppt_x"/>
                                          </p:val>
                                        </p:tav>
                                      </p:tavLst>
                                    </p:anim>
                                    <p:anim calcmode="lin" valueType="num">
                                      <p:cBhvr>
                                        <p:cTn id="42" dur="375" decel="50000" fill="hold">
                                          <p:stCondLst>
                                            <p:cond delay="0"/>
                                          </p:stCondLst>
                                        </p:cTn>
                                        <p:tgtEl>
                                          <p:spTgt spid="43"/>
                                        </p:tgtEl>
                                        <p:attrNameLst>
                                          <p:attrName>ppt_y</p:attrName>
                                        </p:attrNameLst>
                                      </p:cBhvr>
                                      <p:tavLst>
                                        <p:tav tm="0">
                                          <p:val>
                                            <p:strVal val="#ppt_y-.2"/>
                                          </p:val>
                                        </p:tav>
                                        <p:tav tm="100000">
                                          <p:val>
                                            <p:strVal val="#ppt_y+.1"/>
                                          </p:val>
                                        </p:tav>
                                      </p:tavLst>
                                    </p:anim>
                                    <p:anim calcmode="lin" valueType="num">
                                      <p:cBhvr>
                                        <p:cTn id="43" dur="375" accel="50000" fill="hold">
                                          <p:stCondLst>
                                            <p:cond delay="375"/>
                                          </p:stCondLst>
                                        </p:cTn>
                                        <p:tgtEl>
                                          <p:spTgt spid="43"/>
                                        </p:tgtEl>
                                        <p:attrNameLst>
                                          <p:attrName>ppt_y</p:attrName>
                                        </p:attrNameLst>
                                      </p:cBhvr>
                                      <p:tavLst>
                                        <p:tav tm="0">
                                          <p:val>
                                            <p:strVal val="#ppt_y+.1"/>
                                          </p:val>
                                        </p:tav>
                                        <p:tav tm="100000">
                                          <p:val>
                                            <p:strVal val="#ppt_y"/>
                                          </p:val>
                                        </p:tav>
                                      </p:tavLst>
                                    </p:anim>
                                    <p:animEffect transition="in" filter="fade">
                                      <p:cBhvr>
                                        <p:cTn id="44" dur="750" decel="50000">
                                          <p:stCondLst>
                                            <p:cond delay="0"/>
                                          </p:stCondLst>
                                        </p:cTn>
                                        <p:tgtEl>
                                          <p:spTgt spid="43"/>
                                        </p:tgtEl>
                                      </p:cBhvr>
                                    </p:animEffect>
                                  </p:childTnLst>
                                </p:cTn>
                              </p:par>
                              <p:par>
                                <p:cTn id="45" presetID="16" presetClass="entr" presetSubtype="21" fill="hold" nodeType="withEffect">
                                  <p:stCondLst>
                                    <p:cond delay="2100"/>
                                  </p:stCondLst>
                                  <p:childTnLst>
                                    <p:set>
                                      <p:cBhvr>
                                        <p:cTn id="46" dur="1" fill="hold">
                                          <p:stCondLst>
                                            <p:cond delay="0"/>
                                          </p:stCondLst>
                                        </p:cTn>
                                        <p:tgtEl>
                                          <p:spTgt spid="39"/>
                                        </p:tgtEl>
                                        <p:attrNameLst>
                                          <p:attrName>style.visibility</p:attrName>
                                        </p:attrNameLst>
                                      </p:cBhvr>
                                      <p:to>
                                        <p:strVal val="visible"/>
                                      </p:to>
                                    </p:set>
                                    <p:animEffect transition="in" filter="barn(inVertical)">
                                      <p:cBhvr>
                                        <p:cTn id="47" dur="750"/>
                                        <p:tgtEl>
                                          <p:spTgt spid="39"/>
                                        </p:tgtEl>
                                      </p:cBhvr>
                                    </p:animEffect>
                                  </p:childTnLst>
                                </p:cTn>
                              </p:par>
                              <p:par>
                                <p:cTn id="48" presetID="2" presetClass="entr" presetSubtype="2" fill="hold" grpId="0" nodeType="withEffect">
                                  <p:stCondLst>
                                    <p:cond delay="2100"/>
                                  </p:stCondLst>
                                  <p:childTnLst>
                                    <p:set>
                                      <p:cBhvr>
                                        <p:cTn id="49" dur="1" fill="hold">
                                          <p:stCondLst>
                                            <p:cond delay="0"/>
                                          </p:stCondLst>
                                        </p:cTn>
                                        <p:tgtEl>
                                          <p:spTgt spid="25"/>
                                        </p:tgtEl>
                                        <p:attrNameLst>
                                          <p:attrName>style.visibility</p:attrName>
                                        </p:attrNameLst>
                                      </p:cBhvr>
                                      <p:to>
                                        <p:strVal val="visible"/>
                                      </p:to>
                                    </p:set>
                                    <p:anim calcmode="lin" valueType="num">
                                      <p:cBhvr additive="base">
                                        <p:cTn id="50" dur="750" fill="hold"/>
                                        <p:tgtEl>
                                          <p:spTgt spid="25"/>
                                        </p:tgtEl>
                                        <p:attrNameLst>
                                          <p:attrName>ppt_x</p:attrName>
                                        </p:attrNameLst>
                                      </p:cBhvr>
                                      <p:tavLst>
                                        <p:tav tm="0">
                                          <p:val>
                                            <p:strVal val="1+#ppt_w/2"/>
                                          </p:val>
                                        </p:tav>
                                        <p:tav tm="100000">
                                          <p:val>
                                            <p:strVal val="#ppt_x"/>
                                          </p:val>
                                        </p:tav>
                                      </p:tavLst>
                                    </p:anim>
                                    <p:anim calcmode="lin" valueType="num">
                                      <p:cBhvr additive="base">
                                        <p:cTn id="51" dur="750" fill="hold"/>
                                        <p:tgtEl>
                                          <p:spTgt spid="25"/>
                                        </p:tgtEl>
                                        <p:attrNameLst>
                                          <p:attrName>ppt_y</p:attrName>
                                        </p:attrNameLst>
                                      </p:cBhvr>
                                      <p:tavLst>
                                        <p:tav tm="0">
                                          <p:val>
                                            <p:strVal val="#ppt_y"/>
                                          </p:val>
                                        </p:tav>
                                        <p:tav tm="100000">
                                          <p:val>
                                            <p:strVal val="#ppt_y"/>
                                          </p:val>
                                        </p:tav>
                                      </p:tavLst>
                                    </p:anim>
                                  </p:childTnLst>
                                </p:cTn>
                              </p:par>
                              <p:par>
                                <p:cTn id="52" presetID="2" presetClass="entr" presetSubtype="2" fill="hold" nodeType="withEffect">
                                  <p:stCondLst>
                                    <p:cond delay="2200"/>
                                  </p:stCondLst>
                                  <p:childTnLst>
                                    <p:set>
                                      <p:cBhvr>
                                        <p:cTn id="53" dur="1" fill="hold">
                                          <p:stCondLst>
                                            <p:cond delay="0"/>
                                          </p:stCondLst>
                                        </p:cTn>
                                        <p:tgtEl>
                                          <p:spTgt spid="26"/>
                                        </p:tgtEl>
                                        <p:attrNameLst>
                                          <p:attrName>style.visibility</p:attrName>
                                        </p:attrNameLst>
                                      </p:cBhvr>
                                      <p:to>
                                        <p:strVal val="visible"/>
                                      </p:to>
                                    </p:set>
                                    <p:anim calcmode="lin" valueType="num">
                                      <p:cBhvr additive="base">
                                        <p:cTn id="54" dur="750" fill="hold"/>
                                        <p:tgtEl>
                                          <p:spTgt spid="26"/>
                                        </p:tgtEl>
                                        <p:attrNameLst>
                                          <p:attrName>ppt_x</p:attrName>
                                        </p:attrNameLst>
                                      </p:cBhvr>
                                      <p:tavLst>
                                        <p:tav tm="0">
                                          <p:val>
                                            <p:strVal val="1+#ppt_w/2"/>
                                          </p:val>
                                        </p:tav>
                                        <p:tav tm="100000">
                                          <p:val>
                                            <p:strVal val="#ppt_x"/>
                                          </p:val>
                                        </p:tav>
                                      </p:tavLst>
                                    </p:anim>
                                    <p:anim calcmode="lin" valueType="num">
                                      <p:cBhvr additive="base">
                                        <p:cTn id="55" dur="750" fill="hold"/>
                                        <p:tgtEl>
                                          <p:spTgt spid="26"/>
                                        </p:tgtEl>
                                        <p:attrNameLst>
                                          <p:attrName>ppt_y</p:attrName>
                                        </p:attrNameLst>
                                      </p:cBhvr>
                                      <p:tavLst>
                                        <p:tav tm="0">
                                          <p:val>
                                            <p:strVal val="#ppt_y"/>
                                          </p:val>
                                        </p:tav>
                                        <p:tav tm="100000">
                                          <p:val>
                                            <p:strVal val="#ppt_y"/>
                                          </p:val>
                                        </p:tav>
                                      </p:tavLst>
                                    </p:anim>
                                  </p:childTnLst>
                                </p:cTn>
                              </p:par>
                              <p:par>
                                <p:cTn id="56" presetID="2" presetClass="entr" presetSubtype="2" fill="hold" nodeType="withEffect">
                                  <p:stCondLst>
                                    <p:cond delay="2400"/>
                                  </p:stCondLst>
                                  <p:childTnLst>
                                    <p:set>
                                      <p:cBhvr>
                                        <p:cTn id="57" dur="1" fill="hold">
                                          <p:stCondLst>
                                            <p:cond delay="0"/>
                                          </p:stCondLst>
                                        </p:cTn>
                                        <p:tgtEl>
                                          <p:spTgt spid="32"/>
                                        </p:tgtEl>
                                        <p:attrNameLst>
                                          <p:attrName>style.visibility</p:attrName>
                                        </p:attrNameLst>
                                      </p:cBhvr>
                                      <p:to>
                                        <p:strVal val="visible"/>
                                      </p:to>
                                    </p:set>
                                    <p:anim calcmode="lin" valueType="num">
                                      <p:cBhvr additive="base">
                                        <p:cTn id="58" dur="750" fill="hold"/>
                                        <p:tgtEl>
                                          <p:spTgt spid="32"/>
                                        </p:tgtEl>
                                        <p:attrNameLst>
                                          <p:attrName>ppt_x</p:attrName>
                                        </p:attrNameLst>
                                      </p:cBhvr>
                                      <p:tavLst>
                                        <p:tav tm="0">
                                          <p:val>
                                            <p:strVal val="1+#ppt_w/2"/>
                                          </p:val>
                                        </p:tav>
                                        <p:tav tm="100000">
                                          <p:val>
                                            <p:strVal val="#ppt_x"/>
                                          </p:val>
                                        </p:tav>
                                      </p:tavLst>
                                    </p:anim>
                                    <p:anim calcmode="lin" valueType="num">
                                      <p:cBhvr additive="base">
                                        <p:cTn id="59" dur="750" fill="hold"/>
                                        <p:tgtEl>
                                          <p:spTgt spid="32"/>
                                        </p:tgtEl>
                                        <p:attrNameLst>
                                          <p:attrName>ppt_y</p:attrName>
                                        </p:attrNameLst>
                                      </p:cBhvr>
                                      <p:tavLst>
                                        <p:tav tm="0">
                                          <p:val>
                                            <p:strVal val="#ppt_y"/>
                                          </p:val>
                                        </p:tav>
                                        <p:tav tm="100000">
                                          <p:val>
                                            <p:strVal val="#ppt_y"/>
                                          </p:val>
                                        </p:tav>
                                      </p:tavLst>
                                    </p:anim>
                                  </p:childTnLst>
                                </p:cTn>
                              </p:par>
                              <p:par>
                                <p:cTn id="60" presetID="2" presetClass="entr" presetSubtype="2" fill="hold" nodeType="withEffect">
                                  <p:stCondLst>
                                    <p:cond delay="2500"/>
                                  </p:stCondLst>
                                  <p:childTnLst>
                                    <p:set>
                                      <p:cBhvr>
                                        <p:cTn id="61" dur="1" fill="hold">
                                          <p:stCondLst>
                                            <p:cond delay="0"/>
                                          </p:stCondLst>
                                        </p:cTn>
                                        <p:tgtEl>
                                          <p:spTgt spid="22"/>
                                        </p:tgtEl>
                                        <p:attrNameLst>
                                          <p:attrName>style.visibility</p:attrName>
                                        </p:attrNameLst>
                                      </p:cBhvr>
                                      <p:to>
                                        <p:strVal val="visible"/>
                                      </p:to>
                                    </p:set>
                                    <p:anim calcmode="lin" valueType="num">
                                      <p:cBhvr additive="base">
                                        <p:cTn id="62" dur="750" fill="hold"/>
                                        <p:tgtEl>
                                          <p:spTgt spid="22"/>
                                        </p:tgtEl>
                                        <p:attrNameLst>
                                          <p:attrName>ppt_x</p:attrName>
                                        </p:attrNameLst>
                                      </p:cBhvr>
                                      <p:tavLst>
                                        <p:tav tm="0">
                                          <p:val>
                                            <p:strVal val="1+#ppt_w/2"/>
                                          </p:val>
                                        </p:tav>
                                        <p:tav tm="100000">
                                          <p:val>
                                            <p:strVal val="#ppt_x"/>
                                          </p:val>
                                        </p:tav>
                                      </p:tavLst>
                                    </p:anim>
                                    <p:anim calcmode="lin" valueType="num">
                                      <p:cBhvr additive="base">
                                        <p:cTn id="63" dur="750" fill="hold"/>
                                        <p:tgtEl>
                                          <p:spTgt spid="22"/>
                                        </p:tgtEl>
                                        <p:attrNameLst>
                                          <p:attrName>ppt_y</p:attrName>
                                        </p:attrNameLst>
                                      </p:cBhvr>
                                      <p:tavLst>
                                        <p:tav tm="0">
                                          <p:val>
                                            <p:strVal val="#ppt_y"/>
                                          </p:val>
                                        </p:tav>
                                        <p:tav tm="100000">
                                          <p:val>
                                            <p:strVal val="#ppt_y"/>
                                          </p:val>
                                        </p:tav>
                                      </p:tavLst>
                                    </p:anim>
                                  </p:childTnLst>
                                </p:cTn>
                              </p:par>
                              <p:par>
                                <p:cTn id="64" presetID="2" presetClass="entr" presetSubtype="2" fill="hold" nodeType="withEffect">
                                  <p:stCondLst>
                                    <p:cond delay="2600"/>
                                  </p:stCondLst>
                                  <p:childTnLst>
                                    <p:set>
                                      <p:cBhvr>
                                        <p:cTn id="65" dur="1" fill="hold">
                                          <p:stCondLst>
                                            <p:cond delay="0"/>
                                          </p:stCondLst>
                                        </p:cTn>
                                        <p:tgtEl>
                                          <p:spTgt spid="35"/>
                                        </p:tgtEl>
                                        <p:attrNameLst>
                                          <p:attrName>style.visibility</p:attrName>
                                        </p:attrNameLst>
                                      </p:cBhvr>
                                      <p:to>
                                        <p:strVal val="visible"/>
                                      </p:to>
                                    </p:set>
                                    <p:anim calcmode="lin" valueType="num">
                                      <p:cBhvr additive="base">
                                        <p:cTn id="66" dur="750" fill="hold"/>
                                        <p:tgtEl>
                                          <p:spTgt spid="35"/>
                                        </p:tgtEl>
                                        <p:attrNameLst>
                                          <p:attrName>ppt_x</p:attrName>
                                        </p:attrNameLst>
                                      </p:cBhvr>
                                      <p:tavLst>
                                        <p:tav tm="0">
                                          <p:val>
                                            <p:strVal val="1+#ppt_w/2"/>
                                          </p:val>
                                        </p:tav>
                                        <p:tav tm="100000">
                                          <p:val>
                                            <p:strVal val="#ppt_x"/>
                                          </p:val>
                                        </p:tav>
                                      </p:tavLst>
                                    </p:anim>
                                    <p:anim calcmode="lin" valueType="num">
                                      <p:cBhvr additive="base">
                                        <p:cTn id="67" dur="750" fill="hold"/>
                                        <p:tgtEl>
                                          <p:spTgt spid="35"/>
                                        </p:tgtEl>
                                        <p:attrNameLst>
                                          <p:attrName>ppt_y</p:attrName>
                                        </p:attrNameLst>
                                      </p:cBhvr>
                                      <p:tavLst>
                                        <p:tav tm="0">
                                          <p:val>
                                            <p:strVal val="#ppt_y"/>
                                          </p:val>
                                        </p:tav>
                                        <p:tav tm="100000">
                                          <p:val>
                                            <p:strVal val="#ppt_y"/>
                                          </p:val>
                                        </p:tav>
                                      </p:tavLst>
                                    </p:anim>
                                  </p:childTnLst>
                                </p:cTn>
                              </p:par>
                              <p:par>
                                <p:cTn id="68" presetID="2" presetClass="entr" presetSubtype="2" fill="hold" nodeType="withEffect">
                                  <p:stCondLst>
                                    <p:cond delay="2700"/>
                                  </p:stCondLst>
                                  <p:childTnLst>
                                    <p:set>
                                      <p:cBhvr>
                                        <p:cTn id="69" dur="1" fill="hold">
                                          <p:stCondLst>
                                            <p:cond delay="0"/>
                                          </p:stCondLst>
                                        </p:cTn>
                                        <p:tgtEl>
                                          <p:spTgt spid="29"/>
                                        </p:tgtEl>
                                        <p:attrNameLst>
                                          <p:attrName>style.visibility</p:attrName>
                                        </p:attrNameLst>
                                      </p:cBhvr>
                                      <p:to>
                                        <p:strVal val="visible"/>
                                      </p:to>
                                    </p:set>
                                    <p:anim calcmode="lin" valueType="num">
                                      <p:cBhvr additive="base">
                                        <p:cTn id="70" dur="750" fill="hold"/>
                                        <p:tgtEl>
                                          <p:spTgt spid="29"/>
                                        </p:tgtEl>
                                        <p:attrNameLst>
                                          <p:attrName>ppt_x</p:attrName>
                                        </p:attrNameLst>
                                      </p:cBhvr>
                                      <p:tavLst>
                                        <p:tav tm="0">
                                          <p:val>
                                            <p:strVal val="1+#ppt_w/2"/>
                                          </p:val>
                                        </p:tav>
                                        <p:tav tm="100000">
                                          <p:val>
                                            <p:strVal val="#ppt_x"/>
                                          </p:val>
                                        </p:tav>
                                      </p:tavLst>
                                    </p:anim>
                                    <p:anim calcmode="lin" valueType="num">
                                      <p:cBhvr additive="base">
                                        <p:cTn id="71" dur="750" fill="hold"/>
                                        <p:tgtEl>
                                          <p:spTgt spid="29"/>
                                        </p:tgtEl>
                                        <p:attrNameLst>
                                          <p:attrName>ppt_y</p:attrName>
                                        </p:attrNameLst>
                                      </p:cBhvr>
                                      <p:tavLst>
                                        <p:tav tm="0">
                                          <p:val>
                                            <p:strVal val="#ppt_y"/>
                                          </p:val>
                                        </p:tav>
                                        <p:tav tm="100000">
                                          <p:val>
                                            <p:strVal val="#ppt_y"/>
                                          </p:val>
                                        </p:tav>
                                      </p:tavLst>
                                    </p:anim>
                                  </p:childTnLst>
                                </p:cTn>
                              </p:par>
                              <p:par>
                                <p:cTn id="72" presetID="53" presetClass="entr" presetSubtype="16" fill="hold" grpId="0" nodeType="withEffect">
                                  <p:stCondLst>
                                    <p:cond delay="1900"/>
                                  </p:stCondLst>
                                  <p:childTnLst>
                                    <p:set>
                                      <p:cBhvr>
                                        <p:cTn id="73" dur="1" fill="hold">
                                          <p:stCondLst>
                                            <p:cond delay="0"/>
                                          </p:stCondLst>
                                        </p:cTn>
                                        <p:tgtEl>
                                          <p:spTgt spid="38"/>
                                        </p:tgtEl>
                                        <p:attrNameLst>
                                          <p:attrName>style.visibility</p:attrName>
                                        </p:attrNameLst>
                                      </p:cBhvr>
                                      <p:to>
                                        <p:strVal val="visible"/>
                                      </p:to>
                                    </p:set>
                                    <p:anim calcmode="lin" valueType="num">
                                      <p:cBhvr>
                                        <p:cTn id="74" dur="750" fill="hold"/>
                                        <p:tgtEl>
                                          <p:spTgt spid="38"/>
                                        </p:tgtEl>
                                        <p:attrNameLst>
                                          <p:attrName>ppt_w</p:attrName>
                                        </p:attrNameLst>
                                      </p:cBhvr>
                                      <p:tavLst>
                                        <p:tav tm="0">
                                          <p:val>
                                            <p:fltVal val="0"/>
                                          </p:val>
                                        </p:tav>
                                        <p:tav tm="100000">
                                          <p:val>
                                            <p:strVal val="#ppt_w"/>
                                          </p:val>
                                        </p:tav>
                                      </p:tavLst>
                                    </p:anim>
                                    <p:anim calcmode="lin" valueType="num">
                                      <p:cBhvr>
                                        <p:cTn id="75" dur="750" fill="hold"/>
                                        <p:tgtEl>
                                          <p:spTgt spid="38"/>
                                        </p:tgtEl>
                                        <p:attrNameLst>
                                          <p:attrName>ppt_h</p:attrName>
                                        </p:attrNameLst>
                                      </p:cBhvr>
                                      <p:tavLst>
                                        <p:tav tm="0">
                                          <p:val>
                                            <p:fltVal val="0"/>
                                          </p:val>
                                        </p:tav>
                                        <p:tav tm="100000">
                                          <p:val>
                                            <p:strVal val="#ppt_h"/>
                                          </p:val>
                                        </p:tav>
                                      </p:tavLst>
                                    </p:anim>
                                    <p:animEffect transition="in" filter="fade">
                                      <p:cBhvr>
                                        <p:cTn id="76" dur="750"/>
                                        <p:tgtEl>
                                          <p:spTgt spid="38"/>
                                        </p:tgtEl>
                                      </p:cBhvr>
                                    </p:animEffect>
                                  </p:childTnLst>
                                </p:cTn>
                              </p:par>
                              <p:par>
                                <p:cTn id="77" presetID="53" presetClass="entr" presetSubtype="16" fill="hold" nodeType="withEffect">
                                  <p:stCondLst>
                                    <p:cond delay="700"/>
                                  </p:stCondLst>
                                  <p:childTnLst>
                                    <p:set>
                                      <p:cBhvr>
                                        <p:cTn id="78" dur="1" fill="hold">
                                          <p:stCondLst>
                                            <p:cond delay="0"/>
                                          </p:stCondLst>
                                        </p:cTn>
                                        <p:tgtEl>
                                          <p:spTgt spid="44"/>
                                        </p:tgtEl>
                                        <p:attrNameLst>
                                          <p:attrName>style.visibility</p:attrName>
                                        </p:attrNameLst>
                                      </p:cBhvr>
                                      <p:to>
                                        <p:strVal val="visible"/>
                                      </p:to>
                                    </p:set>
                                    <p:anim calcmode="lin" valueType="num">
                                      <p:cBhvr>
                                        <p:cTn id="79" dur="1500" fill="hold"/>
                                        <p:tgtEl>
                                          <p:spTgt spid="44"/>
                                        </p:tgtEl>
                                        <p:attrNameLst>
                                          <p:attrName>ppt_w</p:attrName>
                                        </p:attrNameLst>
                                      </p:cBhvr>
                                      <p:tavLst>
                                        <p:tav tm="0">
                                          <p:val>
                                            <p:fltVal val="0"/>
                                          </p:val>
                                        </p:tav>
                                        <p:tav tm="100000">
                                          <p:val>
                                            <p:strVal val="#ppt_w"/>
                                          </p:val>
                                        </p:tav>
                                      </p:tavLst>
                                    </p:anim>
                                    <p:anim calcmode="lin" valueType="num">
                                      <p:cBhvr>
                                        <p:cTn id="80" dur="1500" fill="hold"/>
                                        <p:tgtEl>
                                          <p:spTgt spid="44"/>
                                        </p:tgtEl>
                                        <p:attrNameLst>
                                          <p:attrName>ppt_h</p:attrName>
                                        </p:attrNameLst>
                                      </p:cBhvr>
                                      <p:tavLst>
                                        <p:tav tm="0">
                                          <p:val>
                                            <p:fltVal val="0"/>
                                          </p:val>
                                        </p:tav>
                                        <p:tav tm="100000">
                                          <p:val>
                                            <p:strVal val="#ppt_h"/>
                                          </p:val>
                                        </p:tav>
                                      </p:tavLst>
                                    </p:anim>
                                    <p:animEffect transition="in" filter="fade">
                                      <p:cBhvr>
                                        <p:cTn id="81" dur="1500"/>
                                        <p:tgtEl>
                                          <p:spTgt spid="4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5" grpId="0" animBg="1"/>
      <p:bldP spid="38" grpId="0" animBg="1"/>
      <p:bldP spid="40" grpId="0"/>
      <p:bldP spid="41" grpId="0" animBg="1"/>
      <p:bldP spid="42" grpId="0" animBg="1"/>
      <p:bldP spid="43" grpId="0" animBg="1"/>
    </p:bldLst>
  </p:timing>
</p:sld>
</file>

<file path=ppt/tags/tag1.xml><?xml version="1.0" encoding="utf-8"?>
<p:tagLst xmlns:a="http://schemas.openxmlformats.org/drawingml/2006/main" xmlns:r="http://schemas.openxmlformats.org/officeDocument/2006/relationships" xmlns:p="http://schemas.openxmlformats.org/presentationml/2006/main">
  <p:tag name="ISPRING_PRESENTATION_TITLE" val="www.1ppt.com"/>
</p:tagLst>
</file>

<file path=ppt/theme/_rels/theme1.xml.rels><?xml version="1.0" encoding="UTF-8" standalone="yes"?>
<Relationships xmlns="http://schemas.openxmlformats.org/package/2006/relationships"><Relationship Id="rId1" Type="http://schemas.openxmlformats.org/officeDocument/2006/relationships/image" Target="../media/image1.png"/></Relationships>
</file>

<file path=ppt/theme/_rels/theme2.xml.rels><?xml version="1.0" encoding="UTF-8" standalone="yes"?>
<Relationships xmlns="http://schemas.openxmlformats.org/package/2006/relationships"><Relationship Id="rId1" Type="http://schemas.openxmlformats.org/officeDocument/2006/relationships/image" Target="../media/image1.png"/></Relationships>
</file>

<file path=ppt/theme/theme1.xml><?xml version="1.0" encoding="utf-8"?>
<a:theme xmlns:a="http://schemas.openxmlformats.org/drawingml/2006/main" name="第一PPT，www.1ppt.com">
  <a:themeElements>
    <a:clrScheme name="White">
      <a:dk1>
        <a:srgbClr val="000000"/>
      </a:dk1>
      <a:lt1>
        <a:srgbClr val="FFFFFF"/>
      </a:lt1>
      <a:dk2>
        <a:srgbClr val="53585F"/>
      </a:dk2>
      <a:lt2>
        <a:srgbClr val="DCDEE0"/>
      </a:lt2>
      <a:accent1>
        <a:srgbClr val="0365C0"/>
      </a:accent1>
      <a:accent2>
        <a:srgbClr val="00882B"/>
      </a:accent2>
      <a:accent3>
        <a:srgbClr val="DCBD23"/>
      </a:accent3>
      <a:accent4>
        <a:srgbClr val="DE6A10"/>
      </a:accent4>
      <a:accent5>
        <a:srgbClr val="C82506"/>
      </a:accent5>
      <a:accent6>
        <a:srgbClr val="773F9B"/>
      </a:accent6>
      <a:hlink>
        <a:srgbClr val="0000FF"/>
      </a:hlink>
      <a:folHlink>
        <a:srgbClr val="FF00FF"/>
      </a:folHlink>
    </a:clrScheme>
    <a:fontScheme name="White">
      <a:majorFont>
        <a:latin typeface="Helvetica Light"/>
        <a:ea typeface="Helvetica Light"/>
        <a:cs typeface="Helvetica Light"/>
      </a:majorFont>
      <a:minorFont>
        <a:latin typeface="Helvetica Light"/>
        <a:ea typeface="Helvetica Light"/>
        <a:cs typeface="Helvetica Light"/>
      </a:minorFont>
    </a:fontScheme>
    <a:fmtScheme name="Whit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29999"/>
              </a:schemeClr>
            </a:gs>
            <a:gs pos="100000">
              <a:schemeClr val="phClr">
                <a:tint val="50000"/>
                <a:shade val="100000"/>
                <a:satMod val="350000"/>
              </a:schemeClr>
            </a:gs>
          </a:gsLst>
          <a:lin ang="16200000" scaled="0"/>
        </a:gradFill>
      </a:fillStyleLst>
      <a:lnStyleLst>
        <a:ln w="9525" cap="flat" cmpd="sng" algn="ctr">
          <a:solidFill>
            <a:schemeClr val="phClr">
              <a:shade val="95000"/>
              <a:satMod val="104999"/>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38100" dist="25400" dir="5400000" rotWithShape="0">
              <a:srgbClr val="000000">
                <a:alpha val="50000"/>
              </a:srgbClr>
            </a:outerShdw>
          </a:effectLst>
        </a:effectStyle>
        <a:effectStyle>
          <a:effectLst>
            <a:outerShdw blurRad="50800" dist="12700" rotWithShape="0">
              <a:srgbClr val="000000">
                <a:alpha val="50000"/>
              </a:srgbClr>
            </a:outerShdw>
          </a:effectLst>
        </a:effectStyle>
        <a:effectStyle>
          <a:effectLst>
            <a:outerShdw blurRad="38100" dist="25400" dir="5400000" rotWithShape="0">
              <a:srgbClr val="000000">
                <a:alpha val="50000"/>
              </a:srgbClr>
            </a:outerShdw>
          </a:effectLst>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spDef>
      <a:spPr>
        <a:blipFill rotWithShape="1">
          <a:blip xmlns:r="http://schemas.openxmlformats.org/officeDocument/2006/relationships" r:embed="rId1"/>
          <a:srcRect/>
          <a:tile tx="0" ty="0" sx="100000" sy="100000" flip="none" algn="tl"/>
        </a:blipFill>
        <a:ln w="12700" cap="flat">
          <a:noFill/>
          <a:miter lim="400000"/>
        </a:ln>
        <a:effectLst>
          <a:outerShdw blurRad="38100" dist="25400" dir="5400000" rotWithShape="0">
            <a:srgbClr val="000000">
              <a:alpha val="50000"/>
            </a:srgbClr>
          </a:outerShdw>
        </a:effectLst>
      </a:spPr>
      <a:bodyPr rot="0" spcFirstLastPara="1" vertOverflow="overflow" horzOverflow="overflow" vert="horz" wrap="square" lIns="50800" tIns="50800" rIns="50800" bIns="50800" numCol="1" spcCol="38100" rtlCol="0" anchor="ctr">
        <a:spAutoFit/>
      </a:bodyPr>
      <a:lstStyle>
        <a:defPPr marL="0" marR="0" indent="0" algn="ctr" defTabSz="825500" rtl="0" fontAlgn="auto" latinLnBrk="1" hangingPunct="0">
          <a:lnSpc>
            <a:spcPct val="100000"/>
          </a:lnSpc>
          <a:spcBef>
            <a:spcPts val="0"/>
          </a:spcBef>
          <a:spcAft>
            <a:spcPts val="0"/>
          </a:spcAft>
          <a:buClrTx/>
          <a:buSzTx/>
          <a:buFontTx/>
          <a:buNone/>
          <a:defRPr kumimoji="0" sz="3200" b="0" i="0" u="none" strike="noStrike" cap="none" spc="0" normalizeH="0" baseline="0">
            <a:ln>
              <a:noFill/>
            </a:ln>
            <a:solidFill>
              <a:srgbClr val="FFFFFF"/>
            </a:solidFill>
            <a:effectLst/>
            <a:uFillTx/>
            <a:latin typeface="+mn-lt"/>
            <a:ea typeface="+mn-ea"/>
            <a:cs typeface="+mn-cs"/>
            <a:sym typeface="Helvetica Light"/>
          </a:defRPr>
        </a:defPPr>
        <a:lvl1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1pPr>
        <a:lvl2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2pPr>
        <a:lvl3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3pPr>
        <a:lvl4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4pPr>
        <a:lvl5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5pPr>
        <a:lvl6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6pPr>
        <a:lvl7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7pPr>
        <a:lvl8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8pPr>
        <a:lvl9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9pPr>
      </a:lstStyle>
      <a:style>
        <a:lnRef idx="0">
          <a:scrgbClr r="0" g="0" b="0"/>
        </a:lnRef>
        <a:fillRef idx="0">
          <a:scrgbClr r="0" g="0" b="0"/>
        </a:fillRef>
        <a:effectRef idx="0">
          <a:scrgbClr r="0" g="0" b="0"/>
        </a:effectRef>
        <a:fontRef idx="none"/>
      </a:style>
    </a:spDef>
    <a:lnDef>
      <a:spPr>
        <a:noFill/>
        <a:ln w="25400" cap="flat">
          <a:solidFill>
            <a:srgbClr val="000000"/>
          </a:solidFill>
          <a:prstDash val="solid"/>
          <a:miter lim="400000"/>
        </a:ln>
      </a:spPr>
      <a:bodyPr rot="0" spcFirstLastPara="1" vertOverflow="overflow" horzOverflow="overflow" vert="horz" wrap="square" lIns="91439" tIns="45719" rIns="91439" bIns="45719" numCol="1" spcCol="38100" rtlCol="0" anchor="t">
        <a:noAutofit/>
      </a:bodyPr>
      <a:lstStyle>
        <a:def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defPPr>
        <a:lvl1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1pPr>
        <a:lvl2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2pPr>
        <a:lvl3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3pPr>
        <a:lvl4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4pPr>
        <a:lvl5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5pPr>
        <a:lvl6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6pPr>
        <a:lvl7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7pPr>
        <a:lvl8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8pPr>
        <a:lvl9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9pPr>
      </a:lstStyle>
      <a:style>
        <a:lnRef idx="0">
          <a:scrgbClr r="0" g="0" b="0"/>
        </a:lnRef>
        <a:fillRef idx="0">
          <a:scrgbClr r="0" g="0" b="0"/>
        </a:fillRef>
        <a:effectRef idx="0">
          <a:scrgbClr r="0" g="0" b="0"/>
        </a:effectRef>
        <a:fontRef idx="none"/>
      </a:style>
    </a:lnDef>
    <a:txDef>
      <a:spPr>
        <a:noFill/>
        <a:ln w="12700" cap="flat">
          <a:noFill/>
          <a:miter lim="400000"/>
        </a:ln>
      </a:spPr>
      <a:bodyPr rot="0" spcFirstLastPara="1" vertOverflow="overflow" horzOverflow="overflow" vert="horz" wrap="square" lIns="50800" tIns="50800" rIns="50800" bIns="50800" numCol="1" spcCol="38100" rtlCol="0" anchor="ctr">
        <a:spAutoFit/>
      </a:bodyPr>
      <a:lstStyle>
        <a:defPPr marL="0" marR="0" indent="0" algn="ctr" defTabSz="825500" rtl="0" fontAlgn="auto" latinLnBrk="1" hangingPunct="0">
          <a:lnSpc>
            <a:spcPct val="100000"/>
          </a:lnSpc>
          <a:spcBef>
            <a:spcPts val="0"/>
          </a:spcBef>
          <a:spcAft>
            <a:spcPts val="0"/>
          </a:spcAft>
          <a:buClrTx/>
          <a:buSzTx/>
          <a:buFontTx/>
          <a:buNone/>
          <a:defRPr kumimoji="0" sz="5000" b="0" i="0" u="none" strike="noStrike" cap="none" spc="0" normalizeH="0" baseline="0">
            <a:ln>
              <a:noFill/>
            </a:ln>
            <a:solidFill>
              <a:srgbClr val="000000"/>
            </a:solidFill>
            <a:effectLst/>
            <a:uFillTx/>
            <a:latin typeface="+mn-lt"/>
            <a:ea typeface="+mn-ea"/>
            <a:cs typeface="+mn-cs"/>
            <a:sym typeface="Helvetica Light"/>
          </a:defRPr>
        </a:defPPr>
        <a:lvl1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1pPr>
        <a:lvl2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2pPr>
        <a:lvl3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3pPr>
        <a:lvl4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4pPr>
        <a:lvl5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5pPr>
        <a:lvl6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6pPr>
        <a:lvl7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7pPr>
        <a:lvl8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8pPr>
        <a:lvl9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9pPr>
      </a:lstStyle>
      <a:style>
        <a:lnRef idx="0">
          <a:scrgbClr r="0" g="0" b="0"/>
        </a:lnRef>
        <a:fillRef idx="0">
          <a:scrgbClr r="0" g="0" b="0"/>
        </a:fillRef>
        <a:effectRef idx="0">
          <a:scrgbClr r="0" g="0" b="0"/>
        </a:effectRef>
        <a:fontRef idx="none"/>
      </a:style>
    </a:txDef>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White">
  <a:themeElements>
    <a:clrScheme name="White">
      <a:dk1>
        <a:srgbClr val="000000"/>
      </a:dk1>
      <a:lt1>
        <a:srgbClr val="FFFFFF"/>
      </a:lt1>
      <a:dk2>
        <a:srgbClr val="53585F"/>
      </a:dk2>
      <a:lt2>
        <a:srgbClr val="DCDEE0"/>
      </a:lt2>
      <a:accent1>
        <a:srgbClr val="0365C0"/>
      </a:accent1>
      <a:accent2>
        <a:srgbClr val="00882B"/>
      </a:accent2>
      <a:accent3>
        <a:srgbClr val="DCBD23"/>
      </a:accent3>
      <a:accent4>
        <a:srgbClr val="DE6A10"/>
      </a:accent4>
      <a:accent5>
        <a:srgbClr val="C82506"/>
      </a:accent5>
      <a:accent6>
        <a:srgbClr val="773F9B"/>
      </a:accent6>
      <a:hlink>
        <a:srgbClr val="0000FF"/>
      </a:hlink>
      <a:folHlink>
        <a:srgbClr val="FF00FF"/>
      </a:folHlink>
    </a:clrScheme>
    <a:fontScheme name="White">
      <a:majorFont>
        <a:latin typeface="Helvetica Light"/>
        <a:ea typeface="Helvetica Light"/>
        <a:cs typeface="Helvetica Light"/>
      </a:majorFont>
      <a:minorFont>
        <a:latin typeface="Helvetica Light"/>
        <a:ea typeface="Helvetica Light"/>
        <a:cs typeface="Helvetica Light"/>
      </a:minorFont>
    </a:fontScheme>
    <a:fmtScheme name="Whit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29999"/>
              </a:schemeClr>
            </a:gs>
            <a:gs pos="100000">
              <a:schemeClr val="phClr">
                <a:tint val="50000"/>
                <a:shade val="100000"/>
                <a:satMod val="350000"/>
              </a:schemeClr>
            </a:gs>
          </a:gsLst>
          <a:lin ang="16200000" scaled="0"/>
        </a:gradFill>
      </a:fillStyleLst>
      <a:lnStyleLst>
        <a:ln w="9525" cap="flat" cmpd="sng" algn="ctr">
          <a:solidFill>
            <a:schemeClr val="phClr">
              <a:shade val="95000"/>
              <a:satMod val="104999"/>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38100" dist="25400" dir="5400000" rotWithShape="0">
              <a:srgbClr val="000000">
                <a:alpha val="50000"/>
              </a:srgbClr>
            </a:outerShdw>
          </a:effectLst>
        </a:effectStyle>
        <a:effectStyle>
          <a:effectLst>
            <a:outerShdw blurRad="50800" dist="12700" rotWithShape="0">
              <a:srgbClr val="000000">
                <a:alpha val="50000"/>
              </a:srgbClr>
            </a:outerShdw>
          </a:effectLst>
        </a:effectStyle>
        <a:effectStyle>
          <a:effectLst>
            <a:outerShdw blurRad="38100" dist="25400" dir="5400000" rotWithShape="0">
              <a:srgbClr val="000000">
                <a:alpha val="50000"/>
              </a:srgbClr>
            </a:outerShdw>
          </a:effectLst>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spDef>
      <a:spPr>
        <a:blipFill rotWithShape="1">
          <a:blip xmlns:r="http://schemas.openxmlformats.org/officeDocument/2006/relationships" r:embed="rId1"/>
          <a:srcRect/>
          <a:tile tx="0" ty="0" sx="100000" sy="100000" flip="none" algn="tl"/>
        </a:blipFill>
        <a:ln w="12700" cap="flat">
          <a:noFill/>
          <a:miter lim="400000"/>
        </a:ln>
        <a:effectLst>
          <a:outerShdw blurRad="38100" dist="25400" dir="5400000" rotWithShape="0">
            <a:srgbClr val="000000">
              <a:alpha val="50000"/>
            </a:srgbClr>
          </a:outerShdw>
        </a:effectLst>
      </a:spPr>
      <a:bodyPr rot="0" spcFirstLastPara="1" vertOverflow="overflow" horzOverflow="overflow" vert="horz" wrap="square" lIns="50800" tIns="50800" rIns="50800" bIns="50800" numCol="1" spcCol="38100" rtlCol="0" anchor="ctr">
        <a:spAutoFit/>
      </a:bodyPr>
      <a:lstStyle>
        <a:defPPr marL="0" marR="0" indent="0" algn="ctr" defTabSz="825500" rtl="0" fontAlgn="auto" latinLnBrk="1" hangingPunct="0">
          <a:lnSpc>
            <a:spcPct val="100000"/>
          </a:lnSpc>
          <a:spcBef>
            <a:spcPts val="0"/>
          </a:spcBef>
          <a:spcAft>
            <a:spcPts val="0"/>
          </a:spcAft>
          <a:buClrTx/>
          <a:buSzTx/>
          <a:buFontTx/>
          <a:buNone/>
          <a:defRPr kumimoji="0" sz="3200" b="0" i="0" u="none" strike="noStrike" cap="none" spc="0" normalizeH="0" baseline="0">
            <a:ln>
              <a:noFill/>
            </a:ln>
            <a:solidFill>
              <a:srgbClr val="FFFFFF"/>
            </a:solidFill>
            <a:effectLst/>
            <a:uFillTx/>
            <a:latin typeface="+mn-lt"/>
            <a:ea typeface="+mn-ea"/>
            <a:cs typeface="+mn-cs"/>
            <a:sym typeface="Helvetica Light"/>
          </a:defRPr>
        </a:defPPr>
        <a:lvl1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1pPr>
        <a:lvl2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2pPr>
        <a:lvl3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3pPr>
        <a:lvl4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4pPr>
        <a:lvl5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5pPr>
        <a:lvl6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6pPr>
        <a:lvl7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7pPr>
        <a:lvl8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8pPr>
        <a:lvl9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9pPr>
      </a:lstStyle>
      <a:style>
        <a:lnRef idx="0">
          <a:scrgbClr r="0" g="0" b="0"/>
        </a:lnRef>
        <a:fillRef idx="0">
          <a:scrgbClr r="0" g="0" b="0"/>
        </a:fillRef>
        <a:effectRef idx="0">
          <a:scrgbClr r="0" g="0" b="0"/>
        </a:effectRef>
        <a:fontRef idx="none"/>
      </a:style>
    </a:spDef>
    <a:lnDef>
      <a:spPr>
        <a:noFill/>
        <a:ln w="25400" cap="flat">
          <a:solidFill>
            <a:srgbClr val="000000"/>
          </a:solidFill>
          <a:prstDash val="solid"/>
          <a:miter lim="400000"/>
        </a:ln>
      </a:spPr>
      <a:bodyPr rot="0" spcFirstLastPara="1" vertOverflow="overflow" horzOverflow="overflow" vert="horz" wrap="square" lIns="91439" tIns="45719" rIns="91439" bIns="45719" numCol="1" spcCol="38100" rtlCol="0" anchor="t">
        <a:noAutofit/>
      </a:bodyPr>
      <a:lstStyle>
        <a:def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defPPr>
        <a:lvl1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1pPr>
        <a:lvl2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2pPr>
        <a:lvl3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3pPr>
        <a:lvl4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4pPr>
        <a:lvl5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5pPr>
        <a:lvl6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6pPr>
        <a:lvl7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7pPr>
        <a:lvl8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8pPr>
        <a:lvl9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9pPr>
      </a:lstStyle>
      <a:style>
        <a:lnRef idx="0">
          <a:scrgbClr r="0" g="0" b="0"/>
        </a:lnRef>
        <a:fillRef idx="0">
          <a:scrgbClr r="0" g="0" b="0"/>
        </a:fillRef>
        <a:effectRef idx="0">
          <a:scrgbClr r="0" g="0" b="0"/>
        </a:effectRef>
        <a:fontRef idx="none"/>
      </a:style>
    </a:lnDef>
    <a:txDef>
      <a:spPr>
        <a:noFill/>
        <a:ln w="12700" cap="flat">
          <a:noFill/>
          <a:miter lim="400000"/>
        </a:ln>
      </a:spPr>
      <a:bodyPr rot="0" spcFirstLastPara="1" vertOverflow="overflow" horzOverflow="overflow" vert="horz" wrap="square" lIns="50800" tIns="50800" rIns="50800" bIns="50800" numCol="1" spcCol="38100" rtlCol="0" anchor="ctr">
        <a:spAutoFit/>
      </a:bodyPr>
      <a:lstStyle>
        <a:defPPr marL="0" marR="0" indent="0" algn="ctr" defTabSz="825500" rtl="0" fontAlgn="auto" latinLnBrk="1" hangingPunct="0">
          <a:lnSpc>
            <a:spcPct val="100000"/>
          </a:lnSpc>
          <a:spcBef>
            <a:spcPts val="0"/>
          </a:spcBef>
          <a:spcAft>
            <a:spcPts val="0"/>
          </a:spcAft>
          <a:buClrTx/>
          <a:buSzTx/>
          <a:buFontTx/>
          <a:buNone/>
          <a:defRPr kumimoji="0" sz="5000" b="0" i="0" u="none" strike="noStrike" cap="none" spc="0" normalizeH="0" baseline="0">
            <a:ln>
              <a:noFill/>
            </a:ln>
            <a:solidFill>
              <a:srgbClr val="000000"/>
            </a:solidFill>
            <a:effectLst/>
            <a:uFillTx/>
            <a:latin typeface="+mn-lt"/>
            <a:ea typeface="+mn-ea"/>
            <a:cs typeface="+mn-cs"/>
            <a:sym typeface="Helvetica Light"/>
          </a:defRPr>
        </a:defPPr>
        <a:lvl1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1pPr>
        <a:lvl2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2pPr>
        <a:lvl3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3pPr>
        <a:lvl4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4pPr>
        <a:lvl5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5pPr>
        <a:lvl6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6pPr>
        <a:lvl7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7pPr>
        <a:lvl8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8pPr>
        <a:lvl9pPr marL="0" marR="0" indent="0" algn="l" defTabSz="914400" rtl="0" fontAlgn="auto" latinLnBrk="1" hangingPunct="0">
          <a:lnSpc>
            <a:spcPct val="100000"/>
          </a:lnSpc>
          <a:spcBef>
            <a:spcPts val="0"/>
          </a:spcBef>
          <a:spcAft>
            <a:spcPts val="0"/>
          </a:spcAft>
          <a:buClrTx/>
          <a:buSzTx/>
          <a:buFontTx/>
          <a:buNone/>
          <a:defRPr kumimoji="0" sz="1800" b="0" i="0" u="none" strike="noStrike" cap="none" spc="0" normalizeH="0" baseline="0">
            <a:ln>
              <a:noFill/>
            </a:ln>
            <a:solidFill>
              <a:srgbClr val="000000"/>
            </a:solidFill>
            <a:effectLst/>
            <a:uFillTx/>
          </a:defRPr>
        </a:lvl9pPr>
      </a:lstStyle>
      <a:style>
        <a:lnRef idx="0">
          <a:scrgbClr r="0" g="0" b="0"/>
        </a:lnRef>
        <a:fillRef idx="0">
          <a:scrgbClr r="0" g="0" b="0"/>
        </a:fillRef>
        <a:effectRef idx="0">
          <a:scrgbClr r="0" g="0" b="0"/>
        </a:effectRef>
        <a:fontRef idx="none"/>
      </a:style>
    </a:txDef>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
  <TotalTime>58</TotalTime>
  <Pages>0</Pages>
  <Words>2650</Words>
  <Characters>0</Characters>
  <Application>Microsoft Office PowerPoint</Application>
  <DocSecurity>0</DocSecurity>
  <PresentationFormat>全屏显示(16:9)</PresentationFormat>
  <Lines>0</Lines>
  <Paragraphs>223</Paragraphs>
  <Slides>25</Slides>
  <Notes>25</Notes>
  <HiddenSlides>0</HiddenSlides>
  <MMClips>0</MMClips>
  <ScaleCrop>false</ScaleCrop>
  <HeadingPairs>
    <vt:vector size="8" baseType="variant">
      <vt:variant>
        <vt:lpstr>已用的字体</vt:lpstr>
      </vt:variant>
      <vt:variant>
        <vt:i4>19</vt:i4>
      </vt:variant>
      <vt:variant>
        <vt:lpstr>主题</vt:lpstr>
      </vt:variant>
      <vt:variant>
        <vt:i4>1</vt:i4>
      </vt:variant>
      <vt:variant>
        <vt:lpstr>嵌入 OLE 服务器</vt:lpstr>
      </vt:variant>
      <vt:variant>
        <vt:i4>1</vt:i4>
      </vt:variant>
      <vt:variant>
        <vt:lpstr>幻灯片标题</vt:lpstr>
      </vt:variant>
      <vt:variant>
        <vt:i4>25</vt:i4>
      </vt:variant>
    </vt:vector>
  </HeadingPairs>
  <TitlesOfParts>
    <vt:vector size="46" baseType="lpstr">
      <vt:lpstr>Helvetica Light</vt:lpstr>
      <vt:lpstr>Helvetica Neue</vt:lpstr>
      <vt:lpstr>方正兰亭黑_GBK</vt:lpstr>
      <vt:lpstr>方正兰亭纤黑简体</vt:lpstr>
      <vt:lpstr>方正兰亭中粗黑_GBK</vt:lpstr>
      <vt:lpstr>方正正纤黑简体</vt:lpstr>
      <vt:lpstr>华文黑体</vt:lpstr>
      <vt:lpstr>宋体</vt:lpstr>
      <vt:lpstr>微软雅黑</vt:lpstr>
      <vt:lpstr>微软雅黑</vt:lpstr>
      <vt:lpstr>헤드라인A</vt:lpstr>
      <vt:lpstr>Arial</vt:lpstr>
      <vt:lpstr>Arial Black</vt:lpstr>
      <vt:lpstr>Arial Rounded MT Bold</vt:lpstr>
      <vt:lpstr>Calibri</vt:lpstr>
      <vt:lpstr>Helvetica</vt:lpstr>
      <vt:lpstr>Impact</vt:lpstr>
      <vt:lpstr>Open Sans</vt:lpstr>
      <vt:lpstr>Times New Roman</vt:lpstr>
      <vt:lpstr>第一PPT，www.1ppt.com</vt:lpstr>
      <vt:lpstr>Microsoft Excel 图表</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LinksUpToDate>false</LinksUpToDate>
  <CharactersWithSpaces>0</CharactersWithSpaces>
  <SharedDoc>false</SharedDoc>
  <HyperlinksChanged>false</HyperlinksChanged>
  <AppVersion>15.0000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www.1ppt.com</dc:title>
  <dc:creator>www.1ppt.com</dc:creator>
  <cp:keywords>www.1ppt.com</cp:keywords>
  <cp:lastModifiedBy>faith123</cp:lastModifiedBy>
  <cp:revision>525</cp:revision>
  <dcterms:created xsi:type="dcterms:W3CDTF">2016-05-11T06:37:27Z</dcterms:created>
  <dcterms:modified xsi:type="dcterms:W3CDTF">2019-06-12T06:18:07Z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KSOProductBuildVer">
    <vt:lpwstr>2052-10.1.0.5603</vt:lpwstr>
  </property>
</Properties>
</file>