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</p:sldMasterIdLst>
  <p:notesMasterIdLst>
    <p:notesMasterId r:id="rId20"/>
  </p:notesMasterIdLst>
  <p:sldIdLst>
    <p:sldId id="258" r:id="rId2"/>
    <p:sldId id="259" r:id="rId3"/>
    <p:sldId id="263" r:id="rId4"/>
    <p:sldId id="264" r:id="rId5"/>
    <p:sldId id="265" r:id="rId6"/>
    <p:sldId id="291" r:id="rId7"/>
    <p:sldId id="273" r:id="rId8"/>
    <p:sldId id="277" r:id="rId9"/>
    <p:sldId id="292" r:id="rId10"/>
    <p:sldId id="294" r:id="rId11"/>
    <p:sldId id="282" r:id="rId12"/>
    <p:sldId id="290" r:id="rId13"/>
    <p:sldId id="284" r:id="rId14"/>
    <p:sldId id="295" r:id="rId15"/>
    <p:sldId id="296" r:id="rId16"/>
    <p:sldId id="285" r:id="rId17"/>
    <p:sldId id="287" r:id="rId18"/>
    <p:sldId id="298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86"/>
    <p:restoredTop sz="94648"/>
  </p:normalViewPr>
  <p:slideViewPr>
    <p:cSldViewPr snapToGrid="0" snapToObjects="1">
      <p:cViewPr varScale="1">
        <p:scale>
          <a:sx n="87" d="100"/>
          <a:sy n="87" d="100"/>
        </p:scale>
        <p:origin x="36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invertIfNegative val="0"/>
          <c:cat>
            <c:numRef>
              <c:f>工作表1!$A$2:$A$13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工作表1!$B$2:$B$13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4.0999999999999996</c:v>
                </c:pt>
                <c:pt idx="5">
                  <c:v>5</c:v>
                </c:pt>
                <c:pt idx="6">
                  <c:v>6.2</c:v>
                </c:pt>
                <c:pt idx="7">
                  <c:v>7.8</c:v>
                </c:pt>
                <c:pt idx="8">
                  <c:v>8.3000000000000007</c:v>
                </c:pt>
                <c:pt idx="9">
                  <c:v>9.3000000000000007</c:v>
                </c:pt>
                <c:pt idx="10">
                  <c:v>9.7000000000000011</c:v>
                </c:pt>
                <c:pt idx="11">
                  <c:v>11.3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545098816"/>
        <c:axId val="-1545095552"/>
      </c:barChart>
      <c:catAx>
        <c:axId val="-1545098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545095552"/>
        <c:crosses val="autoZero"/>
        <c:auto val="1"/>
        <c:lblAlgn val="ctr"/>
        <c:lblOffset val="100"/>
        <c:noMultiLvlLbl val="0"/>
      </c:catAx>
      <c:valAx>
        <c:axId val="-15450955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15450988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工作表1!$A$2:$A$5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3"/>
      </c:doughnut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4962899870062405"/>
          <c:y val="0.36288449758819402"/>
          <c:w val="0.18263274912680799"/>
          <c:h val="0.274230700379581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131291697348396E-2"/>
          <c:y val="3.9105464834124998E-2"/>
          <c:w val="0.79658524087307603"/>
          <c:h val="0.82600624498935304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Microsoft YaHei" charset="0"/>
                    <a:ea typeface="Microsoft YaHei" charset="0"/>
                    <a:cs typeface="Microsoft YaHei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131291697348396E-2"/>
          <c:y val="3.9105464834124998E-2"/>
          <c:w val="0.79658524087307603"/>
          <c:h val="0.82600624498935304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Microsoft YaHei" charset="0"/>
                    <a:ea typeface="Microsoft YaHei" charset="0"/>
                    <a:cs typeface="Microsoft YaHei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3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D1E2D-40ED-46A3-A96E-90F3B7DC08FE}" type="datetimeFigureOut">
              <a:rPr lang="zh-CN" altLang="en-US" smtClean="0"/>
              <a:t>2019/4/19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A4A3C-7EE4-4799-8261-1CB8210E5F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44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148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053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930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091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606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377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712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6146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844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722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805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8670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848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600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9230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782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6290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A4A3C-7EE4-4799-8261-1CB8210E5F6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991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017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458282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263927">
            <a:off x="4966339" y="-364635"/>
            <a:ext cx="7805683" cy="1080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0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09902">
            <a:off x="4966339" y="-364635"/>
            <a:ext cx="7805683" cy="1080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36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4256109">
            <a:off x="2682959" y="-4753433"/>
            <a:ext cx="9231481" cy="1278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3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4934421">
            <a:off x="3635267" y="-2437084"/>
            <a:ext cx="5704489" cy="789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1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1693333" y="-1693332"/>
            <a:ext cx="8805333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009431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r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049286"/>
            <a:ext cx="7638757" cy="105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0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2086360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394456">
            <a:off x="-1403129" y="-2766002"/>
            <a:ext cx="3995338" cy="553200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8276897" y="787802"/>
            <a:ext cx="6149961" cy="851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1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458282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8688103" y="-4171852"/>
            <a:ext cx="5329618" cy="73794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9527096">
            <a:off x="-2033952" y="2104863"/>
            <a:ext cx="6231624" cy="862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0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2086360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394456">
            <a:off x="-1403129" y="-2766002"/>
            <a:ext cx="3995338" cy="553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49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2086360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394456">
            <a:off x="-1403129" y="-2766002"/>
            <a:ext cx="3995338" cy="553200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7745267">
            <a:off x="7652142" y="-3117199"/>
            <a:ext cx="4502622" cy="623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0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458282" y="258233"/>
            <a:ext cx="563650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96369" y="1639476"/>
            <a:ext cx="5060011" cy="70061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5084892">
            <a:off x="8649078" y="1300237"/>
            <a:ext cx="6003132" cy="831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5636501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/>
            </a:lvl1pPr>
          </a:lstStyle>
          <a:p>
            <a:pPr lvl="0"/>
            <a:r>
              <a:rPr kumimoji="1" lang="en-US" altLang="zh-CN" dirty="0" smtClean="0"/>
              <a:t>CLICK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endParaRPr kumimoji="1" lang="zh-CN" altLang="en-US" dirty="0"/>
          </a:p>
        </p:txBody>
      </p:sp>
      <p:sp>
        <p:nvSpPr>
          <p:cNvPr id="3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</a:lstStyle>
          <a:p>
            <a:pPr lvl="0"/>
            <a:r>
              <a:rPr kumimoji="1" lang="en-US" altLang="zh-CN" dirty="0" smtClean="0"/>
              <a:t>01</a:t>
            </a:r>
            <a:endParaRPr kumimoji="1" lang="zh-CN" altLang="en-US" dirty="0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4" hasCustomPrompt="1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1"/>
            </a:lvl1pPr>
          </a:lstStyle>
          <a:p>
            <a:r>
              <a:rPr kumimoji="1" lang="en-US" altLang="zh-CN" sz="1600" b="1" dirty="0" smtClean="0"/>
              <a:t>LOGO&amp;PIC</a:t>
            </a:r>
            <a:r>
              <a:rPr kumimoji="1" lang="zh-CN" altLang="en-US" sz="1600" b="1" dirty="0" smtClean="0"/>
              <a:t> </a:t>
            </a:r>
            <a:r>
              <a:rPr kumimoji="1" lang="en-US" altLang="zh-CN" sz="1600" b="1" dirty="0" smtClean="0"/>
              <a:t>HERE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40604" y="759873"/>
            <a:ext cx="161775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7" dirty="0" smtClean="0">
                <a:solidFill>
                  <a:srgbClr val="000000"/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  <a:endParaRPr lang="zh-CN" altLang="en-US" sz="1867" dirty="0">
              <a:solidFill>
                <a:srgbClr val="000000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67" smtClean="0">
                <a:solidFill>
                  <a:srgbClr val="000000"/>
                </a:solidFill>
                <a:latin typeface="Segoe UI Light"/>
                <a:cs typeface="Segoe UI Light"/>
              </a:rPr>
              <a:t>OfficePLUS</a:t>
            </a:r>
            <a:endParaRPr lang="zh-CN" altLang="en-US" sz="1067" dirty="0">
              <a:solidFill>
                <a:srgbClr val="000000"/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49170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67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标注</a:t>
            </a:r>
            <a:endParaRPr lang="zh-CN" altLang="en-US" sz="1867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857674" y="841948"/>
            <a:ext cx="1402001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字体使用 </a:t>
            </a: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行距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背景图片出处</a:t>
            </a: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声明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395052" y="841948"/>
            <a:ext cx="3727457" cy="4092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英文 </a:t>
            </a:r>
            <a:r>
              <a:rPr lang="en-US" altLang="zh-CN" sz="1333" dirty="0" smtClean="0">
                <a:solidFill>
                  <a:srgbClr val="FFFFFF"/>
                </a:solidFill>
                <a:latin typeface="Segoe UI Light"/>
                <a:ea typeface="微软雅黑" charset="0"/>
                <a:cs typeface="Segoe UI Light"/>
              </a:rPr>
              <a:t>Century Gothic</a:t>
            </a: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 charset="0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中文 微软雅黑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正文 </a:t>
            </a:r>
            <a:r>
              <a:rPr lang="en-US" altLang="zh-CN" sz="1333" dirty="0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1.3</a:t>
            </a: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en-US" altLang="zh-CN" sz="1333" dirty="0" err="1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www.zcool.com.cn</a:t>
            </a: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en-US" altLang="zh-CN" sz="1333" dirty="0" err="1" smtClean="0">
                <a:solidFill>
                  <a:srgbClr val="FFFFFF"/>
                </a:solidFill>
                <a:latin typeface="Segoe UI Light"/>
                <a:ea typeface="微软雅黑"/>
                <a:cs typeface="Segoe UI Light"/>
              </a:rPr>
              <a:t>www.iconfinder.com</a:t>
            </a: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Century Gothic"/>
                <a:ea typeface="微软雅黑" charset="0"/>
              </a:rPr>
              <a:t>互联网是一个开放共享的平台</a:t>
            </a:r>
          </a:p>
          <a:p>
            <a:pPr defTabSz="609585">
              <a:lnSpc>
                <a:spcPct val="130000"/>
              </a:lnSpc>
            </a:pPr>
            <a:r>
              <a:rPr kumimoji="1" lang="en-US" altLang="zh-CN" sz="1333" dirty="0">
                <a:solidFill>
                  <a:prstClr val="white"/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r>
              <a:rPr lang="zh-CN" altLang="en-US" sz="1333" dirty="0" smtClean="0">
                <a:solidFill>
                  <a:prstClr val="white"/>
                </a:solidFill>
                <a:latin typeface="Century Gothic"/>
                <a:ea typeface="微软雅黑" charset="0"/>
              </a:rPr>
              <a:t> 部分</a:t>
            </a:r>
            <a:r>
              <a:rPr lang="zh-CN" altLang="en-US" sz="1333" dirty="0">
                <a:solidFill>
                  <a:prstClr val="white"/>
                </a:solidFill>
                <a:latin typeface="Century Gothic"/>
                <a:ea typeface="微软雅黑" charset="0"/>
              </a:rPr>
              <a:t>设计灵感与元素来源于网络</a:t>
            </a: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Century Gothic"/>
                <a:ea typeface="微软雅黑" charset="0"/>
              </a:rPr>
              <a:t>如有建议请</a:t>
            </a:r>
            <a:r>
              <a:rPr lang="zh-CN" altLang="en-US" sz="1333" dirty="0" smtClean="0">
                <a:solidFill>
                  <a:prstClr val="white"/>
                </a:solidFill>
                <a:latin typeface="Century Gothic"/>
                <a:ea typeface="微软雅黑" charset="0"/>
              </a:rPr>
              <a:t>联系 </a:t>
            </a:r>
            <a:r>
              <a:rPr lang="zh-CN" altLang="en-US" sz="1333" dirty="0" smtClean="0">
                <a:solidFill>
                  <a:prstClr val="white"/>
                </a:solidFill>
                <a:latin typeface="Segoe UI Light" charset="0"/>
                <a:ea typeface="Segoe UI Light" charset="0"/>
                <a:cs typeface="Segoe UI Light" charset="0"/>
              </a:rPr>
              <a:t>officeplus@microsoft.com</a:t>
            </a:r>
            <a:endParaRPr lang="en-US" altLang="zh-CN" sz="1333" dirty="0" smtClean="0">
              <a:solidFill>
                <a:srgbClr val="FFFFFF"/>
              </a:solidFill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67" dirty="0" smtClean="0">
                <a:solidFill>
                  <a:prstClr val="white"/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67" dirty="0">
              <a:solidFill>
                <a:prstClr val="white"/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3392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585"/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点击</a:t>
            </a:r>
            <a:r>
              <a:rPr kumimoji="1" lang="en-US" altLang="zh-CN" sz="1333" dirty="0" smtClean="0">
                <a:solidFill>
                  <a:srgbClr val="000000"/>
                </a:solidFill>
                <a:latin typeface="Segoe UI Light" charset="0"/>
                <a:ea typeface="Segoe UI Light" charset="0"/>
                <a:cs typeface="Segoe UI Light" charset="0"/>
              </a:rPr>
              <a:t>Logo</a:t>
            </a:r>
            <a:r>
              <a:rPr kumimoji="1" lang="zh-CN" altLang="en-US" sz="1333" dirty="0" smtClean="0">
                <a:solidFill>
                  <a:srgbClr val="000000"/>
                </a:solidFill>
                <a:latin typeface="Century Gothic"/>
                <a:ea typeface="微软雅黑" charset="0"/>
              </a:rPr>
              <a:t>获取更多优质模板（放映模式）</a:t>
            </a:r>
            <a:endParaRPr kumimoji="1" lang="zh-CN" altLang="en-US" sz="1333" dirty="0">
              <a:solidFill>
                <a:srgbClr val="000000"/>
              </a:solidFill>
              <a:latin typeface="Century Gothic"/>
              <a:ea typeface="微软雅黑" charset="0"/>
            </a:endParaRPr>
          </a:p>
        </p:txBody>
      </p:sp>
      <p:pic>
        <p:nvPicPr>
          <p:cNvPr id="5" name="图片 4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9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576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031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79" r:id="rId7"/>
    <p:sldLayoutId id="2147483681" r:id="rId8"/>
    <p:sldLayoutId id="2147483689" r:id="rId9"/>
    <p:sldLayoutId id="2147483690" r:id="rId10"/>
    <p:sldLayoutId id="2147483692" r:id="rId11"/>
    <p:sldLayoutId id="2147483688" r:id="rId12"/>
    <p:sldLayoutId id="2147483662" r:id="rId13"/>
    <p:sldLayoutId id="2147483664" r:id="rId14"/>
    <p:sldLayoutId id="2147483663" r:id="rId15"/>
    <p:sldLayoutId id="2147483665" r:id="rId16"/>
    <p:sldLayoutId id="2147483693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office.msn.com.cn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5" Type="http://schemas.openxmlformats.org/officeDocument/2006/relationships/image" Target="../media/image10.png"/><Relationship Id="rId10" Type="http://schemas.openxmlformats.org/officeDocument/2006/relationships/image" Target="../media/image8.png"/><Relationship Id="rId4" Type="http://schemas.openxmlformats.org/officeDocument/2006/relationships/image" Target="../media/image13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hart" Target="../charts/chart3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hyperlink" Target="http://office.msn.com.cn/" TargetMode="External"/><Relationship Id="rId10" Type="http://schemas.openxmlformats.org/officeDocument/2006/relationships/image" Target="../media/image11.png"/><Relationship Id="rId4" Type="http://schemas.openxmlformats.org/officeDocument/2006/relationships/chart" Target="../charts/chart4.xml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office.msn.com.cn/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hyperlink" Target="http://office.msn.com.cn/" TargetMode="External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813819"/>
            <a:ext cx="12192000" cy="3140318"/>
          </a:xfrm>
          <a:prstGeom prst="rect">
            <a:avLst/>
          </a:prstGeom>
          <a:solidFill>
            <a:schemeClr val="accent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120168" y="1813819"/>
            <a:ext cx="795166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3800" dirty="0" smtClean="0">
                <a:solidFill>
                  <a:schemeClr val="bg1"/>
                </a:solidFill>
                <a:effectLst>
                  <a:outerShdw blurRad="177800" dist="152400" dir="5400000" sx="106000" sy="106000" algn="t" rotWithShape="0">
                    <a:prstClr val="black">
                      <a:alpha val="50000"/>
                    </a:prstClr>
                  </a:outerShdw>
                </a:effectLst>
              </a:rPr>
              <a:t>FASHION</a:t>
            </a:r>
            <a:endParaRPr kumimoji="1" lang="zh-CN" altLang="en-US" sz="13800" dirty="0">
              <a:solidFill>
                <a:schemeClr val="bg1"/>
              </a:solidFill>
              <a:effectLst>
                <a:outerShdw blurRad="177800" dist="152400" dir="5400000" sx="106000" sy="106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08135" y="3788510"/>
            <a:ext cx="7375738" cy="9883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4400" b="1" dirty="0">
                <a:solidFill>
                  <a:schemeClr val="bg1"/>
                </a:solidFill>
                <a:effectLst>
                  <a:outerShdw blurRad="177800" dist="38100" dir="5400000" sx="106000" sy="106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服装行业分公司汇报</a:t>
            </a:r>
            <a:r>
              <a:rPr kumimoji="1" lang="en-US" altLang="zh-CN" sz="4400" b="1" dirty="0" err="1">
                <a:solidFill>
                  <a:schemeClr val="bg1"/>
                </a:solidFill>
                <a:effectLst>
                  <a:outerShdw blurRad="177800" dist="38100" dir="5400000" sx="106000" sy="106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ppt</a:t>
            </a:r>
            <a:r>
              <a:rPr kumimoji="1" lang="zh-CN" altLang="en-US" sz="4400" b="1" dirty="0">
                <a:solidFill>
                  <a:schemeClr val="bg1"/>
                </a:solidFill>
                <a:effectLst>
                  <a:outerShdw blurRad="177800" dist="38100" dir="5400000" sx="106000" sy="106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模板</a:t>
            </a:r>
            <a:endParaRPr kumimoji="1" lang="zh-CN" altLang="en-US" sz="4400" b="1" dirty="0" smtClean="0">
              <a:solidFill>
                <a:schemeClr val="bg1"/>
              </a:solidFill>
              <a:effectLst>
                <a:outerShdw blurRad="177800" dist="38100" dir="5400000" sx="106000" sy="106000" algn="t" rotWithShape="0">
                  <a:prstClr val="black">
                    <a:alpha val="20000"/>
                  </a:prst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33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22" b="73556" l="29737" r="497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13" t="22856" r="50000" b="20716"/>
          <a:stretch/>
        </p:blipFill>
        <p:spPr>
          <a:xfrm rot="6560289">
            <a:off x="9389571" y="-992300"/>
            <a:ext cx="2357485" cy="3844729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906324" y="2064527"/>
            <a:ext cx="7552388" cy="2215991"/>
            <a:chOff x="906324" y="2064527"/>
            <a:chExt cx="7552388" cy="2215991"/>
          </a:xfrm>
        </p:grpSpPr>
        <p:sp>
          <p:nvSpPr>
            <p:cNvPr id="3" name="文本框 2"/>
            <p:cNvSpPr txBox="1"/>
            <p:nvPr/>
          </p:nvSpPr>
          <p:spPr>
            <a:xfrm>
              <a:off x="906324" y="2064527"/>
              <a:ext cx="3982180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800" dirty="0" smtClean="0">
                  <a:solidFill>
                    <a:schemeClr val="accent2"/>
                  </a:solidFill>
                </a:rPr>
                <a:t>ONE</a:t>
              </a:r>
              <a:endParaRPr kumimoji="1" lang="zh-CN" altLang="en-US" sz="13800" dirty="0">
                <a:solidFill>
                  <a:schemeClr val="accent2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888504" y="3146452"/>
              <a:ext cx="357020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4400" dirty="0">
                  <a:solidFill>
                    <a:schemeClr val="accent2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市场研究简述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78" b="58222" l="74342" r="972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629" b="41293"/>
          <a:stretch/>
        </p:blipFill>
        <p:spPr>
          <a:xfrm rot="8769112">
            <a:off x="6494507" y="-819235"/>
            <a:ext cx="4290939" cy="25163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44" b="21093" l="53569" r="821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4305" b="76563"/>
          <a:stretch/>
        </p:blipFill>
        <p:spPr>
          <a:xfrm rot="19673236">
            <a:off x="9039108" y="4872397"/>
            <a:ext cx="5127390" cy="19934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333" b="89556" l="782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892" t="45779" b="5503"/>
          <a:stretch/>
        </p:blipFill>
        <p:spPr>
          <a:xfrm>
            <a:off x="10502280" y="1237341"/>
            <a:ext cx="1745207" cy="208816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889" b="99333" l="2895" r="310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55" t="63278" r="69723"/>
          <a:stretch/>
        </p:blipFill>
        <p:spPr>
          <a:xfrm rot="18722946">
            <a:off x="7856019" y="5676573"/>
            <a:ext cx="2090982" cy="223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3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sz="2800" dirty="0" smtClean="0"/>
              <a:t>ONE   </a:t>
            </a:r>
            <a:r>
              <a:rPr kumimoji="1" lang="zh-CN" altLang="en-US" sz="2800" dirty="0" smtClean="0"/>
              <a:t>市场</a:t>
            </a:r>
            <a:r>
              <a:rPr kumimoji="1" lang="zh-CN" altLang="en-US" sz="2800" dirty="0"/>
              <a:t>研究简述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4375463"/>
            <a:ext cx="12192000" cy="9585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702384" y="4685203"/>
            <a:ext cx="1826141" cy="3812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月度市场份额比较</a:t>
            </a:r>
          </a:p>
        </p:txBody>
      </p:sp>
      <p:sp>
        <p:nvSpPr>
          <p:cNvPr id="18" name="文本框 8"/>
          <p:cNvSpPr txBox="1"/>
          <p:nvPr/>
        </p:nvSpPr>
        <p:spPr>
          <a:xfrm>
            <a:off x="6809789" y="4626178"/>
            <a:ext cx="4918555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1-12</a:t>
            </a:r>
            <a:r>
              <a:rPr lang="zh-CN" altLang="en-US" sz="1200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月份销售状况，可以看出，后半年相比较于前半年销售更好。</a:t>
            </a:r>
            <a:endParaRPr lang="zh-CN" altLang="en-US" sz="1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aphicFrame>
        <p:nvGraphicFramePr>
          <p:cNvPr id="28" name="图表 27"/>
          <p:cNvGraphicFramePr/>
          <p:nvPr>
            <p:extLst>
              <p:ext uri="{D42A27DB-BD31-4B8C-83A1-F6EECF244321}">
                <p14:modId xmlns:p14="http://schemas.microsoft.com/office/powerpoint/2010/main" val="1433580717"/>
              </p:ext>
            </p:extLst>
          </p:nvPr>
        </p:nvGraphicFramePr>
        <p:xfrm>
          <a:off x="476581" y="1549917"/>
          <a:ext cx="11292904" cy="2695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-334868" y="-785851"/>
            <a:ext cx="2371523" cy="3395905"/>
            <a:chOff x="-334868" y="-785851"/>
            <a:chExt cx="2371523" cy="3395905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7333" b="89556" l="7828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92" t="45779" b="5503"/>
            <a:stretch/>
          </p:blipFill>
          <p:spPr>
            <a:xfrm rot="10800000">
              <a:off x="-289285" y="-785851"/>
              <a:ext cx="1745207" cy="2088168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1778" b="100000" l="44079" r="73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15" t="69024" r="27691" b="-2139"/>
            <a:stretch/>
          </p:blipFill>
          <p:spPr>
            <a:xfrm rot="253989">
              <a:off x="-334868" y="937065"/>
              <a:ext cx="2371523" cy="1672989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1778" b="49111" l="40658" r="717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69" t="10438" r="28256" b="48488"/>
            <a:stretch/>
          </p:blipFill>
          <p:spPr>
            <a:xfrm rot="9694269">
              <a:off x="357520" y="695704"/>
              <a:ext cx="1053816" cy="7455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364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04368" y="523017"/>
            <a:ext cx="5636501" cy="529569"/>
          </a:xfrm>
        </p:spPr>
        <p:txBody>
          <a:bodyPr/>
          <a:lstStyle/>
          <a:p>
            <a:r>
              <a:rPr kumimoji="1" lang="en-US" altLang="zh-CN" sz="2800" dirty="0" smtClean="0"/>
              <a:t>ONE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U&amp;A</a:t>
            </a:r>
            <a:r>
              <a:rPr kumimoji="1" lang="zh-CN" altLang="en-US" sz="2800" dirty="0" smtClean="0"/>
              <a:t>模型</a:t>
            </a:r>
            <a:endParaRPr kumimoji="1" lang="zh-CN" altLang="en-US" sz="2800" dirty="0"/>
          </a:p>
        </p:txBody>
      </p:sp>
      <p:sp>
        <p:nvSpPr>
          <p:cNvPr id="20" name="矩形 19"/>
          <p:cNvSpPr/>
          <p:nvPr/>
        </p:nvSpPr>
        <p:spPr>
          <a:xfrm>
            <a:off x="0" y="2913315"/>
            <a:ext cx="12192000" cy="2702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49" b="41620"/>
          <a:stretch/>
        </p:blipFill>
        <p:spPr>
          <a:xfrm rot="10800000">
            <a:off x="1362619" y="1790277"/>
            <a:ext cx="2160000" cy="2094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2" t="38273" r="21908" b="9478"/>
          <a:stretch/>
        </p:blipFill>
        <p:spPr>
          <a:xfrm>
            <a:off x="5119514" y="1891054"/>
            <a:ext cx="2160000" cy="20037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46" t="46437" b="11282"/>
          <a:stretch/>
        </p:blipFill>
        <p:spPr>
          <a:xfrm>
            <a:off x="8865188" y="1795074"/>
            <a:ext cx="2160000" cy="20996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0" name="组 9"/>
          <p:cNvGrpSpPr/>
          <p:nvPr/>
        </p:nvGrpSpPr>
        <p:grpSpPr>
          <a:xfrm>
            <a:off x="1207585" y="1790277"/>
            <a:ext cx="2470068" cy="391885"/>
            <a:chOff x="1207585" y="2026759"/>
            <a:chExt cx="2470068" cy="391885"/>
          </a:xfrm>
        </p:grpSpPr>
        <p:grpSp>
          <p:nvGrpSpPr>
            <p:cNvPr id="8" name="组 7"/>
            <p:cNvGrpSpPr/>
            <p:nvPr/>
          </p:nvGrpSpPr>
          <p:grpSpPr>
            <a:xfrm>
              <a:off x="1207585" y="2026759"/>
              <a:ext cx="2470068" cy="391885"/>
              <a:chOff x="1207585" y="2026759"/>
              <a:chExt cx="2470068" cy="391885"/>
            </a:xfrm>
          </p:grpSpPr>
          <p:sp>
            <p:nvSpPr>
              <p:cNvPr id="4" name="三角形 3"/>
              <p:cNvSpPr/>
              <p:nvPr/>
            </p:nvSpPr>
            <p:spPr>
              <a:xfrm>
                <a:off x="3345144" y="2031556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" name="三角形 8"/>
              <p:cNvSpPr/>
              <p:nvPr/>
            </p:nvSpPr>
            <p:spPr>
              <a:xfrm>
                <a:off x="1207585" y="2026759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373839" y="2026759"/>
                <a:ext cx="2137560" cy="3918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991214" y="2046234"/>
              <a:ext cx="902811" cy="3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品牌因素</a:t>
              </a:r>
              <a:endParaRPr lang="en-US" altLang="zh-CN" sz="1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17" name="组 16"/>
          <p:cNvGrpSpPr/>
          <p:nvPr/>
        </p:nvGrpSpPr>
        <p:grpSpPr>
          <a:xfrm>
            <a:off x="4953260" y="1790277"/>
            <a:ext cx="2470068" cy="391885"/>
            <a:chOff x="1207585" y="2026759"/>
            <a:chExt cx="2470068" cy="391885"/>
          </a:xfrm>
        </p:grpSpPr>
        <p:grpSp>
          <p:nvGrpSpPr>
            <p:cNvPr id="18" name="组 17"/>
            <p:cNvGrpSpPr/>
            <p:nvPr/>
          </p:nvGrpSpPr>
          <p:grpSpPr>
            <a:xfrm>
              <a:off x="1207585" y="2026759"/>
              <a:ext cx="2470068" cy="391885"/>
              <a:chOff x="1207585" y="2026759"/>
              <a:chExt cx="2470068" cy="391885"/>
            </a:xfrm>
          </p:grpSpPr>
          <p:sp>
            <p:nvSpPr>
              <p:cNvPr id="21" name="三角形 20"/>
              <p:cNvSpPr/>
              <p:nvPr/>
            </p:nvSpPr>
            <p:spPr>
              <a:xfrm>
                <a:off x="3345144" y="2031556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2" name="三角形 21"/>
              <p:cNvSpPr/>
              <p:nvPr/>
            </p:nvSpPr>
            <p:spPr>
              <a:xfrm>
                <a:off x="1207585" y="2026759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373839" y="2026759"/>
                <a:ext cx="2137560" cy="3918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901445" y="2046234"/>
              <a:ext cx="1082348" cy="3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消费者因素</a:t>
              </a:r>
              <a:endParaRPr lang="en-US" altLang="zh-CN" sz="1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24" name="组 23"/>
          <p:cNvGrpSpPr/>
          <p:nvPr/>
        </p:nvGrpSpPr>
        <p:grpSpPr>
          <a:xfrm>
            <a:off x="8698935" y="1790277"/>
            <a:ext cx="2470068" cy="391885"/>
            <a:chOff x="1207585" y="2026759"/>
            <a:chExt cx="2470068" cy="391885"/>
          </a:xfrm>
        </p:grpSpPr>
        <p:grpSp>
          <p:nvGrpSpPr>
            <p:cNvPr id="25" name="组 24"/>
            <p:cNvGrpSpPr/>
            <p:nvPr/>
          </p:nvGrpSpPr>
          <p:grpSpPr>
            <a:xfrm>
              <a:off x="1207585" y="2026759"/>
              <a:ext cx="2470068" cy="391885"/>
              <a:chOff x="1207585" y="2026759"/>
              <a:chExt cx="2470068" cy="391885"/>
            </a:xfrm>
          </p:grpSpPr>
          <p:sp>
            <p:nvSpPr>
              <p:cNvPr id="27" name="三角形 26"/>
              <p:cNvSpPr/>
              <p:nvPr/>
            </p:nvSpPr>
            <p:spPr>
              <a:xfrm>
                <a:off x="3345144" y="2031556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8" name="三角形 27"/>
              <p:cNvSpPr/>
              <p:nvPr/>
            </p:nvSpPr>
            <p:spPr>
              <a:xfrm>
                <a:off x="1207585" y="2026759"/>
                <a:ext cx="332509" cy="172186"/>
              </a:xfrm>
              <a:prstGeom prst="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373839" y="2026759"/>
                <a:ext cx="2137560" cy="39188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1991214" y="2046234"/>
              <a:ext cx="902811" cy="3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沟通因素</a:t>
              </a:r>
              <a:endParaRPr lang="en-US" altLang="zh-CN" sz="1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sp>
        <p:nvSpPr>
          <p:cNvPr id="30" name="文本框 8"/>
          <p:cNvSpPr txBox="1"/>
          <p:nvPr/>
        </p:nvSpPr>
        <p:spPr>
          <a:xfrm>
            <a:off x="834798" y="4881716"/>
            <a:ext cx="6422276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U&amp;A</a:t>
            </a:r>
            <a:r>
              <a:rPr lang="zh-CN" altLang="en-US" sz="1200" dirty="0" smtClean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模型是通过确定品牌定位，寻找细分市场及目标消费群，并以此来制定市场推广和促销策略</a:t>
            </a:r>
            <a:r>
              <a:rPr lang="zh-CN" altLang="en-US" sz="1200" dirty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是通过确定品牌定位，寻找细分市场及目标消费群，并以此来制定市场推广和促销</a:t>
            </a:r>
            <a:r>
              <a:rPr lang="zh-CN" altLang="en-US" sz="1200" dirty="0" smtClean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策</a:t>
            </a:r>
            <a:r>
              <a:rPr lang="zh-CN" altLang="en-US" sz="1200" dirty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是通过确定品牌定位，寻找细分市场及目标消费群，并以此来制定市场推广和促销</a:t>
            </a:r>
            <a:r>
              <a:rPr lang="zh-CN" altLang="en-US" sz="1200" dirty="0" smtClean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策略。</a:t>
            </a:r>
            <a:endParaRPr lang="zh-CN" altLang="en-US" sz="1200" dirty="0">
              <a:solidFill>
                <a:schemeClr val="accent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34799" y="4274947"/>
            <a:ext cx="1322798" cy="45345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U&amp;A</a:t>
            </a:r>
            <a:r>
              <a:rPr lang="zh-CN" altLang="en-US" sz="20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模型</a:t>
            </a:r>
          </a:p>
        </p:txBody>
      </p:sp>
    </p:spTree>
    <p:extLst>
      <p:ext uri="{BB962C8B-B14F-4D97-AF65-F5344CB8AC3E}">
        <p14:creationId xmlns:p14="http://schemas.microsoft.com/office/powerpoint/2010/main" val="37302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ONE   </a:t>
            </a:r>
            <a:r>
              <a:rPr kumimoji="1" lang="zh-CN" altLang="en-US" dirty="0" smtClean="0"/>
              <a:t>前三季度市场份额占比</a:t>
            </a:r>
            <a:endParaRPr kumimoji="1" lang="zh-CN" altLang="en-US" dirty="0"/>
          </a:p>
        </p:txBody>
      </p:sp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776808933"/>
              </p:ext>
            </p:extLst>
          </p:nvPr>
        </p:nvGraphicFramePr>
        <p:xfrm>
          <a:off x="6933726" y="2998319"/>
          <a:ext cx="4874646" cy="3284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Freeform 6"/>
          <p:cNvSpPr>
            <a:spLocks/>
          </p:cNvSpPr>
          <p:nvPr/>
        </p:nvSpPr>
        <p:spPr bwMode="auto">
          <a:xfrm>
            <a:off x="8542560" y="4327059"/>
            <a:ext cx="720151" cy="612835"/>
          </a:xfrm>
          <a:custGeom>
            <a:avLst/>
            <a:gdLst>
              <a:gd name="T0" fmla="*/ 466 w 510"/>
              <a:gd name="T1" fmla="*/ 4 h 434"/>
              <a:gd name="T2" fmla="*/ 458 w 510"/>
              <a:gd name="T3" fmla="*/ 0 h 434"/>
              <a:gd name="T4" fmla="*/ 448 w 510"/>
              <a:gd name="T5" fmla="*/ 0 h 434"/>
              <a:gd name="T6" fmla="*/ 440 w 510"/>
              <a:gd name="T7" fmla="*/ 6 h 434"/>
              <a:gd name="T8" fmla="*/ 398 w 510"/>
              <a:gd name="T9" fmla="*/ 58 h 434"/>
              <a:gd name="T10" fmla="*/ 278 w 510"/>
              <a:gd name="T11" fmla="*/ 206 h 434"/>
              <a:gd name="T12" fmla="*/ 224 w 510"/>
              <a:gd name="T13" fmla="*/ 262 h 434"/>
              <a:gd name="T14" fmla="*/ 214 w 510"/>
              <a:gd name="T15" fmla="*/ 270 h 434"/>
              <a:gd name="T16" fmla="*/ 186 w 510"/>
              <a:gd name="T17" fmla="*/ 284 h 434"/>
              <a:gd name="T18" fmla="*/ 154 w 510"/>
              <a:gd name="T19" fmla="*/ 288 h 434"/>
              <a:gd name="T20" fmla="*/ 126 w 510"/>
              <a:gd name="T21" fmla="*/ 278 h 434"/>
              <a:gd name="T22" fmla="*/ 108 w 510"/>
              <a:gd name="T23" fmla="*/ 264 h 434"/>
              <a:gd name="T24" fmla="*/ 108 w 510"/>
              <a:gd name="T25" fmla="*/ 264 h 434"/>
              <a:gd name="T26" fmla="*/ 100 w 510"/>
              <a:gd name="T27" fmla="*/ 260 h 434"/>
              <a:gd name="T28" fmla="*/ 82 w 510"/>
              <a:gd name="T29" fmla="*/ 260 h 434"/>
              <a:gd name="T30" fmla="*/ 74 w 510"/>
              <a:gd name="T31" fmla="*/ 262 h 434"/>
              <a:gd name="T32" fmla="*/ 74 w 510"/>
              <a:gd name="T33" fmla="*/ 262 h 434"/>
              <a:gd name="T34" fmla="*/ 32 w 510"/>
              <a:gd name="T35" fmla="*/ 274 h 434"/>
              <a:gd name="T36" fmla="*/ 18 w 510"/>
              <a:gd name="T37" fmla="*/ 280 h 434"/>
              <a:gd name="T38" fmla="*/ 8 w 510"/>
              <a:gd name="T39" fmla="*/ 292 h 434"/>
              <a:gd name="T40" fmla="*/ 0 w 510"/>
              <a:gd name="T41" fmla="*/ 318 h 434"/>
              <a:gd name="T42" fmla="*/ 0 w 510"/>
              <a:gd name="T43" fmla="*/ 326 h 434"/>
              <a:gd name="T44" fmla="*/ 8 w 510"/>
              <a:gd name="T45" fmla="*/ 354 h 434"/>
              <a:gd name="T46" fmla="*/ 18 w 510"/>
              <a:gd name="T47" fmla="*/ 368 h 434"/>
              <a:gd name="T48" fmla="*/ 30 w 510"/>
              <a:gd name="T49" fmla="*/ 380 h 434"/>
              <a:gd name="T50" fmla="*/ 58 w 510"/>
              <a:gd name="T51" fmla="*/ 400 h 434"/>
              <a:gd name="T52" fmla="*/ 94 w 510"/>
              <a:gd name="T53" fmla="*/ 416 h 434"/>
              <a:gd name="T54" fmla="*/ 136 w 510"/>
              <a:gd name="T55" fmla="*/ 428 h 434"/>
              <a:gd name="T56" fmla="*/ 156 w 510"/>
              <a:gd name="T57" fmla="*/ 432 h 434"/>
              <a:gd name="T58" fmla="*/ 198 w 510"/>
              <a:gd name="T59" fmla="*/ 432 h 434"/>
              <a:gd name="T60" fmla="*/ 222 w 510"/>
              <a:gd name="T61" fmla="*/ 424 h 434"/>
              <a:gd name="T62" fmla="*/ 234 w 510"/>
              <a:gd name="T63" fmla="*/ 416 h 434"/>
              <a:gd name="T64" fmla="*/ 238 w 510"/>
              <a:gd name="T65" fmla="*/ 412 h 434"/>
              <a:gd name="T66" fmla="*/ 316 w 510"/>
              <a:gd name="T67" fmla="*/ 302 h 434"/>
              <a:gd name="T68" fmla="*/ 316 w 510"/>
              <a:gd name="T69" fmla="*/ 302 h 434"/>
              <a:gd name="T70" fmla="*/ 328 w 510"/>
              <a:gd name="T71" fmla="*/ 286 h 434"/>
              <a:gd name="T72" fmla="*/ 364 w 510"/>
              <a:gd name="T73" fmla="*/ 250 h 434"/>
              <a:gd name="T74" fmla="*/ 388 w 510"/>
              <a:gd name="T75" fmla="*/ 230 h 434"/>
              <a:gd name="T76" fmla="*/ 394 w 510"/>
              <a:gd name="T77" fmla="*/ 228 h 434"/>
              <a:gd name="T78" fmla="*/ 400 w 510"/>
              <a:gd name="T79" fmla="*/ 228 h 434"/>
              <a:gd name="T80" fmla="*/ 414 w 510"/>
              <a:gd name="T81" fmla="*/ 232 h 434"/>
              <a:gd name="T82" fmla="*/ 422 w 510"/>
              <a:gd name="T83" fmla="*/ 242 h 434"/>
              <a:gd name="T84" fmla="*/ 432 w 510"/>
              <a:gd name="T85" fmla="*/ 416 h 434"/>
              <a:gd name="T86" fmla="*/ 432 w 510"/>
              <a:gd name="T87" fmla="*/ 418 h 434"/>
              <a:gd name="T88" fmla="*/ 434 w 510"/>
              <a:gd name="T89" fmla="*/ 422 h 434"/>
              <a:gd name="T90" fmla="*/ 434 w 510"/>
              <a:gd name="T91" fmla="*/ 426 h 434"/>
              <a:gd name="T92" fmla="*/ 440 w 510"/>
              <a:gd name="T93" fmla="*/ 432 h 434"/>
              <a:gd name="T94" fmla="*/ 444 w 510"/>
              <a:gd name="T95" fmla="*/ 434 h 434"/>
              <a:gd name="T96" fmla="*/ 452 w 510"/>
              <a:gd name="T97" fmla="*/ 428 h 434"/>
              <a:gd name="T98" fmla="*/ 454 w 510"/>
              <a:gd name="T99" fmla="*/ 418 h 434"/>
              <a:gd name="T100" fmla="*/ 460 w 510"/>
              <a:gd name="T101" fmla="*/ 368 h 434"/>
              <a:gd name="T102" fmla="*/ 476 w 510"/>
              <a:gd name="T103" fmla="*/ 230 h 434"/>
              <a:gd name="T104" fmla="*/ 488 w 510"/>
              <a:gd name="T105" fmla="*/ 188 h 434"/>
              <a:gd name="T106" fmla="*/ 496 w 510"/>
              <a:gd name="T107" fmla="*/ 168 h 434"/>
              <a:gd name="T108" fmla="*/ 506 w 510"/>
              <a:gd name="T109" fmla="*/ 132 h 434"/>
              <a:gd name="T110" fmla="*/ 510 w 510"/>
              <a:gd name="T111" fmla="*/ 100 h 434"/>
              <a:gd name="T112" fmla="*/ 508 w 510"/>
              <a:gd name="T113" fmla="*/ 74 h 434"/>
              <a:gd name="T114" fmla="*/ 498 w 510"/>
              <a:gd name="T115" fmla="*/ 42 h 434"/>
              <a:gd name="T116" fmla="*/ 476 w 510"/>
              <a:gd name="T117" fmla="*/ 12 h 434"/>
              <a:gd name="T118" fmla="*/ 466 w 510"/>
              <a:gd name="T119" fmla="*/ 4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0" h="434">
                <a:moveTo>
                  <a:pt x="466" y="4"/>
                </a:moveTo>
                <a:lnTo>
                  <a:pt x="466" y="4"/>
                </a:lnTo>
                <a:lnTo>
                  <a:pt x="464" y="2"/>
                </a:lnTo>
                <a:lnTo>
                  <a:pt x="458" y="0"/>
                </a:lnTo>
                <a:lnTo>
                  <a:pt x="454" y="0"/>
                </a:lnTo>
                <a:lnTo>
                  <a:pt x="448" y="0"/>
                </a:lnTo>
                <a:lnTo>
                  <a:pt x="444" y="2"/>
                </a:lnTo>
                <a:lnTo>
                  <a:pt x="440" y="6"/>
                </a:lnTo>
                <a:lnTo>
                  <a:pt x="440" y="6"/>
                </a:lnTo>
                <a:lnTo>
                  <a:pt x="398" y="58"/>
                </a:lnTo>
                <a:lnTo>
                  <a:pt x="340" y="132"/>
                </a:lnTo>
                <a:lnTo>
                  <a:pt x="278" y="206"/>
                </a:lnTo>
                <a:lnTo>
                  <a:pt x="248" y="236"/>
                </a:lnTo>
                <a:lnTo>
                  <a:pt x="224" y="262"/>
                </a:lnTo>
                <a:lnTo>
                  <a:pt x="224" y="262"/>
                </a:lnTo>
                <a:lnTo>
                  <a:pt x="214" y="270"/>
                </a:lnTo>
                <a:lnTo>
                  <a:pt x="204" y="276"/>
                </a:lnTo>
                <a:lnTo>
                  <a:pt x="186" y="284"/>
                </a:lnTo>
                <a:lnTo>
                  <a:pt x="170" y="288"/>
                </a:lnTo>
                <a:lnTo>
                  <a:pt x="154" y="288"/>
                </a:lnTo>
                <a:lnTo>
                  <a:pt x="140" y="284"/>
                </a:lnTo>
                <a:lnTo>
                  <a:pt x="126" y="278"/>
                </a:lnTo>
                <a:lnTo>
                  <a:pt x="116" y="272"/>
                </a:lnTo>
                <a:lnTo>
                  <a:pt x="108" y="264"/>
                </a:lnTo>
                <a:lnTo>
                  <a:pt x="108" y="264"/>
                </a:lnTo>
                <a:lnTo>
                  <a:pt x="108" y="264"/>
                </a:lnTo>
                <a:lnTo>
                  <a:pt x="106" y="264"/>
                </a:lnTo>
                <a:lnTo>
                  <a:pt x="100" y="260"/>
                </a:lnTo>
                <a:lnTo>
                  <a:pt x="88" y="258"/>
                </a:lnTo>
                <a:lnTo>
                  <a:pt x="82" y="260"/>
                </a:lnTo>
                <a:lnTo>
                  <a:pt x="74" y="262"/>
                </a:lnTo>
                <a:lnTo>
                  <a:pt x="74" y="262"/>
                </a:lnTo>
                <a:lnTo>
                  <a:pt x="74" y="262"/>
                </a:lnTo>
                <a:lnTo>
                  <a:pt x="74" y="262"/>
                </a:lnTo>
                <a:lnTo>
                  <a:pt x="32" y="274"/>
                </a:lnTo>
                <a:lnTo>
                  <a:pt x="32" y="274"/>
                </a:lnTo>
                <a:lnTo>
                  <a:pt x="24" y="276"/>
                </a:lnTo>
                <a:lnTo>
                  <a:pt x="18" y="280"/>
                </a:lnTo>
                <a:lnTo>
                  <a:pt x="12" y="286"/>
                </a:lnTo>
                <a:lnTo>
                  <a:pt x="8" y="292"/>
                </a:lnTo>
                <a:lnTo>
                  <a:pt x="2" y="304"/>
                </a:lnTo>
                <a:lnTo>
                  <a:pt x="0" y="318"/>
                </a:lnTo>
                <a:lnTo>
                  <a:pt x="0" y="318"/>
                </a:lnTo>
                <a:lnTo>
                  <a:pt x="0" y="326"/>
                </a:lnTo>
                <a:lnTo>
                  <a:pt x="4" y="338"/>
                </a:lnTo>
                <a:lnTo>
                  <a:pt x="8" y="354"/>
                </a:lnTo>
                <a:lnTo>
                  <a:pt x="12" y="362"/>
                </a:lnTo>
                <a:lnTo>
                  <a:pt x="18" y="368"/>
                </a:lnTo>
                <a:lnTo>
                  <a:pt x="18" y="368"/>
                </a:lnTo>
                <a:lnTo>
                  <a:pt x="30" y="380"/>
                </a:lnTo>
                <a:lnTo>
                  <a:pt x="44" y="390"/>
                </a:lnTo>
                <a:lnTo>
                  <a:pt x="58" y="400"/>
                </a:lnTo>
                <a:lnTo>
                  <a:pt x="76" y="408"/>
                </a:lnTo>
                <a:lnTo>
                  <a:pt x="94" y="416"/>
                </a:lnTo>
                <a:lnTo>
                  <a:pt x="114" y="424"/>
                </a:lnTo>
                <a:lnTo>
                  <a:pt x="136" y="428"/>
                </a:lnTo>
                <a:lnTo>
                  <a:pt x="156" y="432"/>
                </a:lnTo>
                <a:lnTo>
                  <a:pt x="156" y="432"/>
                </a:lnTo>
                <a:lnTo>
                  <a:pt x="178" y="434"/>
                </a:lnTo>
                <a:lnTo>
                  <a:pt x="198" y="432"/>
                </a:lnTo>
                <a:lnTo>
                  <a:pt x="212" y="428"/>
                </a:lnTo>
                <a:lnTo>
                  <a:pt x="222" y="424"/>
                </a:lnTo>
                <a:lnTo>
                  <a:pt x="230" y="420"/>
                </a:lnTo>
                <a:lnTo>
                  <a:pt x="234" y="416"/>
                </a:lnTo>
                <a:lnTo>
                  <a:pt x="238" y="412"/>
                </a:lnTo>
                <a:lnTo>
                  <a:pt x="238" y="412"/>
                </a:lnTo>
                <a:lnTo>
                  <a:pt x="264" y="378"/>
                </a:lnTo>
                <a:lnTo>
                  <a:pt x="316" y="302"/>
                </a:lnTo>
                <a:lnTo>
                  <a:pt x="316" y="302"/>
                </a:lnTo>
                <a:lnTo>
                  <a:pt x="316" y="302"/>
                </a:lnTo>
                <a:lnTo>
                  <a:pt x="316" y="302"/>
                </a:lnTo>
                <a:lnTo>
                  <a:pt x="328" y="286"/>
                </a:lnTo>
                <a:lnTo>
                  <a:pt x="342" y="272"/>
                </a:lnTo>
                <a:lnTo>
                  <a:pt x="364" y="250"/>
                </a:lnTo>
                <a:lnTo>
                  <a:pt x="382" y="236"/>
                </a:lnTo>
                <a:lnTo>
                  <a:pt x="388" y="230"/>
                </a:lnTo>
                <a:lnTo>
                  <a:pt x="388" y="230"/>
                </a:lnTo>
                <a:lnTo>
                  <a:pt x="394" y="228"/>
                </a:lnTo>
                <a:lnTo>
                  <a:pt x="394" y="228"/>
                </a:lnTo>
                <a:lnTo>
                  <a:pt x="400" y="228"/>
                </a:lnTo>
                <a:lnTo>
                  <a:pt x="410" y="228"/>
                </a:lnTo>
                <a:lnTo>
                  <a:pt x="414" y="232"/>
                </a:lnTo>
                <a:lnTo>
                  <a:pt x="418" y="236"/>
                </a:lnTo>
                <a:lnTo>
                  <a:pt x="422" y="242"/>
                </a:lnTo>
                <a:lnTo>
                  <a:pt x="424" y="252"/>
                </a:lnTo>
                <a:lnTo>
                  <a:pt x="432" y="416"/>
                </a:lnTo>
                <a:lnTo>
                  <a:pt x="432" y="418"/>
                </a:lnTo>
                <a:lnTo>
                  <a:pt x="432" y="418"/>
                </a:lnTo>
                <a:lnTo>
                  <a:pt x="432" y="418"/>
                </a:lnTo>
                <a:lnTo>
                  <a:pt x="434" y="422"/>
                </a:lnTo>
                <a:lnTo>
                  <a:pt x="434" y="422"/>
                </a:lnTo>
                <a:lnTo>
                  <a:pt x="434" y="426"/>
                </a:lnTo>
                <a:lnTo>
                  <a:pt x="436" y="428"/>
                </a:lnTo>
                <a:lnTo>
                  <a:pt x="440" y="432"/>
                </a:lnTo>
                <a:lnTo>
                  <a:pt x="444" y="434"/>
                </a:lnTo>
                <a:lnTo>
                  <a:pt x="444" y="434"/>
                </a:lnTo>
                <a:lnTo>
                  <a:pt x="450" y="432"/>
                </a:lnTo>
                <a:lnTo>
                  <a:pt x="452" y="428"/>
                </a:lnTo>
                <a:lnTo>
                  <a:pt x="454" y="420"/>
                </a:lnTo>
                <a:lnTo>
                  <a:pt x="454" y="418"/>
                </a:lnTo>
                <a:lnTo>
                  <a:pt x="454" y="418"/>
                </a:lnTo>
                <a:lnTo>
                  <a:pt x="460" y="368"/>
                </a:lnTo>
                <a:lnTo>
                  <a:pt x="468" y="298"/>
                </a:lnTo>
                <a:lnTo>
                  <a:pt x="476" y="230"/>
                </a:lnTo>
                <a:lnTo>
                  <a:pt x="482" y="204"/>
                </a:lnTo>
                <a:lnTo>
                  <a:pt x="488" y="188"/>
                </a:lnTo>
                <a:lnTo>
                  <a:pt x="488" y="188"/>
                </a:lnTo>
                <a:lnTo>
                  <a:pt x="496" y="168"/>
                </a:lnTo>
                <a:lnTo>
                  <a:pt x="502" y="148"/>
                </a:lnTo>
                <a:lnTo>
                  <a:pt x="506" y="132"/>
                </a:lnTo>
                <a:lnTo>
                  <a:pt x="508" y="114"/>
                </a:lnTo>
                <a:lnTo>
                  <a:pt x="510" y="100"/>
                </a:lnTo>
                <a:lnTo>
                  <a:pt x="508" y="86"/>
                </a:lnTo>
                <a:lnTo>
                  <a:pt x="508" y="74"/>
                </a:lnTo>
                <a:lnTo>
                  <a:pt x="504" y="62"/>
                </a:lnTo>
                <a:lnTo>
                  <a:pt x="498" y="42"/>
                </a:lnTo>
                <a:lnTo>
                  <a:pt x="488" y="26"/>
                </a:lnTo>
                <a:lnTo>
                  <a:pt x="476" y="12"/>
                </a:lnTo>
                <a:lnTo>
                  <a:pt x="466" y="4"/>
                </a:lnTo>
                <a:lnTo>
                  <a:pt x="466" y="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文本框 8"/>
          <p:cNvSpPr txBox="1"/>
          <p:nvPr/>
        </p:nvSpPr>
        <p:spPr>
          <a:xfrm>
            <a:off x="1001748" y="1986455"/>
            <a:ext cx="32549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solidFill>
                <a:schemeClr val="accent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1748" y="1063125"/>
            <a:ext cx="11817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b="1" dirty="0" smtClean="0">
                <a:solidFill>
                  <a:schemeClr val="accent1"/>
                </a:solidFill>
              </a:rPr>
              <a:t>64</a:t>
            </a:r>
            <a:r>
              <a:rPr kumimoji="1" lang="en-US" altLang="zh-CN" sz="2000" b="1" dirty="0" smtClean="0">
                <a:solidFill>
                  <a:schemeClr val="accent1"/>
                </a:solidFill>
              </a:rPr>
              <a:t>%</a:t>
            </a:r>
            <a:endParaRPr kumimoji="1" lang="zh-CN" altLang="en-US" sz="5400" b="1" dirty="0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95794" y="1389305"/>
            <a:ext cx="1856598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2800" b="1" dirty="0" smtClean="0">
                <a:solidFill>
                  <a:schemeClr val="bg1"/>
                </a:solidFill>
              </a:rPr>
              <a:t>TITLE</a:t>
            </a:r>
            <a:r>
              <a:rPr kumimoji="1" lang="zh-CN" altLang="en-US" sz="28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2800" b="1" dirty="0" smtClean="0">
                <a:solidFill>
                  <a:schemeClr val="bg1"/>
                </a:solidFill>
              </a:rPr>
              <a:t>HERE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0" name="文本框 8"/>
          <p:cNvSpPr txBox="1"/>
          <p:nvPr/>
        </p:nvSpPr>
        <p:spPr>
          <a:xfrm>
            <a:off x="3224093" y="4473613"/>
            <a:ext cx="32549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accent3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accent3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solidFill>
                <a:schemeClr val="accent3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24093" y="3550283"/>
            <a:ext cx="11817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b="1" dirty="0" smtClean="0">
                <a:solidFill>
                  <a:schemeClr val="accent3"/>
                </a:solidFill>
              </a:rPr>
              <a:t>25</a:t>
            </a:r>
            <a:r>
              <a:rPr kumimoji="1" lang="en-US" altLang="zh-CN" sz="2000" b="1" dirty="0" smtClean="0">
                <a:solidFill>
                  <a:schemeClr val="accent3"/>
                </a:solidFill>
              </a:rPr>
              <a:t>%</a:t>
            </a:r>
            <a:endParaRPr kumimoji="1" lang="zh-CN" altLang="en-US" sz="5400" b="1" dirty="0">
              <a:solidFill>
                <a:schemeClr val="accent3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18139" y="3876463"/>
            <a:ext cx="1856598" cy="523220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2800" b="1" dirty="0" smtClean="0">
                <a:solidFill>
                  <a:schemeClr val="bg1"/>
                </a:solidFill>
              </a:rPr>
              <a:t>TITLE</a:t>
            </a:r>
            <a:r>
              <a:rPr kumimoji="1" lang="zh-CN" altLang="en-US" sz="28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2800" b="1" dirty="0" smtClean="0">
                <a:solidFill>
                  <a:schemeClr val="bg1"/>
                </a:solidFill>
              </a:rPr>
              <a:t>HERE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4916332" y="1986455"/>
            <a:ext cx="32549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accent5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solidFill>
                  <a:schemeClr val="accent5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solidFill>
                <a:schemeClr val="accent5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16332" y="1063125"/>
            <a:ext cx="11817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400" b="1" dirty="0" smtClean="0">
                <a:solidFill>
                  <a:schemeClr val="accent5"/>
                </a:solidFill>
              </a:rPr>
              <a:t>11</a:t>
            </a:r>
            <a:r>
              <a:rPr kumimoji="1" lang="en-US" altLang="zh-CN" sz="2000" b="1" dirty="0" smtClean="0">
                <a:solidFill>
                  <a:schemeClr val="accent5"/>
                </a:solidFill>
              </a:rPr>
              <a:t>%</a:t>
            </a:r>
            <a:endParaRPr kumimoji="1" lang="zh-CN" altLang="en-US" sz="5400" b="1" dirty="0">
              <a:solidFill>
                <a:schemeClr val="accent5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10378" y="1389305"/>
            <a:ext cx="1856598" cy="523220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2800" b="1" dirty="0" smtClean="0">
                <a:solidFill>
                  <a:schemeClr val="bg1"/>
                </a:solidFill>
              </a:rPr>
              <a:t>TITLE</a:t>
            </a:r>
            <a:r>
              <a:rPr kumimoji="1" lang="zh-CN" altLang="en-US" sz="28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2800" b="1" dirty="0" smtClean="0">
                <a:solidFill>
                  <a:schemeClr val="bg1"/>
                </a:solidFill>
              </a:rPr>
              <a:t>HERE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77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22" b="73556" l="29737" r="497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13" t="22856" r="50000" b="20716"/>
          <a:stretch/>
        </p:blipFill>
        <p:spPr>
          <a:xfrm rot="6560289">
            <a:off x="9389571" y="-992300"/>
            <a:ext cx="2357485" cy="38447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78" b="58222" l="74342" r="972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629" b="41293"/>
          <a:stretch/>
        </p:blipFill>
        <p:spPr>
          <a:xfrm rot="8769112">
            <a:off x="6494507" y="-819235"/>
            <a:ext cx="4290939" cy="25163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44" b="21093" l="53569" r="821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4305" b="76563"/>
          <a:stretch/>
        </p:blipFill>
        <p:spPr>
          <a:xfrm rot="19673236">
            <a:off x="9039108" y="4897796"/>
            <a:ext cx="5127390" cy="19934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333" b="89556" l="782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892" t="45779" b="5503"/>
          <a:stretch/>
        </p:blipFill>
        <p:spPr>
          <a:xfrm>
            <a:off x="10502280" y="1237341"/>
            <a:ext cx="1745207" cy="208816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889" b="99333" l="2895" r="310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55" t="63278" r="69723"/>
          <a:stretch/>
        </p:blipFill>
        <p:spPr>
          <a:xfrm rot="18722946">
            <a:off x="7856019" y="5676573"/>
            <a:ext cx="2090982" cy="2238173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906324" y="2089927"/>
            <a:ext cx="8680902" cy="2215991"/>
            <a:chOff x="906324" y="2089927"/>
            <a:chExt cx="8680902" cy="2215991"/>
          </a:xfrm>
        </p:grpSpPr>
        <p:sp>
          <p:nvSpPr>
            <p:cNvPr id="12" name="文本框 2"/>
            <p:cNvSpPr txBox="1"/>
            <p:nvPr/>
          </p:nvSpPr>
          <p:spPr>
            <a:xfrm>
              <a:off x="906324" y="2089927"/>
              <a:ext cx="4176143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800" dirty="0" smtClean="0">
                  <a:solidFill>
                    <a:schemeClr val="accent2"/>
                  </a:solidFill>
                </a:rPr>
                <a:t>TWO</a:t>
              </a:r>
              <a:endParaRPr kumimoji="1" lang="zh-CN" altLang="en-US" sz="13800" dirty="0">
                <a:solidFill>
                  <a:schemeClr val="accent2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888504" y="3248052"/>
              <a:ext cx="469872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4400" dirty="0" smtClean="0">
                  <a:solidFill>
                    <a:schemeClr val="accent2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时尚行业渠道管理</a:t>
              </a:r>
              <a:endParaRPr kumimoji="1" lang="zh-CN" altLang="en-US" sz="4400" dirty="0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088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4292600" y="1512527"/>
            <a:ext cx="3314700" cy="189752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sz="2800" dirty="0"/>
              <a:t>TWO</a:t>
            </a:r>
            <a:r>
              <a:rPr kumimoji="1" lang="zh-CN" altLang="en-US" sz="2800" dirty="0"/>
              <a:t> </a:t>
            </a:r>
            <a:r>
              <a:rPr kumimoji="1" lang="zh-CN" altLang="en-US" sz="2800" dirty="0" smtClean="0"/>
              <a:t>时尚行业研究框架</a:t>
            </a:r>
            <a:endParaRPr kumimoji="1" lang="zh-CN" altLang="en-US" sz="2800" dirty="0"/>
          </a:p>
        </p:txBody>
      </p:sp>
      <p:sp>
        <p:nvSpPr>
          <p:cNvPr id="7" name="文本框 8"/>
          <p:cNvSpPr txBox="1"/>
          <p:nvPr/>
        </p:nvSpPr>
        <p:spPr>
          <a:xfrm>
            <a:off x="2554014" y="5250801"/>
            <a:ext cx="736368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通过调查实现快速学习和借鉴，对终端进行监测有助于提升终端执行力，形成规模效应，对消费者进行是通过确定品牌定位，寻找细分市场及目标消费群，并以此来制定市场推广和促销</a:t>
            </a:r>
            <a:r>
              <a:rPr lang="zh-CN" altLang="en-US" sz="1200" dirty="0" smtClean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策有助于设计、生产、销售其喜欢的产品。</a:t>
            </a:r>
            <a:endParaRPr lang="zh-CN" altLang="en-US" sz="1200" dirty="0">
              <a:solidFill>
                <a:schemeClr val="accent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17599" y="4644032"/>
            <a:ext cx="2236511" cy="492443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时尚行业研究框架</a:t>
            </a:r>
            <a:endParaRPr lang="en-US" altLang="zh-CN" sz="20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15" name="组 3"/>
          <p:cNvGrpSpPr/>
          <p:nvPr/>
        </p:nvGrpSpPr>
        <p:grpSpPr>
          <a:xfrm>
            <a:off x="4149978" y="1367778"/>
            <a:ext cx="3572883" cy="2966452"/>
            <a:chOff x="6246236" y="857224"/>
            <a:chExt cx="1846193" cy="1532836"/>
          </a:xfrm>
          <a:solidFill>
            <a:schemeClr val="accent6"/>
          </a:solidFill>
        </p:grpSpPr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6246236" y="857224"/>
              <a:ext cx="1846193" cy="1274317"/>
            </a:xfrm>
            <a:custGeom>
              <a:avLst/>
              <a:gdLst>
                <a:gd name="T0" fmla="*/ 1414 w 1414"/>
                <a:gd name="T1" fmla="*/ 32 h 976"/>
                <a:gd name="T2" fmla="*/ 1414 w 1414"/>
                <a:gd name="T3" fmla="*/ 32 h 976"/>
                <a:gd name="T4" fmla="*/ 1412 w 1414"/>
                <a:gd name="T5" fmla="*/ 26 h 976"/>
                <a:gd name="T6" fmla="*/ 1410 w 1414"/>
                <a:gd name="T7" fmla="*/ 20 h 976"/>
                <a:gd name="T8" fmla="*/ 1402 w 1414"/>
                <a:gd name="T9" fmla="*/ 10 h 976"/>
                <a:gd name="T10" fmla="*/ 1398 w 1414"/>
                <a:gd name="T11" fmla="*/ 6 h 976"/>
                <a:gd name="T12" fmla="*/ 1392 w 1414"/>
                <a:gd name="T13" fmla="*/ 2 h 976"/>
                <a:gd name="T14" fmla="*/ 1386 w 1414"/>
                <a:gd name="T15" fmla="*/ 0 h 976"/>
                <a:gd name="T16" fmla="*/ 1378 w 1414"/>
                <a:gd name="T17" fmla="*/ 0 h 976"/>
                <a:gd name="T18" fmla="*/ 36 w 1414"/>
                <a:gd name="T19" fmla="*/ 0 h 976"/>
                <a:gd name="T20" fmla="*/ 36 w 1414"/>
                <a:gd name="T21" fmla="*/ 0 h 976"/>
                <a:gd name="T22" fmla="*/ 28 w 1414"/>
                <a:gd name="T23" fmla="*/ 0 h 976"/>
                <a:gd name="T24" fmla="*/ 22 w 1414"/>
                <a:gd name="T25" fmla="*/ 2 h 976"/>
                <a:gd name="T26" fmla="*/ 16 w 1414"/>
                <a:gd name="T27" fmla="*/ 6 h 976"/>
                <a:gd name="T28" fmla="*/ 12 w 1414"/>
                <a:gd name="T29" fmla="*/ 10 h 976"/>
                <a:gd name="T30" fmla="*/ 4 w 1414"/>
                <a:gd name="T31" fmla="*/ 20 h 976"/>
                <a:gd name="T32" fmla="*/ 2 w 1414"/>
                <a:gd name="T33" fmla="*/ 26 h 976"/>
                <a:gd name="T34" fmla="*/ 0 w 1414"/>
                <a:gd name="T35" fmla="*/ 32 h 976"/>
                <a:gd name="T36" fmla="*/ 0 w 1414"/>
                <a:gd name="T37" fmla="*/ 940 h 976"/>
                <a:gd name="T38" fmla="*/ 0 w 1414"/>
                <a:gd name="T39" fmla="*/ 940 h 976"/>
                <a:gd name="T40" fmla="*/ 0 w 1414"/>
                <a:gd name="T41" fmla="*/ 948 h 976"/>
                <a:gd name="T42" fmla="*/ 2 w 1414"/>
                <a:gd name="T43" fmla="*/ 954 h 976"/>
                <a:gd name="T44" fmla="*/ 6 w 1414"/>
                <a:gd name="T45" fmla="*/ 960 h 976"/>
                <a:gd name="T46" fmla="*/ 10 w 1414"/>
                <a:gd name="T47" fmla="*/ 966 h 976"/>
                <a:gd name="T48" fmla="*/ 16 w 1414"/>
                <a:gd name="T49" fmla="*/ 970 h 976"/>
                <a:gd name="T50" fmla="*/ 22 w 1414"/>
                <a:gd name="T51" fmla="*/ 972 h 976"/>
                <a:gd name="T52" fmla="*/ 28 w 1414"/>
                <a:gd name="T53" fmla="*/ 974 h 976"/>
                <a:gd name="T54" fmla="*/ 36 w 1414"/>
                <a:gd name="T55" fmla="*/ 976 h 976"/>
                <a:gd name="T56" fmla="*/ 1378 w 1414"/>
                <a:gd name="T57" fmla="*/ 976 h 976"/>
                <a:gd name="T58" fmla="*/ 1378 w 1414"/>
                <a:gd name="T59" fmla="*/ 976 h 976"/>
                <a:gd name="T60" fmla="*/ 1386 w 1414"/>
                <a:gd name="T61" fmla="*/ 974 h 976"/>
                <a:gd name="T62" fmla="*/ 1392 w 1414"/>
                <a:gd name="T63" fmla="*/ 972 h 976"/>
                <a:gd name="T64" fmla="*/ 1398 w 1414"/>
                <a:gd name="T65" fmla="*/ 970 h 976"/>
                <a:gd name="T66" fmla="*/ 1404 w 1414"/>
                <a:gd name="T67" fmla="*/ 966 h 976"/>
                <a:gd name="T68" fmla="*/ 1408 w 1414"/>
                <a:gd name="T69" fmla="*/ 960 h 976"/>
                <a:gd name="T70" fmla="*/ 1412 w 1414"/>
                <a:gd name="T71" fmla="*/ 954 h 976"/>
                <a:gd name="T72" fmla="*/ 1414 w 1414"/>
                <a:gd name="T73" fmla="*/ 948 h 976"/>
                <a:gd name="T74" fmla="*/ 1414 w 1414"/>
                <a:gd name="T75" fmla="*/ 940 h 976"/>
                <a:gd name="T76" fmla="*/ 1414 w 1414"/>
                <a:gd name="T77" fmla="*/ 32 h 976"/>
                <a:gd name="T78" fmla="*/ 1358 w 1414"/>
                <a:gd name="T79" fmla="*/ 806 h 976"/>
                <a:gd name="T80" fmla="*/ 56 w 1414"/>
                <a:gd name="T81" fmla="*/ 806 h 976"/>
                <a:gd name="T82" fmla="*/ 56 w 1414"/>
                <a:gd name="T83" fmla="*/ 56 h 976"/>
                <a:gd name="T84" fmla="*/ 1358 w 1414"/>
                <a:gd name="T85" fmla="*/ 56 h 976"/>
                <a:gd name="T86" fmla="*/ 1358 w 1414"/>
                <a:gd name="T87" fmla="*/ 806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14" h="976">
                  <a:moveTo>
                    <a:pt x="1414" y="32"/>
                  </a:moveTo>
                  <a:lnTo>
                    <a:pt x="1414" y="32"/>
                  </a:lnTo>
                  <a:lnTo>
                    <a:pt x="1412" y="26"/>
                  </a:lnTo>
                  <a:lnTo>
                    <a:pt x="1410" y="20"/>
                  </a:lnTo>
                  <a:lnTo>
                    <a:pt x="1402" y="10"/>
                  </a:lnTo>
                  <a:lnTo>
                    <a:pt x="1398" y="6"/>
                  </a:lnTo>
                  <a:lnTo>
                    <a:pt x="1392" y="2"/>
                  </a:lnTo>
                  <a:lnTo>
                    <a:pt x="1386" y="0"/>
                  </a:lnTo>
                  <a:lnTo>
                    <a:pt x="1378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2" y="10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2"/>
                  </a:lnTo>
                  <a:lnTo>
                    <a:pt x="0" y="940"/>
                  </a:lnTo>
                  <a:lnTo>
                    <a:pt x="0" y="940"/>
                  </a:lnTo>
                  <a:lnTo>
                    <a:pt x="0" y="948"/>
                  </a:lnTo>
                  <a:lnTo>
                    <a:pt x="2" y="954"/>
                  </a:lnTo>
                  <a:lnTo>
                    <a:pt x="6" y="960"/>
                  </a:lnTo>
                  <a:lnTo>
                    <a:pt x="10" y="966"/>
                  </a:lnTo>
                  <a:lnTo>
                    <a:pt x="16" y="970"/>
                  </a:lnTo>
                  <a:lnTo>
                    <a:pt x="22" y="972"/>
                  </a:lnTo>
                  <a:lnTo>
                    <a:pt x="28" y="974"/>
                  </a:lnTo>
                  <a:lnTo>
                    <a:pt x="36" y="976"/>
                  </a:lnTo>
                  <a:lnTo>
                    <a:pt x="1378" y="976"/>
                  </a:lnTo>
                  <a:lnTo>
                    <a:pt x="1378" y="976"/>
                  </a:lnTo>
                  <a:lnTo>
                    <a:pt x="1386" y="974"/>
                  </a:lnTo>
                  <a:lnTo>
                    <a:pt x="1392" y="972"/>
                  </a:lnTo>
                  <a:lnTo>
                    <a:pt x="1398" y="970"/>
                  </a:lnTo>
                  <a:lnTo>
                    <a:pt x="1404" y="966"/>
                  </a:lnTo>
                  <a:lnTo>
                    <a:pt x="1408" y="960"/>
                  </a:lnTo>
                  <a:lnTo>
                    <a:pt x="1412" y="954"/>
                  </a:lnTo>
                  <a:lnTo>
                    <a:pt x="1414" y="948"/>
                  </a:lnTo>
                  <a:lnTo>
                    <a:pt x="1414" y="940"/>
                  </a:lnTo>
                  <a:lnTo>
                    <a:pt x="1414" y="32"/>
                  </a:lnTo>
                  <a:close/>
                  <a:moveTo>
                    <a:pt x="1358" y="806"/>
                  </a:moveTo>
                  <a:lnTo>
                    <a:pt x="56" y="806"/>
                  </a:lnTo>
                  <a:lnTo>
                    <a:pt x="56" y="56"/>
                  </a:lnTo>
                  <a:lnTo>
                    <a:pt x="1358" y="56"/>
                  </a:lnTo>
                  <a:lnTo>
                    <a:pt x="1358" y="80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6859892" y="2186378"/>
              <a:ext cx="618880" cy="203682"/>
            </a:xfrm>
            <a:custGeom>
              <a:avLst/>
              <a:gdLst>
                <a:gd name="T0" fmla="*/ 464 w 474"/>
                <a:gd name="T1" fmla="*/ 128 h 156"/>
                <a:gd name="T2" fmla="*/ 464 w 474"/>
                <a:gd name="T3" fmla="*/ 128 h 156"/>
                <a:gd name="T4" fmla="*/ 444 w 474"/>
                <a:gd name="T5" fmla="*/ 120 h 156"/>
                <a:gd name="T6" fmla="*/ 428 w 474"/>
                <a:gd name="T7" fmla="*/ 112 h 156"/>
                <a:gd name="T8" fmla="*/ 416 w 474"/>
                <a:gd name="T9" fmla="*/ 100 h 156"/>
                <a:gd name="T10" fmla="*/ 406 w 474"/>
                <a:gd name="T11" fmla="*/ 86 h 156"/>
                <a:gd name="T12" fmla="*/ 400 w 474"/>
                <a:gd name="T13" fmla="*/ 70 h 156"/>
                <a:gd name="T14" fmla="*/ 396 w 474"/>
                <a:gd name="T15" fmla="*/ 54 h 156"/>
                <a:gd name="T16" fmla="*/ 394 w 474"/>
                <a:gd name="T17" fmla="*/ 34 h 156"/>
                <a:gd name="T18" fmla="*/ 392 w 474"/>
                <a:gd name="T19" fmla="*/ 14 h 156"/>
                <a:gd name="T20" fmla="*/ 392 w 474"/>
                <a:gd name="T21" fmla="*/ 0 h 156"/>
                <a:gd name="T22" fmla="*/ 236 w 474"/>
                <a:gd name="T23" fmla="*/ 0 h 156"/>
                <a:gd name="T24" fmla="*/ 82 w 474"/>
                <a:gd name="T25" fmla="*/ 0 h 156"/>
                <a:gd name="T26" fmla="*/ 82 w 474"/>
                <a:gd name="T27" fmla="*/ 14 h 156"/>
                <a:gd name="T28" fmla="*/ 82 w 474"/>
                <a:gd name="T29" fmla="*/ 14 h 156"/>
                <a:gd name="T30" fmla="*/ 80 w 474"/>
                <a:gd name="T31" fmla="*/ 34 h 156"/>
                <a:gd name="T32" fmla="*/ 78 w 474"/>
                <a:gd name="T33" fmla="*/ 54 h 156"/>
                <a:gd name="T34" fmla="*/ 74 w 474"/>
                <a:gd name="T35" fmla="*/ 70 h 156"/>
                <a:gd name="T36" fmla="*/ 68 w 474"/>
                <a:gd name="T37" fmla="*/ 86 h 156"/>
                <a:gd name="T38" fmla="*/ 58 w 474"/>
                <a:gd name="T39" fmla="*/ 100 h 156"/>
                <a:gd name="T40" fmla="*/ 46 w 474"/>
                <a:gd name="T41" fmla="*/ 112 h 156"/>
                <a:gd name="T42" fmla="*/ 30 w 474"/>
                <a:gd name="T43" fmla="*/ 120 h 156"/>
                <a:gd name="T44" fmla="*/ 10 w 474"/>
                <a:gd name="T45" fmla="*/ 128 h 156"/>
                <a:gd name="T46" fmla="*/ 10 w 474"/>
                <a:gd name="T47" fmla="*/ 128 h 156"/>
                <a:gd name="T48" fmla="*/ 6 w 474"/>
                <a:gd name="T49" fmla="*/ 130 h 156"/>
                <a:gd name="T50" fmla="*/ 2 w 474"/>
                <a:gd name="T51" fmla="*/ 132 h 156"/>
                <a:gd name="T52" fmla="*/ 0 w 474"/>
                <a:gd name="T53" fmla="*/ 138 h 156"/>
                <a:gd name="T54" fmla="*/ 0 w 474"/>
                <a:gd name="T55" fmla="*/ 142 h 156"/>
                <a:gd name="T56" fmla="*/ 0 w 474"/>
                <a:gd name="T57" fmla="*/ 148 h 156"/>
                <a:gd name="T58" fmla="*/ 2 w 474"/>
                <a:gd name="T59" fmla="*/ 152 h 156"/>
                <a:gd name="T60" fmla="*/ 6 w 474"/>
                <a:gd name="T61" fmla="*/ 154 h 156"/>
                <a:gd name="T62" fmla="*/ 10 w 474"/>
                <a:gd name="T63" fmla="*/ 156 h 156"/>
                <a:gd name="T64" fmla="*/ 236 w 474"/>
                <a:gd name="T65" fmla="*/ 156 h 156"/>
                <a:gd name="T66" fmla="*/ 464 w 474"/>
                <a:gd name="T67" fmla="*/ 156 h 156"/>
                <a:gd name="T68" fmla="*/ 464 w 474"/>
                <a:gd name="T69" fmla="*/ 156 h 156"/>
                <a:gd name="T70" fmla="*/ 468 w 474"/>
                <a:gd name="T71" fmla="*/ 154 h 156"/>
                <a:gd name="T72" fmla="*/ 472 w 474"/>
                <a:gd name="T73" fmla="*/ 152 h 156"/>
                <a:gd name="T74" fmla="*/ 474 w 474"/>
                <a:gd name="T75" fmla="*/ 148 h 156"/>
                <a:gd name="T76" fmla="*/ 474 w 474"/>
                <a:gd name="T77" fmla="*/ 142 h 156"/>
                <a:gd name="T78" fmla="*/ 472 w 474"/>
                <a:gd name="T79" fmla="*/ 138 h 156"/>
                <a:gd name="T80" fmla="*/ 470 w 474"/>
                <a:gd name="T81" fmla="*/ 132 h 156"/>
                <a:gd name="T82" fmla="*/ 468 w 474"/>
                <a:gd name="T83" fmla="*/ 130 h 156"/>
                <a:gd name="T84" fmla="*/ 464 w 474"/>
                <a:gd name="T85" fmla="*/ 128 h 156"/>
                <a:gd name="T86" fmla="*/ 464 w 474"/>
                <a:gd name="T87" fmla="*/ 12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4" h="156">
                  <a:moveTo>
                    <a:pt x="464" y="128"/>
                  </a:moveTo>
                  <a:lnTo>
                    <a:pt x="464" y="128"/>
                  </a:lnTo>
                  <a:lnTo>
                    <a:pt x="444" y="120"/>
                  </a:lnTo>
                  <a:lnTo>
                    <a:pt x="428" y="112"/>
                  </a:lnTo>
                  <a:lnTo>
                    <a:pt x="416" y="100"/>
                  </a:lnTo>
                  <a:lnTo>
                    <a:pt x="406" y="86"/>
                  </a:lnTo>
                  <a:lnTo>
                    <a:pt x="400" y="70"/>
                  </a:lnTo>
                  <a:lnTo>
                    <a:pt x="396" y="54"/>
                  </a:lnTo>
                  <a:lnTo>
                    <a:pt x="394" y="34"/>
                  </a:lnTo>
                  <a:lnTo>
                    <a:pt x="392" y="14"/>
                  </a:lnTo>
                  <a:lnTo>
                    <a:pt x="392" y="0"/>
                  </a:lnTo>
                  <a:lnTo>
                    <a:pt x="236" y="0"/>
                  </a:lnTo>
                  <a:lnTo>
                    <a:pt x="82" y="0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0" y="34"/>
                  </a:lnTo>
                  <a:lnTo>
                    <a:pt x="78" y="54"/>
                  </a:lnTo>
                  <a:lnTo>
                    <a:pt x="74" y="70"/>
                  </a:lnTo>
                  <a:lnTo>
                    <a:pt x="68" y="86"/>
                  </a:lnTo>
                  <a:lnTo>
                    <a:pt x="58" y="100"/>
                  </a:lnTo>
                  <a:lnTo>
                    <a:pt x="46" y="112"/>
                  </a:lnTo>
                  <a:lnTo>
                    <a:pt x="30" y="120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6" y="130"/>
                  </a:lnTo>
                  <a:lnTo>
                    <a:pt x="2" y="132"/>
                  </a:lnTo>
                  <a:lnTo>
                    <a:pt x="0" y="138"/>
                  </a:lnTo>
                  <a:lnTo>
                    <a:pt x="0" y="142"/>
                  </a:lnTo>
                  <a:lnTo>
                    <a:pt x="0" y="148"/>
                  </a:lnTo>
                  <a:lnTo>
                    <a:pt x="2" y="152"/>
                  </a:lnTo>
                  <a:lnTo>
                    <a:pt x="6" y="154"/>
                  </a:lnTo>
                  <a:lnTo>
                    <a:pt x="10" y="156"/>
                  </a:lnTo>
                  <a:lnTo>
                    <a:pt x="236" y="156"/>
                  </a:lnTo>
                  <a:lnTo>
                    <a:pt x="464" y="156"/>
                  </a:lnTo>
                  <a:lnTo>
                    <a:pt x="464" y="156"/>
                  </a:lnTo>
                  <a:lnTo>
                    <a:pt x="468" y="154"/>
                  </a:lnTo>
                  <a:lnTo>
                    <a:pt x="472" y="152"/>
                  </a:lnTo>
                  <a:lnTo>
                    <a:pt x="474" y="148"/>
                  </a:lnTo>
                  <a:lnTo>
                    <a:pt x="474" y="142"/>
                  </a:lnTo>
                  <a:lnTo>
                    <a:pt x="472" y="138"/>
                  </a:lnTo>
                  <a:lnTo>
                    <a:pt x="470" y="132"/>
                  </a:lnTo>
                  <a:lnTo>
                    <a:pt x="468" y="130"/>
                  </a:lnTo>
                  <a:lnTo>
                    <a:pt x="464" y="128"/>
                  </a:lnTo>
                  <a:lnTo>
                    <a:pt x="464" y="12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 7"/>
          <p:cNvGrpSpPr/>
          <p:nvPr/>
        </p:nvGrpSpPr>
        <p:grpSpPr>
          <a:xfrm>
            <a:off x="6823754" y="2523363"/>
            <a:ext cx="1262556" cy="1810866"/>
            <a:chOff x="3698294" y="2059045"/>
            <a:chExt cx="1262556" cy="1810866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3698294" y="2059045"/>
              <a:ext cx="1262556" cy="1810866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482"/>
                </a:cxn>
                <a:cxn ang="0">
                  <a:pos x="0" y="490"/>
                </a:cxn>
                <a:cxn ang="0">
                  <a:pos x="12" y="500"/>
                </a:cxn>
                <a:cxn ang="0">
                  <a:pos x="330" y="502"/>
                </a:cxn>
                <a:cxn ang="0">
                  <a:pos x="338" y="500"/>
                </a:cxn>
                <a:cxn ang="0">
                  <a:pos x="348" y="490"/>
                </a:cxn>
                <a:cxn ang="0">
                  <a:pos x="350" y="20"/>
                </a:cxn>
                <a:cxn ang="0">
                  <a:pos x="348" y="12"/>
                </a:cxn>
                <a:cxn ang="0">
                  <a:pos x="338" y="0"/>
                </a:cxn>
                <a:cxn ang="0">
                  <a:pos x="330" y="0"/>
                </a:cxn>
                <a:cxn ang="0">
                  <a:pos x="174" y="18"/>
                </a:cxn>
                <a:cxn ang="0">
                  <a:pos x="178" y="22"/>
                </a:cxn>
                <a:cxn ang="0">
                  <a:pos x="178" y="24"/>
                </a:cxn>
                <a:cxn ang="0">
                  <a:pos x="174" y="26"/>
                </a:cxn>
                <a:cxn ang="0">
                  <a:pos x="172" y="22"/>
                </a:cxn>
                <a:cxn ang="0">
                  <a:pos x="172" y="20"/>
                </a:cxn>
                <a:cxn ang="0">
                  <a:pos x="174" y="18"/>
                </a:cxn>
                <a:cxn ang="0">
                  <a:pos x="174" y="494"/>
                </a:cxn>
                <a:cxn ang="0">
                  <a:pos x="166" y="490"/>
                </a:cxn>
                <a:cxn ang="0">
                  <a:pos x="162" y="482"/>
                </a:cxn>
                <a:cxn ang="0">
                  <a:pos x="164" y="476"/>
                </a:cxn>
                <a:cxn ang="0">
                  <a:pos x="170" y="470"/>
                </a:cxn>
                <a:cxn ang="0">
                  <a:pos x="174" y="470"/>
                </a:cxn>
                <a:cxn ang="0">
                  <a:pos x="184" y="474"/>
                </a:cxn>
                <a:cxn ang="0">
                  <a:pos x="186" y="482"/>
                </a:cxn>
                <a:cxn ang="0">
                  <a:pos x="186" y="486"/>
                </a:cxn>
                <a:cxn ang="0">
                  <a:pos x="180" y="492"/>
                </a:cxn>
                <a:cxn ang="0">
                  <a:pos x="174" y="494"/>
                </a:cxn>
                <a:cxn ang="0">
                  <a:pos x="18" y="460"/>
                </a:cxn>
                <a:cxn ang="0">
                  <a:pos x="332" y="42"/>
                </a:cxn>
              </a:cxnLst>
              <a:rect l="0" t="0" r="r" b="b"/>
              <a:pathLst>
                <a:path w="350" h="502">
                  <a:moveTo>
                    <a:pt x="330" y="0"/>
                  </a:moveTo>
                  <a:lnTo>
                    <a:pt x="20" y="0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0"/>
                  </a:lnTo>
                  <a:lnTo>
                    <a:pt x="0" y="482"/>
                  </a:lnTo>
                  <a:lnTo>
                    <a:pt x="0" y="482"/>
                  </a:lnTo>
                  <a:lnTo>
                    <a:pt x="0" y="490"/>
                  </a:lnTo>
                  <a:lnTo>
                    <a:pt x="6" y="496"/>
                  </a:lnTo>
                  <a:lnTo>
                    <a:pt x="12" y="500"/>
                  </a:lnTo>
                  <a:lnTo>
                    <a:pt x="20" y="502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8" y="500"/>
                  </a:lnTo>
                  <a:lnTo>
                    <a:pt x="344" y="496"/>
                  </a:lnTo>
                  <a:lnTo>
                    <a:pt x="348" y="490"/>
                  </a:lnTo>
                  <a:lnTo>
                    <a:pt x="350" y="482"/>
                  </a:lnTo>
                  <a:lnTo>
                    <a:pt x="350" y="20"/>
                  </a:lnTo>
                  <a:lnTo>
                    <a:pt x="350" y="20"/>
                  </a:lnTo>
                  <a:lnTo>
                    <a:pt x="348" y="12"/>
                  </a:lnTo>
                  <a:lnTo>
                    <a:pt x="344" y="6"/>
                  </a:lnTo>
                  <a:lnTo>
                    <a:pt x="338" y="0"/>
                  </a:lnTo>
                  <a:lnTo>
                    <a:pt x="330" y="0"/>
                  </a:lnTo>
                  <a:lnTo>
                    <a:pt x="330" y="0"/>
                  </a:lnTo>
                  <a:close/>
                  <a:moveTo>
                    <a:pt x="174" y="18"/>
                  </a:moveTo>
                  <a:lnTo>
                    <a:pt x="174" y="18"/>
                  </a:lnTo>
                  <a:lnTo>
                    <a:pt x="178" y="20"/>
                  </a:lnTo>
                  <a:lnTo>
                    <a:pt x="178" y="22"/>
                  </a:lnTo>
                  <a:lnTo>
                    <a:pt x="178" y="22"/>
                  </a:lnTo>
                  <a:lnTo>
                    <a:pt x="178" y="24"/>
                  </a:lnTo>
                  <a:lnTo>
                    <a:pt x="174" y="26"/>
                  </a:lnTo>
                  <a:lnTo>
                    <a:pt x="174" y="26"/>
                  </a:lnTo>
                  <a:lnTo>
                    <a:pt x="172" y="24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0"/>
                  </a:lnTo>
                  <a:lnTo>
                    <a:pt x="174" y="18"/>
                  </a:lnTo>
                  <a:lnTo>
                    <a:pt x="174" y="18"/>
                  </a:lnTo>
                  <a:close/>
                  <a:moveTo>
                    <a:pt x="174" y="494"/>
                  </a:moveTo>
                  <a:lnTo>
                    <a:pt x="174" y="494"/>
                  </a:lnTo>
                  <a:lnTo>
                    <a:pt x="170" y="492"/>
                  </a:lnTo>
                  <a:lnTo>
                    <a:pt x="166" y="490"/>
                  </a:lnTo>
                  <a:lnTo>
                    <a:pt x="164" y="486"/>
                  </a:lnTo>
                  <a:lnTo>
                    <a:pt x="162" y="482"/>
                  </a:lnTo>
                  <a:lnTo>
                    <a:pt x="162" y="482"/>
                  </a:lnTo>
                  <a:lnTo>
                    <a:pt x="164" y="476"/>
                  </a:lnTo>
                  <a:lnTo>
                    <a:pt x="166" y="474"/>
                  </a:lnTo>
                  <a:lnTo>
                    <a:pt x="170" y="470"/>
                  </a:lnTo>
                  <a:lnTo>
                    <a:pt x="174" y="470"/>
                  </a:lnTo>
                  <a:lnTo>
                    <a:pt x="174" y="470"/>
                  </a:lnTo>
                  <a:lnTo>
                    <a:pt x="180" y="470"/>
                  </a:lnTo>
                  <a:lnTo>
                    <a:pt x="184" y="474"/>
                  </a:lnTo>
                  <a:lnTo>
                    <a:pt x="186" y="476"/>
                  </a:lnTo>
                  <a:lnTo>
                    <a:pt x="186" y="482"/>
                  </a:lnTo>
                  <a:lnTo>
                    <a:pt x="186" y="482"/>
                  </a:lnTo>
                  <a:lnTo>
                    <a:pt x="186" y="486"/>
                  </a:lnTo>
                  <a:lnTo>
                    <a:pt x="184" y="490"/>
                  </a:lnTo>
                  <a:lnTo>
                    <a:pt x="180" y="492"/>
                  </a:lnTo>
                  <a:lnTo>
                    <a:pt x="174" y="494"/>
                  </a:lnTo>
                  <a:lnTo>
                    <a:pt x="174" y="494"/>
                  </a:lnTo>
                  <a:close/>
                  <a:moveTo>
                    <a:pt x="332" y="460"/>
                  </a:moveTo>
                  <a:lnTo>
                    <a:pt x="18" y="460"/>
                  </a:lnTo>
                  <a:lnTo>
                    <a:pt x="18" y="42"/>
                  </a:lnTo>
                  <a:lnTo>
                    <a:pt x="332" y="42"/>
                  </a:lnTo>
                  <a:lnTo>
                    <a:pt x="332" y="46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637" r="2983" b="3348"/>
            <a:stretch/>
          </p:blipFill>
          <p:spPr>
            <a:xfrm>
              <a:off x="3750232" y="2208458"/>
              <a:ext cx="1151051" cy="1525342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-334868" y="-785851"/>
            <a:ext cx="2371523" cy="3395905"/>
            <a:chOff x="-334868" y="-785851"/>
            <a:chExt cx="2371523" cy="3395905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7333" b="89556" l="7828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92" t="45779" b="5503"/>
            <a:stretch/>
          </p:blipFill>
          <p:spPr>
            <a:xfrm rot="10800000">
              <a:off x="-289285" y="-785851"/>
              <a:ext cx="1745207" cy="2088168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1778" b="100000" l="44079" r="73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15" t="69024" r="27691" b="-2139"/>
            <a:stretch/>
          </p:blipFill>
          <p:spPr>
            <a:xfrm rot="253989">
              <a:off x="-334868" y="937065"/>
              <a:ext cx="2371523" cy="1672989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1778" b="49111" l="40658" r="717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69" t="10438" r="28256" b="48488"/>
            <a:stretch/>
          </p:blipFill>
          <p:spPr>
            <a:xfrm rot="9694269">
              <a:off x="357520" y="695704"/>
              <a:ext cx="1053816" cy="7455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737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ln w="12700" cmpd="sng">
            <a:noFill/>
          </a:ln>
        </p:spPr>
        <p:txBody>
          <a:bodyPr vert="horz" anchor="ctr"/>
          <a:lstStyle/>
          <a:p>
            <a:r>
              <a:rPr kumimoji="1" lang="en-US" altLang="zh-CN" sz="2800" dirty="0"/>
              <a:t>TWO  </a:t>
            </a:r>
            <a:r>
              <a:rPr kumimoji="1" lang="zh-CN" altLang="en-US" sz="2800" dirty="0"/>
              <a:t>渠道参与者</a:t>
            </a:r>
          </a:p>
        </p:txBody>
      </p:sp>
      <p:sp>
        <p:nvSpPr>
          <p:cNvPr id="6" name="矩形 5"/>
          <p:cNvSpPr/>
          <p:nvPr/>
        </p:nvSpPr>
        <p:spPr>
          <a:xfrm>
            <a:off x="2312186" y="4025572"/>
            <a:ext cx="2396359" cy="2088353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8"/>
          <p:cNvSpPr txBox="1"/>
          <p:nvPr/>
        </p:nvSpPr>
        <p:spPr>
          <a:xfrm>
            <a:off x="2413086" y="4766281"/>
            <a:ext cx="21945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</a:t>
            </a:r>
            <a:r>
              <a:rPr lang="zh-CN" altLang="en-US" sz="120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修改</a:t>
            </a:r>
            <a:r>
              <a:rPr lang="zh-CN" altLang="en-US" sz="120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87200" y="4294177"/>
            <a:ext cx="646332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厂商</a:t>
            </a:r>
            <a:endParaRPr lang="en-US" altLang="zh-CN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958809" y="4025572"/>
            <a:ext cx="2396359" cy="2088353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8"/>
          <p:cNvSpPr txBox="1"/>
          <p:nvPr/>
        </p:nvSpPr>
        <p:spPr>
          <a:xfrm>
            <a:off x="5059709" y="4766281"/>
            <a:ext cx="21945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</a:t>
            </a:r>
            <a:r>
              <a:rPr lang="zh-CN" altLang="en-US" sz="120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修改</a:t>
            </a:r>
            <a:r>
              <a:rPr lang="zh-CN" altLang="en-US" sz="120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18407" y="4294177"/>
            <a:ext cx="877164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代理商</a:t>
            </a:r>
            <a:endParaRPr lang="en-US" altLang="zh-CN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05432" y="4025572"/>
            <a:ext cx="2396359" cy="2088353"/>
          </a:xfrm>
          <a:prstGeom prst="rect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8"/>
          <p:cNvSpPr txBox="1"/>
          <p:nvPr/>
        </p:nvSpPr>
        <p:spPr>
          <a:xfrm>
            <a:off x="7706332" y="4766281"/>
            <a:ext cx="219455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</a:t>
            </a:r>
            <a:r>
              <a:rPr lang="zh-CN" altLang="en-US" sz="120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修改</a:t>
            </a:r>
            <a:r>
              <a:rPr lang="zh-CN" altLang="en-US" sz="120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65030" y="4294177"/>
            <a:ext cx="877164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零售商</a:t>
            </a:r>
            <a:endParaRPr lang="en-US" altLang="zh-CN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312186" y="1778843"/>
            <a:ext cx="1960596" cy="1791243"/>
            <a:chOff x="717903" y="1294594"/>
            <a:chExt cx="1960596" cy="1791243"/>
          </a:xfrm>
        </p:grpSpPr>
        <p:sp>
          <p:nvSpPr>
            <p:cNvPr id="34" name="椭圆 33"/>
            <p:cNvSpPr/>
            <p:nvPr/>
          </p:nvSpPr>
          <p:spPr>
            <a:xfrm>
              <a:off x="933006" y="1340344"/>
              <a:ext cx="1745493" cy="174549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 cmpd="sng">
              <a:solidFill>
                <a:schemeClr val="bg1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/>
            </a:p>
          </p:txBody>
        </p:sp>
        <p:sp>
          <p:nvSpPr>
            <p:cNvPr id="35" name="Freeform 220"/>
            <p:cNvSpPr>
              <a:spLocks/>
            </p:cNvSpPr>
            <p:nvPr/>
          </p:nvSpPr>
          <p:spPr bwMode="auto">
            <a:xfrm rot="3519006">
              <a:off x="625219" y="1387278"/>
              <a:ext cx="712964" cy="527596"/>
            </a:xfrm>
            <a:custGeom>
              <a:avLst/>
              <a:gdLst>
                <a:gd name="T0" fmla="*/ 77 w 100"/>
                <a:gd name="T1" fmla="*/ 0 h 74"/>
                <a:gd name="T2" fmla="*/ 66 w 100"/>
                <a:gd name="T3" fmla="*/ 3 h 74"/>
                <a:gd name="T4" fmla="*/ 31 w 100"/>
                <a:gd name="T5" fmla="*/ 20 h 74"/>
                <a:gd name="T6" fmla="*/ 30 w 100"/>
                <a:gd name="T7" fmla="*/ 23 h 74"/>
                <a:gd name="T8" fmla="*/ 31 w 100"/>
                <a:gd name="T9" fmla="*/ 24 h 74"/>
                <a:gd name="T10" fmla="*/ 33 w 100"/>
                <a:gd name="T11" fmla="*/ 24 h 74"/>
                <a:gd name="T12" fmla="*/ 69 w 100"/>
                <a:gd name="T13" fmla="*/ 7 h 74"/>
                <a:gd name="T14" fmla="*/ 77 w 100"/>
                <a:gd name="T15" fmla="*/ 4 h 74"/>
                <a:gd name="T16" fmla="*/ 83 w 100"/>
                <a:gd name="T17" fmla="*/ 5 h 74"/>
                <a:gd name="T18" fmla="*/ 89 w 100"/>
                <a:gd name="T19" fmla="*/ 9 h 74"/>
                <a:gd name="T20" fmla="*/ 93 w 100"/>
                <a:gd name="T21" fmla="*/ 15 h 74"/>
                <a:gd name="T22" fmla="*/ 95 w 100"/>
                <a:gd name="T23" fmla="*/ 28 h 74"/>
                <a:gd name="T24" fmla="*/ 91 w 100"/>
                <a:gd name="T25" fmla="*/ 34 h 74"/>
                <a:gd name="T26" fmla="*/ 25 w 100"/>
                <a:gd name="T27" fmla="*/ 67 h 74"/>
                <a:gd name="T28" fmla="*/ 18 w 100"/>
                <a:gd name="T29" fmla="*/ 69 h 74"/>
                <a:gd name="T30" fmla="*/ 15 w 100"/>
                <a:gd name="T31" fmla="*/ 69 h 74"/>
                <a:gd name="T32" fmla="*/ 8 w 100"/>
                <a:gd name="T33" fmla="*/ 65 h 74"/>
                <a:gd name="T34" fmla="*/ 6 w 100"/>
                <a:gd name="T35" fmla="*/ 62 h 74"/>
                <a:gd name="T36" fmla="*/ 6 w 100"/>
                <a:gd name="T37" fmla="*/ 51 h 74"/>
                <a:gd name="T38" fmla="*/ 12 w 100"/>
                <a:gd name="T39" fmla="*/ 43 h 74"/>
                <a:gd name="T40" fmla="*/ 66 w 100"/>
                <a:gd name="T41" fmla="*/ 17 h 74"/>
                <a:gd name="T42" fmla="*/ 71 w 100"/>
                <a:gd name="T43" fmla="*/ 16 h 74"/>
                <a:gd name="T44" fmla="*/ 73 w 100"/>
                <a:gd name="T45" fmla="*/ 17 h 74"/>
                <a:gd name="T46" fmla="*/ 79 w 100"/>
                <a:gd name="T47" fmla="*/ 21 h 74"/>
                <a:gd name="T48" fmla="*/ 79 w 100"/>
                <a:gd name="T49" fmla="*/ 26 h 74"/>
                <a:gd name="T50" fmla="*/ 79 w 100"/>
                <a:gd name="T51" fmla="*/ 28 h 74"/>
                <a:gd name="T52" fmla="*/ 75 w 100"/>
                <a:gd name="T53" fmla="*/ 34 h 74"/>
                <a:gd name="T54" fmla="*/ 23 w 100"/>
                <a:gd name="T55" fmla="*/ 58 h 74"/>
                <a:gd name="T56" fmla="*/ 22 w 100"/>
                <a:gd name="T57" fmla="*/ 61 h 74"/>
                <a:gd name="T58" fmla="*/ 25 w 100"/>
                <a:gd name="T59" fmla="*/ 62 h 74"/>
                <a:gd name="T60" fmla="*/ 26 w 100"/>
                <a:gd name="T61" fmla="*/ 62 h 74"/>
                <a:gd name="T62" fmla="*/ 76 w 100"/>
                <a:gd name="T63" fmla="*/ 38 h 74"/>
                <a:gd name="T64" fmla="*/ 83 w 100"/>
                <a:gd name="T65" fmla="*/ 30 h 74"/>
                <a:gd name="T66" fmla="*/ 84 w 100"/>
                <a:gd name="T67" fmla="*/ 24 h 74"/>
                <a:gd name="T68" fmla="*/ 83 w 100"/>
                <a:gd name="T69" fmla="*/ 20 h 74"/>
                <a:gd name="T70" fmla="*/ 75 w 100"/>
                <a:gd name="T71" fmla="*/ 13 h 74"/>
                <a:gd name="T72" fmla="*/ 71 w 100"/>
                <a:gd name="T73" fmla="*/ 12 h 74"/>
                <a:gd name="T74" fmla="*/ 64 w 100"/>
                <a:gd name="T75" fmla="*/ 13 h 74"/>
                <a:gd name="T76" fmla="*/ 11 w 100"/>
                <a:gd name="T77" fmla="*/ 39 h 74"/>
                <a:gd name="T78" fmla="*/ 0 w 100"/>
                <a:gd name="T79" fmla="*/ 50 h 74"/>
                <a:gd name="T80" fmla="*/ 2 w 100"/>
                <a:gd name="T81" fmla="*/ 63 h 74"/>
                <a:gd name="T82" fmla="*/ 4 w 100"/>
                <a:gd name="T83" fmla="*/ 67 h 74"/>
                <a:gd name="T84" fmla="*/ 14 w 100"/>
                <a:gd name="T85" fmla="*/ 73 h 74"/>
                <a:gd name="T86" fmla="*/ 18 w 100"/>
                <a:gd name="T87" fmla="*/ 74 h 74"/>
                <a:gd name="T88" fmla="*/ 23 w 100"/>
                <a:gd name="T89" fmla="*/ 73 h 74"/>
                <a:gd name="T90" fmla="*/ 87 w 100"/>
                <a:gd name="T91" fmla="*/ 42 h 74"/>
                <a:gd name="T92" fmla="*/ 91 w 100"/>
                <a:gd name="T93" fmla="*/ 40 h 74"/>
                <a:gd name="T94" fmla="*/ 98 w 100"/>
                <a:gd name="T95" fmla="*/ 34 h 74"/>
                <a:gd name="T96" fmla="*/ 99 w 100"/>
                <a:gd name="T97" fmla="*/ 30 h 74"/>
                <a:gd name="T98" fmla="*/ 100 w 100"/>
                <a:gd name="T99" fmla="*/ 20 h 74"/>
                <a:gd name="T100" fmla="*/ 98 w 100"/>
                <a:gd name="T101" fmla="*/ 12 h 74"/>
                <a:gd name="T102" fmla="*/ 96 w 100"/>
                <a:gd name="T103" fmla="*/ 8 h 74"/>
                <a:gd name="T104" fmla="*/ 89 w 100"/>
                <a:gd name="T105" fmla="*/ 3 h 74"/>
                <a:gd name="T106" fmla="*/ 85 w 100"/>
                <a:gd name="T107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0" h="74">
                  <a:moveTo>
                    <a:pt x="77" y="0"/>
                  </a:moveTo>
                  <a:lnTo>
                    <a:pt x="77" y="0"/>
                  </a:lnTo>
                  <a:lnTo>
                    <a:pt x="72" y="1"/>
                  </a:lnTo>
                  <a:lnTo>
                    <a:pt x="66" y="3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0" y="21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3" y="24"/>
                  </a:lnTo>
                  <a:lnTo>
                    <a:pt x="69" y="7"/>
                  </a:lnTo>
                  <a:lnTo>
                    <a:pt x="69" y="7"/>
                  </a:lnTo>
                  <a:lnTo>
                    <a:pt x="73" y="5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83" y="5"/>
                  </a:lnTo>
                  <a:lnTo>
                    <a:pt x="83" y="5"/>
                  </a:lnTo>
                  <a:lnTo>
                    <a:pt x="89" y="9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6" y="21"/>
                  </a:lnTo>
                  <a:lnTo>
                    <a:pt x="95" y="28"/>
                  </a:lnTo>
                  <a:lnTo>
                    <a:pt x="95" y="28"/>
                  </a:lnTo>
                  <a:lnTo>
                    <a:pt x="91" y="34"/>
                  </a:lnTo>
                  <a:lnTo>
                    <a:pt x="85" y="38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18" y="69"/>
                  </a:lnTo>
                  <a:lnTo>
                    <a:pt x="18" y="69"/>
                  </a:lnTo>
                  <a:lnTo>
                    <a:pt x="15" y="69"/>
                  </a:lnTo>
                  <a:lnTo>
                    <a:pt x="11" y="67"/>
                  </a:lnTo>
                  <a:lnTo>
                    <a:pt x="8" y="65"/>
                  </a:lnTo>
                  <a:lnTo>
                    <a:pt x="6" y="62"/>
                  </a:lnTo>
                  <a:lnTo>
                    <a:pt x="6" y="62"/>
                  </a:lnTo>
                  <a:lnTo>
                    <a:pt x="4" y="57"/>
                  </a:lnTo>
                  <a:lnTo>
                    <a:pt x="6" y="51"/>
                  </a:lnTo>
                  <a:lnTo>
                    <a:pt x="8" y="47"/>
                  </a:lnTo>
                  <a:lnTo>
                    <a:pt x="12" y="43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71" y="16"/>
                  </a:lnTo>
                  <a:lnTo>
                    <a:pt x="71" y="16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6" y="19"/>
                  </a:lnTo>
                  <a:lnTo>
                    <a:pt x="79" y="21"/>
                  </a:lnTo>
                  <a:lnTo>
                    <a:pt x="79" y="21"/>
                  </a:lnTo>
                  <a:lnTo>
                    <a:pt x="79" y="26"/>
                  </a:lnTo>
                  <a:lnTo>
                    <a:pt x="79" y="28"/>
                  </a:lnTo>
                  <a:lnTo>
                    <a:pt x="79" y="28"/>
                  </a:lnTo>
                  <a:lnTo>
                    <a:pt x="77" y="31"/>
                  </a:lnTo>
                  <a:lnTo>
                    <a:pt x="75" y="34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2" y="59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6" y="62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80" y="35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4" y="24"/>
                  </a:lnTo>
                  <a:lnTo>
                    <a:pt x="83" y="20"/>
                  </a:lnTo>
                  <a:lnTo>
                    <a:pt x="83" y="20"/>
                  </a:lnTo>
                  <a:lnTo>
                    <a:pt x="79" y="16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1" y="12"/>
                  </a:lnTo>
                  <a:lnTo>
                    <a:pt x="71" y="12"/>
                  </a:lnTo>
                  <a:lnTo>
                    <a:pt x="64" y="13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4" y="44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4" y="67"/>
                  </a:lnTo>
                  <a:lnTo>
                    <a:pt x="8" y="71"/>
                  </a:lnTo>
                  <a:lnTo>
                    <a:pt x="14" y="73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7" y="71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91" y="40"/>
                  </a:lnTo>
                  <a:lnTo>
                    <a:pt x="95" y="36"/>
                  </a:lnTo>
                  <a:lnTo>
                    <a:pt x="98" y="34"/>
                  </a:lnTo>
                  <a:lnTo>
                    <a:pt x="99" y="30"/>
                  </a:lnTo>
                  <a:lnTo>
                    <a:pt x="99" y="30"/>
                  </a:lnTo>
                  <a:lnTo>
                    <a:pt x="100" y="26"/>
                  </a:lnTo>
                  <a:lnTo>
                    <a:pt x="100" y="20"/>
                  </a:lnTo>
                  <a:lnTo>
                    <a:pt x="100" y="16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6" y="8"/>
                  </a:lnTo>
                  <a:lnTo>
                    <a:pt x="92" y="5"/>
                  </a:lnTo>
                  <a:lnTo>
                    <a:pt x="89" y="3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6" name="Freeform 230"/>
            <p:cNvSpPr>
              <a:spLocks noEditPoints="1"/>
            </p:cNvSpPr>
            <p:nvPr/>
          </p:nvSpPr>
          <p:spPr bwMode="auto">
            <a:xfrm>
              <a:off x="1505186" y="1875474"/>
              <a:ext cx="601133" cy="651933"/>
            </a:xfrm>
            <a:custGeom>
              <a:avLst/>
              <a:gdLst/>
              <a:ahLst/>
              <a:cxnLst>
                <a:cxn ang="0">
                  <a:pos x="70" y="72"/>
                </a:cxn>
                <a:cxn ang="0">
                  <a:pos x="76" y="44"/>
                </a:cxn>
                <a:cxn ang="0">
                  <a:pos x="90" y="20"/>
                </a:cxn>
                <a:cxn ang="0">
                  <a:pos x="114" y="6"/>
                </a:cxn>
                <a:cxn ang="0">
                  <a:pos x="142" y="0"/>
                </a:cxn>
                <a:cxn ang="0">
                  <a:pos x="156" y="2"/>
                </a:cxn>
                <a:cxn ang="0">
                  <a:pos x="182" y="12"/>
                </a:cxn>
                <a:cxn ang="0">
                  <a:pos x="202" y="30"/>
                </a:cxn>
                <a:cxn ang="0">
                  <a:pos x="212" y="56"/>
                </a:cxn>
                <a:cxn ang="0">
                  <a:pos x="212" y="72"/>
                </a:cxn>
                <a:cxn ang="0">
                  <a:pos x="208" y="100"/>
                </a:cxn>
                <a:cxn ang="0">
                  <a:pos x="192" y="122"/>
                </a:cxn>
                <a:cxn ang="0">
                  <a:pos x="170" y="138"/>
                </a:cxn>
                <a:cxn ang="0">
                  <a:pos x="142" y="142"/>
                </a:cxn>
                <a:cxn ang="0">
                  <a:pos x="128" y="142"/>
                </a:cxn>
                <a:cxn ang="0">
                  <a:pos x="102" y="130"/>
                </a:cxn>
                <a:cxn ang="0">
                  <a:pos x="82" y="112"/>
                </a:cxn>
                <a:cxn ang="0">
                  <a:pos x="72" y="86"/>
                </a:cxn>
                <a:cxn ang="0">
                  <a:pos x="70" y="72"/>
                </a:cxn>
                <a:cxn ang="0">
                  <a:pos x="142" y="190"/>
                </a:cxn>
                <a:cxn ang="0">
                  <a:pos x="104" y="194"/>
                </a:cxn>
                <a:cxn ang="0">
                  <a:pos x="74" y="202"/>
                </a:cxn>
                <a:cxn ang="0">
                  <a:pos x="48" y="214"/>
                </a:cxn>
                <a:cxn ang="0">
                  <a:pos x="16" y="244"/>
                </a:cxn>
                <a:cxn ang="0">
                  <a:pos x="0" y="268"/>
                </a:cxn>
                <a:cxn ang="0">
                  <a:pos x="284" y="308"/>
                </a:cxn>
                <a:cxn ang="0">
                  <a:pos x="284" y="268"/>
                </a:cxn>
                <a:cxn ang="0">
                  <a:pos x="268" y="244"/>
                </a:cxn>
                <a:cxn ang="0">
                  <a:pos x="234" y="214"/>
                </a:cxn>
                <a:cxn ang="0">
                  <a:pos x="210" y="202"/>
                </a:cxn>
                <a:cxn ang="0">
                  <a:pos x="180" y="194"/>
                </a:cxn>
                <a:cxn ang="0">
                  <a:pos x="142" y="190"/>
                </a:cxn>
              </a:cxnLst>
              <a:rect l="0" t="0" r="r" b="b"/>
              <a:pathLst>
                <a:path w="284" h="308">
                  <a:moveTo>
                    <a:pt x="70" y="72"/>
                  </a:moveTo>
                  <a:lnTo>
                    <a:pt x="70" y="72"/>
                  </a:lnTo>
                  <a:lnTo>
                    <a:pt x="72" y="56"/>
                  </a:lnTo>
                  <a:lnTo>
                    <a:pt x="76" y="44"/>
                  </a:lnTo>
                  <a:lnTo>
                    <a:pt x="82" y="30"/>
                  </a:lnTo>
                  <a:lnTo>
                    <a:pt x="90" y="20"/>
                  </a:lnTo>
                  <a:lnTo>
                    <a:pt x="102" y="12"/>
                  </a:lnTo>
                  <a:lnTo>
                    <a:pt x="114" y="6"/>
                  </a:lnTo>
                  <a:lnTo>
                    <a:pt x="128" y="2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2"/>
                  </a:lnTo>
                  <a:lnTo>
                    <a:pt x="170" y="6"/>
                  </a:lnTo>
                  <a:lnTo>
                    <a:pt x="182" y="12"/>
                  </a:lnTo>
                  <a:lnTo>
                    <a:pt x="192" y="20"/>
                  </a:lnTo>
                  <a:lnTo>
                    <a:pt x="202" y="30"/>
                  </a:lnTo>
                  <a:lnTo>
                    <a:pt x="208" y="44"/>
                  </a:lnTo>
                  <a:lnTo>
                    <a:pt x="212" y="56"/>
                  </a:lnTo>
                  <a:lnTo>
                    <a:pt x="212" y="72"/>
                  </a:lnTo>
                  <a:lnTo>
                    <a:pt x="212" y="72"/>
                  </a:lnTo>
                  <a:lnTo>
                    <a:pt x="212" y="86"/>
                  </a:lnTo>
                  <a:lnTo>
                    <a:pt x="208" y="100"/>
                  </a:lnTo>
                  <a:lnTo>
                    <a:pt x="202" y="112"/>
                  </a:lnTo>
                  <a:lnTo>
                    <a:pt x="192" y="122"/>
                  </a:lnTo>
                  <a:lnTo>
                    <a:pt x="182" y="130"/>
                  </a:lnTo>
                  <a:lnTo>
                    <a:pt x="170" y="138"/>
                  </a:lnTo>
                  <a:lnTo>
                    <a:pt x="156" y="14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28" y="142"/>
                  </a:lnTo>
                  <a:lnTo>
                    <a:pt x="114" y="138"/>
                  </a:lnTo>
                  <a:lnTo>
                    <a:pt x="102" y="130"/>
                  </a:lnTo>
                  <a:lnTo>
                    <a:pt x="90" y="122"/>
                  </a:lnTo>
                  <a:lnTo>
                    <a:pt x="82" y="112"/>
                  </a:lnTo>
                  <a:lnTo>
                    <a:pt x="76" y="100"/>
                  </a:lnTo>
                  <a:lnTo>
                    <a:pt x="72" y="86"/>
                  </a:lnTo>
                  <a:lnTo>
                    <a:pt x="70" y="72"/>
                  </a:lnTo>
                  <a:lnTo>
                    <a:pt x="70" y="72"/>
                  </a:lnTo>
                  <a:close/>
                  <a:moveTo>
                    <a:pt x="142" y="190"/>
                  </a:moveTo>
                  <a:lnTo>
                    <a:pt x="142" y="190"/>
                  </a:lnTo>
                  <a:lnTo>
                    <a:pt x="122" y="190"/>
                  </a:lnTo>
                  <a:lnTo>
                    <a:pt x="104" y="194"/>
                  </a:lnTo>
                  <a:lnTo>
                    <a:pt x="88" y="198"/>
                  </a:lnTo>
                  <a:lnTo>
                    <a:pt x="74" y="202"/>
                  </a:lnTo>
                  <a:lnTo>
                    <a:pt x="60" y="208"/>
                  </a:lnTo>
                  <a:lnTo>
                    <a:pt x="48" y="214"/>
                  </a:lnTo>
                  <a:lnTo>
                    <a:pt x="30" y="230"/>
                  </a:lnTo>
                  <a:lnTo>
                    <a:pt x="16" y="244"/>
                  </a:lnTo>
                  <a:lnTo>
                    <a:pt x="6" y="256"/>
                  </a:lnTo>
                  <a:lnTo>
                    <a:pt x="0" y="268"/>
                  </a:lnTo>
                  <a:lnTo>
                    <a:pt x="0" y="308"/>
                  </a:lnTo>
                  <a:lnTo>
                    <a:pt x="284" y="308"/>
                  </a:lnTo>
                  <a:lnTo>
                    <a:pt x="284" y="268"/>
                  </a:lnTo>
                  <a:lnTo>
                    <a:pt x="284" y="268"/>
                  </a:lnTo>
                  <a:lnTo>
                    <a:pt x="278" y="256"/>
                  </a:lnTo>
                  <a:lnTo>
                    <a:pt x="268" y="244"/>
                  </a:lnTo>
                  <a:lnTo>
                    <a:pt x="254" y="230"/>
                  </a:lnTo>
                  <a:lnTo>
                    <a:pt x="234" y="214"/>
                  </a:lnTo>
                  <a:lnTo>
                    <a:pt x="224" y="208"/>
                  </a:lnTo>
                  <a:lnTo>
                    <a:pt x="210" y="202"/>
                  </a:lnTo>
                  <a:lnTo>
                    <a:pt x="196" y="198"/>
                  </a:lnTo>
                  <a:lnTo>
                    <a:pt x="180" y="194"/>
                  </a:lnTo>
                  <a:lnTo>
                    <a:pt x="162" y="190"/>
                  </a:lnTo>
                  <a:lnTo>
                    <a:pt x="142" y="190"/>
                  </a:lnTo>
                  <a:lnTo>
                    <a:pt x="142" y="19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059709" y="1778843"/>
            <a:ext cx="1960596" cy="1791243"/>
            <a:chOff x="717903" y="1294594"/>
            <a:chExt cx="1960596" cy="1791243"/>
          </a:xfrm>
        </p:grpSpPr>
        <p:sp>
          <p:nvSpPr>
            <p:cNvPr id="42" name="椭圆 41"/>
            <p:cNvSpPr/>
            <p:nvPr/>
          </p:nvSpPr>
          <p:spPr>
            <a:xfrm>
              <a:off x="933006" y="1340344"/>
              <a:ext cx="1745493" cy="174549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 cmpd="sng">
              <a:solidFill>
                <a:schemeClr val="bg1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/>
            </a:p>
          </p:txBody>
        </p:sp>
        <p:sp>
          <p:nvSpPr>
            <p:cNvPr id="43" name="Freeform 220"/>
            <p:cNvSpPr>
              <a:spLocks/>
            </p:cNvSpPr>
            <p:nvPr/>
          </p:nvSpPr>
          <p:spPr bwMode="auto">
            <a:xfrm rot="3519006">
              <a:off x="625219" y="1387278"/>
              <a:ext cx="712964" cy="527596"/>
            </a:xfrm>
            <a:custGeom>
              <a:avLst/>
              <a:gdLst>
                <a:gd name="T0" fmla="*/ 77 w 100"/>
                <a:gd name="T1" fmla="*/ 0 h 74"/>
                <a:gd name="T2" fmla="*/ 66 w 100"/>
                <a:gd name="T3" fmla="*/ 3 h 74"/>
                <a:gd name="T4" fmla="*/ 31 w 100"/>
                <a:gd name="T5" fmla="*/ 20 h 74"/>
                <a:gd name="T6" fmla="*/ 30 w 100"/>
                <a:gd name="T7" fmla="*/ 23 h 74"/>
                <a:gd name="T8" fmla="*/ 31 w 100"/>
                <a:gd name="T9" fmla="*/ 24 h 74"/>
                <a:gd name="T10" fmla="*/ 33 w 100"/>
                <a:gd name="T11" fmla="*/ 24 h 74"/>
                <a:gd name="T12" fmla="*/ 69 w 100"/>
                <a:gd name="T13" fmla="*/ 7 h 74"/>
                <a:gd name="T14" fmla="*/ 77 w 100"/>
                <a:gd name="T15" fmla="*/ 4 h 74"/>
                <a:gd name="T16" fmla="*/ 83 w 100"/>
                <a:gd name="T17" fmla="*/ 5 h 74"/>
                <a:gd name="T18" fmla="*/ 89 w 100"/>
                <a:gd name="T19" fmla="*/ 9 h 74"/>
                <a:gd name="T20" fmla="*/ 93 w 100"/>
                <a:gd name="T21" fmla="*/ 15 h 74"/>
                <a:gd name="T22" fmla="*/ 95 w 100"/>
                <a:gd name="T23" fmla="*/ 28 h 74"/>
                <a:gd name="T24" fmla="*/ 91 w 100"/>
                <a:gd name="T25" fmla="*/ 34 h 74"/>
                <a:gd name="T26" fmla="*/ 25 w 100"/>
                <a:gd name="T27" fmla="*/ 67 h 74"/>
                <a:gd name="T28" fmla="*/ 18 w 100"/>
                <a:gd name="T29" fmla="*/ 69 h 74"/>
                <a:gd name="T30" fmla="*/ 15 w 100"/>
                <a:gd name="T31" fmla="*/ 69 h 74"/>
                <a:gd name="T32" fmla="*/ 8 w 100"/>
                <a:gd name="T33" fmla="*/ 65 h 74"/>
                <a:gd name="T34" fmla="*/ 6 w 100"/>
                <a:gd name="T35" fmla="*/ 62 h 74"/>
                <a:gd name="T36" fmla="*/ 6 w 100"/>
                <a:gd name="T37" fmla="*/ 51 h 74"/>
                <a:gd name="T38" fmla="*/ 12 w 100"/>
                <a:gd name="T39" fmla="*/ 43 h 74"/>
                <a:gd name="T40" fmla="*/ 66 w 100"/>
                <a:gd name="T41" fmla="*/ 17 h 74"/>
                <a:gd name="T42" fmla="*/ 71 w 100"/>
                <a:gd name="T43" fmla="*/ 16 h 74"/>
                <a:gd name="T44" fmla="*/ 73 w 100"/>
                <a:gd name="T45" fmla="*/ 17 h 74"/>
                <a:gd name="T46" fmla="*/ 79 w 100"/>
                <a:gd name="T47" fmla="*/ 21 h 74"/>
                <a:gd name="T48" fmla="*/ 79 w 100"/>
                <a:gd name="T49" fmla="*/ 26 h 74"/>
                <a:gd name="T50" fmla="*/ 79 w 100"/>
                <a:gd name="T51" fmla="*/ 28 h 74"/>
                <a:gd name="T52" fmla="*/ 75 w 100"/>
                <a:gd name="T53" fmla="*/ 34 h 74"/>
                <a:gd name="T54" fmla="*/ 23 w 100"/>
                <a:gd name="T55" fmla="*/ 58 h 74"/>
                <a:gd name="T56" fmla="*/ 22 w 100"/>
                <a:gd name="T57" fmla="*/ 61 h 74"/>
                <a:gd name="T58" fmla="*/ 25 w 100"/>
                <a:gd name="T59" fmla="*/ 62 h 74"/>
                <a:gd name="T60" fmla="*/ 26 w 100"/>
                <a:gd name="T61" fmla="*/ 62 h 74"/>
                <a:gd name="T62" fmla="*/ 76 w 100"/>
                <a:gd name="T63" fmla="*/ 38 h 74"/>
                <a:gd name="T64" fmla="*/ 83 w 100"/>
                <a:gd name="T65" fmla="*/ 30 h 74"/>
                <a:gd name="T66" fmla="*/ 84 w 100"/>
                <a:gd name="T67" fmla="*/ 24 h 74"/>
                <a:gd name="T68" fmla="*/ 83 w 100"/>
                <a:gd name="T69" fmla="*/ 20 h 74"/>
                <a:gd name="T70" fmla="*/ 75 w 100"/>
                <a:gd name="T71" fmla="*/ 13 h 74"/>
                <a:gd name="T72" fmla="*/ 71 w 100"/>
                <a:gd name="T73" fmla="*/ 12 h 74"/>
                <a:gd name="T74" fmla="*/ 64 w 100"/>
                <a:gd name="T75" fmla="*/ 13 h 74"/>
                <a:gd name="T76" fmla="*/ 11 w 100"/>
                <a:gd name="T77" fmla="*/ 39 h 74"/>
                <a:gd name="T78" fmla="*/ 0 w 100"/>
                <a:gd name="T79" fmla="*/ 50 h 74"/>
                <a:gd name="T80" fmla="*/ 2 w 100"/>
                <a:gd name="T81" fmla="*/ 63 h 74"/>
                <a:gd name="T82" fmla="*/ 4 w 100"/>
                <a:gd name="T83" fmla="*/ 67 h 74"/>
                <a:gd name="T84" fmla="*/ 14 w 100"/>
                <a:gd name="T85" fmla="*/ 73 h 74"/>
                <a:gd name="T86" fmla="*/ 18 w 100"/>
                <a:gd name="T87" fmla="*/ 74 h 74"/>
                <a:gd name="T88" fmla="*/ 23 w 100"/>
                <a:gd name="T89" fmla="*/ 73 h 74"/>
                <a:gd name="T90" fmla="*/ 87 w 100"/>
                <a:gd name="T91" fmla="*/ 42 h 74"/>
                <a:gd name="T92" fmla="*/ 91 w 100"/>
                <a:gd name="T93" fmla="*/ 40 h 74"/>
                <a:gd name="T94" fmla="*/ 98 w 100"/>
                <a:gd name="T95" fmla="*/ 34 h 74"/>
                <a:gd name="T96" fmla="*/ 99 w 100"/>
                <a:gd name="T97" fmla="*/ 30 h 74"/>
                <a:gd name="T98" fmla="*/ 100 w 100"/>
                <a:gd name="T99" fmla="*/ 20 h 74"/>
                <a:gd name="T100" fmla="*/ 98 w 100"/>
                <a:gd name="T101" fmla="*/ 12 h 74"/>
                <a:gd name="T102" fmla="*/ 96 w 100"/>
                <a:gd name="T103" fmla="*/ 8 h 74"/>
                <a:gd name="T104" fmla="*/ 89 w 100"/>
                <a:gd name="T105" fmla="*/ 3 h 74"/>
                <a:gd name="T106" fmla="*/ 85 w 100"/>
                <a:gd name="T107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0" h="74">
                  <a:moveTo>
                    <a:pt x="77" y="0"/>
                  </a:moveTo>
                  <a:lnTo>
                    <a:pt x="77" y="0"/>
                  </a:lnTo>
                  <a:lnTo>
                    <a:pt x="72" y="1"/>
                  </a:lnTo>
                  <a:lnTo>
                    <a:pt x="66" y="3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0" y="21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3" y="24"/>
                  </a:lnTo>
                  <a:lnTo>
                    <a:pt x="69" y="7"/>
                  </a:lnTo>
                  <a:lnTo>
                    <a:pt x="69" y="7"/>
                  </a:lnTo>
                  <a:lnTo>
                    <a:pt x="73" y="5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83" y="5"/>
                  </a:lnTo>
                  <a:lnTo>
                    <a:pt x="83" y="5"/>
                  </a:lnTo>
                  <a:lnTo>
                    <a:pt x="89" y="9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6" y="21"/>
                  </a:lnTo>
                  <a:lnTo>
                    <a:pt x="95" y="28"/>
                  </a:lnTo>
                  <a:lnTo>
                    <a:pt x="95" y="28"/>
                  </a:lnTo>
                  <a:lnTo>
                    <a:pt x="91" y="34"/>
                  </a:lnTo>
                  <a:lnTo>
                    <a:pt x="85" y="38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18" y="69"/>
                  </a:lnTo>
                  <a:lnTo>
                    <a:pt x="18" y="69"/>
                  </a:lnTo>
                  <a:lnTo>
                    <a:pt x="15" y="69"/>
                  </a:lnTo>
                  <a:lnTo>
                    <a:pt x="11" y="67"/>
                  </a:lnTo>
                  <a:lnTo>
                    <a:pt x="8" y="65"/>
                  </a:lnTo>
                  <a:lnTo>
                    <a:pt x="6" y="62"/>
                  </a:lnTo>
                  <a:lnTo>
                    <a:pt x="6" y="62"/>
                  </a:lnTo>
                  <a:lnTo>
                    <a:pt x="4" y="57"/>
                  </a:lnTo>
                  <a:lnTo>
                    <a:pt x="6" y="51"/>
                  </a:lnTo>
                  <a:lnTo>
                    <a:pt x="8" y="47"/>
                  </a:lnTo>
                  <a:lnTo>
                    <a:pt x="12" y="43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71" y="16"/>
                  </a:lnTo>
                  <a:lnTo>
                    <a:pt x="71" y="16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6" y="19"/>
                  </a:lnTo>
                  <a:lnTo>
                    <a:pt x="79" y="21"/>
                  </a:lnTo>
                  <a:lnTo>
                    <a:pt x="79" y="21"/>
                  </a:lnTo>
                  <a:lnTo>
                    <a:pt x="79" y="26"/>
                  </a:lnTo>
                  <a:lnTo>
                    <a:pt x="79" y="28"/>
                  </a:lnTo>
                  <a:lnTo>
                    <a:pt x="79" y="28"/>
                  </a:lnTo>
                  <a:lnTo>
                    <a:pt x="77" y="31"/>
                  </a:lnTo>
                  <a:lnTo>
                    <a:pt x="75" y="34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2" y="59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6" y="62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80" y="35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4" y="24"/>
                  </a:lnTo>
                  <a:lnTo>
                    <a:pt x="83" y="20"/>
                  </a:lnTo>
                  <a:lnTo>
                    <a:pt x="83" y="20"/>
                  </a:lnTo>
                  <a:lnTo>
                    <a:pt x="79" y="16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1" y="12"/>
                  </a:lnTo>
                  <a:lnTo>
                    <a:pt x="71" y="12"/>
                  </a:lnTo>
                  <a:lnTo>
                    <a:pt x="64" y="13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4" y="44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4" y="67"/>
                  </a:lnTo>
                  <a:lnTo>
                    <a:pt x="8" y="71"/>
                  </a:lnTo>
                  <a:lnTo>
                    <a:pt x="14" y="73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7" y="71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91" y="40"/>
                  </a:lnTo>
                  <a:lnTo>
                    <a:pt x="95" y="36"/>
                  </a:lnTo>
                  <a:lnTo>
                    <a:pt x="98" y="34"/>
                  </a:lnTo>
                  <a:lnTo>
                    <a:pt x="99" y="30"/>
                  </a:lnTo>
                  <a:lnTo>
                    <a:pt x="99" y="30"/>
                  </a:lnTo>
                  <a:lnTo>
                    <a:pt x="100" y="26"/>
                  </a:lnTo>
                  <a:lnTo>
                    <a:pt x="100" y="20"/>
                  </a:lnTo>
                  <a:lnTo>
                    <a:pt x="100" y="16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6" y="8"/>
                  </a:lnTo>
                  <a:lnTo>
                    <a:pt x="92" y="5"/>
                  </a:lnTo>
                  <a:lnTo>
                    <a:pt x="89" y="3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4" name="Freeform 230"/>
            <p:cNvSpPr>
              <a:spLocks noEditPoints="1"/>
            </p:cNvSpPr>
            <p:nvPr/>
          </p:nvSpPr>
          <p:spPr bwMode="auto">
            <a:xfrm>
              <a:off x="1505186" y="1875474"/>
              <a:ext cx="601133" cy="651933"/>
            </a:xfrm>
            <a:custGeom>
              <a:avLst/>
              <a:gdLst/>
              <a:ahLst/>
              <a:cxnLst>
                <a:cxn ang="0">
                  <a:pos x="70" y="72"/>
                </a:cxn>
                <a:cxn ang="0">
                  <a:pos x="76" y="44"/>
                </a:cxn>
                <a:cxn ang="0">
                  <a:pos x="90" y="20"/>
                </a:cxn>
                <a:cxn ang="0">
                  <a:pos x="114" y="6"/>
                </a:cxn>
                <a:cxn ang="0">
                  <a:pos x="142" y="0"/>
                </a:cxn>
                <a:cxn ang="0">
                  <a:pos x="156" y="2"/>
                </a:cxn>
                <a:cxn ang="0">
                  <a:pos x="182" y="12"/>
                </a:cxn>
                <a:cxn ang="0">
                  <a:pos x="202" y="30"/>
                </a:cxn>
                <a:cxn ang="0">
                  <a:pos x="212" y="56"/>
                </a:cxn>
                <a:cxn ang="0">
                  <a:pos x="212" y="72"/>
                </a:cxn>
                <a:cxn ang="0">
                  <a:pos x="208" y="100"/>
                </a:cxn>
                <a:cxn ang="0">
                  <a:pos x="192" y="122"/>
                </a:cxn>
                <a:cxn ang="0">
                  <a:pos x="170" y="138"/>
                </a:cxn>
                <a:cxn ang="0">
                  <a:pos x="142" y="142"/>
                </a:cxn>
                <a:cxn ang="0">
                  <a:pos x="128" y="142"/>
                </a:cxn>
                <a:cxn ang="0">
                  <a:pos x="102" y="130"/>
                </a:cxn>
                <a:cxn ang="0">
                  <a:pos x="82" y="112"/>
                </a:cxn>
                <a:cxn ang="0">
                  <a:pos x="72" y="86"/>
                </a:cxn>
                <a:cxn ang="0">
                  <a:pos x="70" y="72"/>
                </a:cxn>
                <a:cxn ang="0">
                  <a:pos x="142" y="190"/>
                </a:cxn>
                <a:cxn ang="0">
                  <a:pos x="104" y="194"/>
                </a:cxn>
                <a:cxn ang="0">
                  <a:pos x="74" y="202"/>
                </a:cxn>
                <a:cxn ang="0">
                  <a:pos x="48" y="214"/>
                </a:cxn>
                <a:cxn ang="0">
                  <a:pos x="16" y="244"/>
                </a:cxn>
                <a:cxn ang="0">
                  <a:pos x="0" y="268"/>
                </a:cxn>
                <a:cxn ang="0">
                  <a:pos x="284" y="308"/>
                </a:cxn>
                <a:cxn ang="0">
                  <a:pos x="284" y="268"/>
                </a:cxn>
                <a:cxn ang="0">
                  <a:pos x="268" y="244"/>
                </a:cxn>
                <a:cxn ang="0">
                  <a:pos x="234" y="214"/>
                </a:cxn>
                <a:cxn ang="0">
                  <a:pos x="210" y="202"/>
                </a:cxn>
                <a:cxn ang="0">
                  <a:pos x="180" y="194"/>
                </a:cxn>
                <a:cxn ang="0">
                  <a:pos x="142" y="190"/>
                </a:cxn>
              </a:cxnLst>
              <a:rect l="0" t="0" r="r" b="b"/>
              <a:pathLst>
                <a:path w="284" h="308">
                  <a:moveTo>
                    <a:pt x="70" y="72"/>
                  </a:moveTo>
                  <a:lnTo>
                    <a:pt x="70" y="72"/>
                  </a:lnTo>
                  <a:lnTo>
                    <a:pt x="72" y="56"/>
                  </a:lnTo>
                  <a:lnTo>
                    <a:pt x="76" y="44"/>
                  </a:lnTo>
                  <a:lnTo>
                    <a:pt x="82" y="30"/>
                  </a:lnTo>
                  <a:lnTo>
                    <a:pt x="90" y="20"/>
                  </a:lnTo>
                  <a:lnTo>
                    <a:pt x="102" y="12"/>
                  </a:lnTo>
                  <a:lnTo>
                    <a:pt x="114" y="6"/>
                  </a:lnTo>
                  <a:lnTo>
                    <a:pt x="128" y="2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2"/>
                  </a:lnTo>
                  <a:lnTo>
                    <a:pt x="170" y="6"/>
                  </a:lnTo>
                  <a:lnTo>
                    <a:pt x="182" y="12"/>
                  </a:lnTo>
                  <a:lnTo>
                    <a:pt x="192" y="20"/>
                  </a:lnTo>
                  <a:lnTo>
                    <a:pt x="202" y="30"/>
                  </a:lnTo>
                  <a:lnTo>
                    <a:pt x="208" y="44"/>
                  </a:lnTo>
                  <a:lnTo>
                    <a:pt x="212" y="56"/>
                  </a:lnTo>
                  <a:lnTo>
                    <a:pt x="212" y="72"/>
                  </a:lnTo>
                  <a:lnTo>
                    <a:pt x="212" y="72"/>
                  </a:lnTo>
                  <a:lnTo>
                    <a:pt x="212" y="86"/>
                  </a:lnTo>
                  <a:lnTo>
                    <a:pt x="208" y="100"/>
                  </a:lnTo>
                  <a:lnTo>
                    <a:pt x="202" y="112"/>
                  </a:lnTo>
                  <a:lnTo>
                    <a:pt x="192" y="122"/>
                  </a:lnTo>
                  <a:lnTo>
                    <a:pt x="182" y="130"/>
                  </a:lnTo>
                  <a:lnTo>
                    <a:pt x="170" y="138"/>
                  </a:lnTo>
                  <a:lnTo>
                    <a:pt x="156" y="14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28" y="142"/>
                  </a:lnTo>
                  <a:lnTo>
                    <a:pt x="114" y="138"/>
                  </a:lnTo>
                  <a:lnTo>
                    <a:pt x="102" y="130"/>
                  </a:lnTo>
                  <a:lnTo>
                    <a:pt x="90" y="122"/>
                  </a:lnTo>
                  <a:lnTo>
                    <a:pt x="82" y="112"/>
                  </a:lnTo>
                  <a:lnTo>
                    <a:pt x="76" y="100"/>
                  </a:lnTo>
                  <a:lnTo>
                    <a:pt x="72" y="86"/>
                  </a:lnTo>
                  <a:lnTo>
                    <a:pt x="70" y="72"/>
                  </a:lnTo>
                  <a:lnTo>
                    <a:pt x="70" y="72"/>
                  </a:lnTo>
                  <a:close/>
                  <a:moveTo>
                    <a:pt x="142" y="190"/>
                  </a:moveTo>
                  <a:lnTo>
                    <a:pt x="142" y="190"/>
                  </a:lnTo>
                  <a:lnTo>
                    <a:pt x="122" y="190"/>
                  </a:lnTo>
                  <a:lnTo>
                    <a:pt x="104" y="194"/>
                  </a:lnTo>
                  <a:lnTo>
                    <a:pt x="88" y="198"/>
                  </a:lnTo>
                  <a:lnTo>
                    <a:pt x="74" y="202"/>
                  </a:lnTo>
                  <a:lnTo>
                    <a:pt x="60" y="208"/>
                  </a:lnTo>
                  <a:lnTo>
                    <a:pt x="48" y="214"/>
                  </a:lnTo>
                  <a:lnTo>
                    <a:pt x="30" y="230"/>
                  </a:lnTo>
                  <a:lnTo>
                    <a:pt x="16" y="244"/>
                  </a:lnTo>
                  <a:lnTo>
                    <a:pt x="6" y="256"/>
                  </a:lnTo>
                  <a:lnTo>
                    <a:pt x="0" y="268"/>
                  </a:lnTo>
                  <a:lnTo>
                    <a:pt x="0" y="308"/>
                  </a:lnTo>
                  <a:lnTo>
                    <a:pt x="284" y="308"/>
                  </a:lnTo>
                  <a:lnTo>
                    <a:pt x="284" y="268"/>
                  </a:lnTo>
                  <a:lnTo>
                    <a:pt x="284" y="268"/>
                  </a:lnTo>
                  <a:lnTo>
                    <a:pt x="278" y="256"/>
                  </a:lnTo>
                  <a:lnTo>
                    <a:pt x="268" y="244"/>
                  </a:lnTo>
                  <a:lnTo>
                    <a:pt x="254" y="230"/>
                  </a:lnTo>
                  <a:lnTo>
                    <a:pt x="234" y="214"/>
                  </a:lnTo>
                  <a:lnTo>
                    <a:pt x="224" y="208"/>
                  </a:lnTo>
                  <a:lnTo>
                    <a:pt x="210" y="202"/>
                  </a:lnTo>
                  <a:lnTo>
                    <a:pt x="196" y="198"/>
                  </a:lnTo>
                  <a:lnTo>
                    <a:pt x="180" y="194"/>
                  </a:lnTo>
                  <a:lnTo>
                    <a:pt x="162" y="190"/>
                  </a:lnTo>
                  <a:lnTo>
                    <a:pt x="142" y="190"/>
                  </a:lnTo>
                  <a:lnTo>
                    <a:pt x="142" y="19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706332" y="1778843"/>
            <a:ext cx="1960596" cy="1791243"/>
            <a:chOff x="717903" y="1294594"/>
            <a:chExt cx="1960596" cy="1791243"/>
          </a:xfrm>
        </p:grpSpPr>
        <p:sp>
          <p:nvSpPr>
            <p:cNvPr id="46" name="椭圆 45"/>
            <p:cNvSpPr/>
            <p:nvPr/>
          </p:nvSpPr>
          <p:spPr>
            <a:xfrm>
              <a:off x="933006" y="1340344"/>
              <a:ext cx="1745493" cy="174549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 cmpd="sng">
              <a:solidFill>
                <a:schemeClr val="bg1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/>
            </a:p>
          </p:txBody>
        </p:sp>
        <p:sp>
          <p:nvSpPr>
            <p:cNvPr id="47" name="Freeform 220"/>
            <p:cNvSpPr>
              <a:spLocks/>
            </p:cNvSpPr>
            <p:nvPr/>
          </p:nvSpPr>
          <p:spPr bwMode="auto">
            <a:xfrm rot="3519006">
              <a:off x="625219" y="1387278"/>
              <a:ext cx="712964" cy="527596"/>
            </a:xfrm>
            <a:custGeom>
              <a:avLst/>
              <a:gdLst>
                <a:gd name="T0" fmla="*/ 77 w 100"/>
                <a:gd name="T1" fmla="*/ 0 h 74"/>
                <a:gd name="T2" fmla="*/ 66 w 100"/>
                <a:gd name="T3" fmla="*/ 3 h 74"/>
                <a:gd name="T4" fmla="*/ 31 w 100"/>
                <a:gd name="T5" fmla="*/ 20 h 74"/>
                <a:gd name="T6" fmla="*/ 30 w 100"/>
                <a:gd name="T7" fmla="*/ 23 h 74"/>
                <a:gd name="T8" fmla="*/ 31 w 100"/>
                <a:gd name="T9" fmla="*/ 24 h 74"/>
                <a:gd name="T10" fmla="*/ 33 w 100"/>
                <a:gd name="T11" fmla="*/ 24 h 74"/>
                <a:gd name="T12" fmla="*/ 69 w 100"/>
                <a:gd name="T13" fmla="*/ 7 h 74"/>
                <a:gd name="T14" fmla="*/ 77 w 100"/>
                <a:gd name="T15" fmla="*/ 4 h 74"/>
                <a:gd name="T16" fmla="*/ 83 w 100"/>
                <a:gd name="T17" fmla="*/ 5 h 74"/>
                <a:gd name="T18" fmla="*/ 89 w 100"/>
                <a:gd name="T19" fmla="*/ 9 h 74"/>
                <a:gd name="T20" fmla="*/ 93 w 100"/>
                <a:gd name="T21" fmla="*/ 15 h 74"/>
                <a:gd name="T22" fmla="*/ 95 w 100"/>
                <a:gd name="T23" fmla="*/ 28 h 74"/>
                <a:gd name="T24" fmla="*/ 91 w 100"/>
                <a:gd name="T25" fmla="*/ 34 h 74"/>
                <a:gd name="T26" fmla="*/ 25 w 100"/>
                <a:gd name="T27" fmla="*/ 67 h 74"/>
                <a:gd name="T28" fmla="*/ 18 w 100"/>
                <a:gd name="T29" fmla="*/ 69 h 74"/>
                <a:gd name="T30" fmla="*/ 15 w 100"/>
                <a:gd name="T31" fmla="*/ 69 h 74"/>
                <a:gd name="T32" fmla="*/ 8 w 100"/>
                <a:gd name="T33" fmla="*/ 65 h 74"/>
                <a:gd name="T34" fmla="*/ 6 w 100"/>
                <a:gd name="T35" fmla="*/ 62 h 74"/>
                <a:gd name="T36" fmla="*/ 6 w 100"/>
                <a:gd name="T37" fmla="*/ 51 h 74"/>
                <a:gd name="T38" fmla="*/ 12 w 100"/>
                <a:gd name="T39" fmla="*/ 43 h 74"/>
                <a:gd name="T40" fmla="*/ 66 w 100"/>
                <a:gd name="T41" fmla="*/ 17 h 74"/>
                <a:gd name="T42" fmla="*/ 71 w 100"/>
                <a:gd name="T43" fmla="*/ 16 h 74"/>
                <a:gd name="T44" fmla="*/ 73 w 100"/>
                <a:gd name="T45" fmla="*/ 17 h 74"/>
                <a:gd name="T46" fmla="*/ 79 w 100"/>
                <a:gd name="T47" fmla="*/ 21 h 74"/>
                <a:gd name="T48" fmla="*/ 79 w 100"/>
                <a:gd name="T49" fmla="*/ 26 h 74"/>
                <a:gd name="T50" fmla="*/ 79 w 100"/>
                <a:gd name="T51" fmla="*/ 28 h 74"/>
                <a:gd name="T52" fmla="*/ 75 w 100"/>
                <a:gd name="T53" fmla="*/ 34 h 74"/>
                <a:gd name="T54" fmla="*/ 23 w 100"/>
                <a:gd name="T55" fmla="*/ 58 h 74"/>
                <a:gd name="T56" fmla="*/ 22 w 100"/>
                <a:gd name="T57" fmla="*/ 61 h 74"/>
                <a:gd name="T58" fmla="*/ 25 w 100"/>
                <a:gd name="T59" fmla="*/ 62 h 74"/>
                <a:gd name="T60" fmla="*/ 26 w 100"/>
                <a:gd name="T61" fmla="*/ 62 h 74"/>
                <a:gd name="T62" fmla="*/ 76 w 100"/>
                <a:gd name="T63" fmla="*/ 38 h 74"/>
                <a:gd name="T64" fmla="*/ 83 w 100"/>
                <a:gd name="T65" fmla="*/ 30 h 74"/>
                <a:gd name="T66" fmla="*/ 84 w 100"/>
                <a:gd name="T67" fmla="*/ 24 h 74"/>
                <a:gd name="T68" fmla="*/ 83 w 100"/>
                <a:gd name="T69" fmla="*/ 20 h 74"/>
                <a:gd name="T70" fmla="*/ 75 w 100"/>
                <a:gd name="T71" fmla="*/ 13 h 74"/>
                <a:gd name="T72" fmla="*/ 71 w 100"/>
                <a:gd name="T73" fmla="*/ 12 h 74"/>
                <a:gd name="T74" fmla="*/ 64 w 100"/>
                <a:gd name="T75" fmla="*/ 13 h 74"/>
                <a:gd name="T76" fmla="*/ 11 w 100"/>
                <a:gd name="T77" fmla="*/ 39 h 74"/>
                <a:gd name="T78" fmla="*/ 0 w 100"/>
                <a:gd name="T79" fmla="*/ 50 h 74"/>
                <a:gd name="T80" fmla="*/ 2 w 100"/>
                <a:gd name="T81" fmla="*/ 63 h 74"/>
                <a:gd name="T82" fmla="*/ 4 w 100"/>
                <a:gd name="T83" fmla="*/ 67 h 74"/>
                <a:gd name="T84" fmla="*/ 14 w 100"/>
                <a:gd name="T85" fmla="*/ 73 h 74"/>
                <a:gd name="T86" fmla="*/ 18 w 100"/>
                <a:gd name="T87" fmla="*/ 74 h 74"/>
                <a:gd name="T88" fmla="*/ 23 w 100"/>
                <a:gd name="T89" fmla="*/ 73 h 74"/>
                <a:gd name="T90" fmla="*/ 87 w 100"/>
                <a:gd name="T91" fmla="*/ 42 h 74"/>
                <a:gd name="T92" fmla="*/ 91 w 100"/>
                <a:gd name="T93" fmla="*/ 40 h 74"/>
                <a:gd name="T94" fmla="*/ 98 w 100"/>
                <a:gd name="T95" fmla="*/ 34 h 74"/>
                <a:gd name="T96" fmla="*/ 99 w 100"/>
                <a:gd name="T97" fmla="*/ 30 h 74"/>
                <a:gd name="T98" fmla="*/ 100 w 100"/>
                <a:gd name="T99" fmla="*/ 20 h 74"/>
                <a:gd name="T100" fmla="*/ 98 w 100"/>
                <a:gd name="T101" fmla="*/ 12 h 74"/>
                <a:gd name="T102" fmla="*/ 96 w 100"/>
                <a:gd name="T103" fmla="*/ 8 h 74"/>
                <a:gd name="T104" fmla="*/ 89 w 100"/>
                <a:gd name="T105" fmla="*/ 3 h 74"/>
                <a:gd name="T106" fmla="*/ 85 w 100"/>
                <a:gd name="T107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0" h="74">
                  <a:moveTo>
                    <a:pt x="77" y="0"/>
                  </a:moveTo>
                  <a:lnTo>
                    <a:pt x="77" y="0"/>
                  </a:lnTo>
                  <a:lnTo>
                    <a:pt x="72" y="1"/>
                  </a:lnTo>
                  <a:lnTo>
                    <a:pt x="66" y="3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0" y="21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33" y="24"/>
                  </a:lnTo>
                  <a:lnTo>
                    <a:pt x="69" y="7"/>
                  </a:lnTo>
                  <a:lnTo>
                    <a:pt x="69" y="7"/>
                  </a:lnTo>
                  <a:lnTo>
                    <a:pt x="73" y="5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83" y="5"/>
                  </a:lnTo>
                  <a:lnTo>
                    <a:pt x="83" y="5"/>
                  </a:lnTo>
                  <a:lnTo>
                    <a:pt x="89" y="9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6" y="21"/>
                  </a:lnTo>
                  <a:lnTo>
                    <a:pt x="95" y="28"/>
                  </a:lnTo>
                  <a:lnTo>
                    <a:pt x="95" y="28"/>
                  </a:lnTo>
                  <a:lnTo>
                    <a:pt x="91" y="34"/>
                  </a:lnTo>
                  <a:lnTo>
                    <a:pt x="85" y="38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18" y="69"/>
                  </a:lnTo>
                  <a:lnTo>
                    <a:pt x="18" y="69"/>
                  </a:lnTo>
                  <a:lnTo>
                    <a:pt x="15" y="69"/>
                  </a:lnTo>
                  <a:lnTo>
                    <a:pt x="11" y="67"/>
                  </a:lnTo>
                  <a:lnTo>
                    <a:pt x="8" y="65"/>
                  </a:lnTo>
                  <a:lnTo>
                    <a:pt x="6" y="62"/>
                  </a:lnTo>
                  <a:lnTo>
                    <a:pt x="6" y="62"/>
                  </a:lnTo>
                  <a:lnTo>
                    <a:pt x="4" y="57"/>
                  </a:lnTo>
                  <a:lnTo>
                    <a:pt x="6" y="51"/>
                  </a:lnTo>
                  <a:lnTo>
                    <a:pt x="8" y="47"/>
                  </a:lnTo>
                  <a:lnTo>
                    <a:pt x="12" y="43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71" y="16"/>
                  </a:lnTo>
                  <a:lnTo>
                    <a:pt x="71" y="16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6" y="19"/>
                  </a:lnTo>
                  <a:lnTo>
                    <a:pt x="79" y="21"/>
                  </a:lnTo>
                  <a:lnTo>
                    <a:pt x="79" y="21"/>
                  </a:lnTo>
                  <a:lnTo>
                    <a:pt x="79" y="26"/>
                  </a:lnTo>
                  <a:lnTo>
                    <a:pt x="79" y="28"/>
                  </a:lnTo>
                  <a:lnTo>
                    <a:pt x="79" y="28"/>
                  </a:lnTo>
                  <a:lnTo>
                    <a:pt x="77" y="31"/>
                  </a:lnTo>
                  <a:lnTo>
                    <a:pt x="75" y="34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2" y="59"/>
                  </a:lnTo>
                  <a:lnTo>
                    <a:pt x="22" y="61"/>
                  </a:lnTo>
                  <a:lnTo>
                    <a:pt x="22" y="61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6" y="62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80" y="35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4" y="24"/>
                  </a:lnTo>
                  <a:lnTo>
                    <a:pt x="83" y="20"/>
                  </a:lnTo>
                  <a:lnTo>
                    <a:pt x="83" y="20"/>
                  </a:lnTo>
                  <a:lnTo>
                    <a:pt x="79" y="16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1" y="12"/>
                  </a:lnTo>
                  <a:lnTo>
                    <a:pt x="71" y="12"/>
                  </a:lnTo>
                  <a:lnTo>
                    <a:pt x="64" y="13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4" y="44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4" y="67"/>
                  </a:lnTo>
                  <a:lnTo>
                    <a:pt x="8" y="71"/>
                  </a:lnTo>
                  <a:lnTo>
                    <a:pt x="14" y="73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7" y="71"/>
                  </a:lnTo>
                  <a:lnTo>
                    <a:pt x="87" y="42"/>
                  </a:lnTo>
                  <a:lnTo>
                    <a:pt x="87" y="42"/>
                  </a:lnTo>
                  <a:lnTo>
                    <a:pt x="91" y="40"/>
                  </a:lnTo>
                  <a:lnTo>
                    <a:pt x="95" y="36"/>
                  </a:lnTo>
                  <a:lnTo>
                    <a:pt x="98" y="34"/>
                  </a:lnTo>
                  <a:lnTo>
                    <a:pt x="99" y="30"/>
                  </a:lnTo>
                  <a:lnTo>
                    <a:pt x="99" y="30"/>
                  </a:lnTo>
                  <a:lnTo>
                    <a:pt x="100" y="26"/>
                  </a:lnTo>
                  <a:lnTo>
                    <a:pt x="100" y="20"/>
                  </a:lnTo>
                  <a:lnTo>
                    <a:pt x="100" y="16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6" y="8"/>
                  </a:lnTo>
                  <a:lnTo>
                    <a:pt x="92" y="5"/>
                  </a:lnTo>
                  <a:lnTo>
                    <a:pt x="89" y="3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8" name="Freeform 230"/>
            <p:cNvSpPr>
              <a:spLocks noEditPoints="1"/>
            </p:cNvSpPr>
            <p:nvPr/>
          </p:nvSpPr>
          <p:spPr bwMode="auto">
            <a:xfrm>
              <a:off x="1505186" y="1875474"/>
              <a:ext cx="601133" cy="651933"/>
            </a:xfrm>
            <a:custGeom>
              <a:avLst/>
              <a:gdLst/>
              <a:ahLst/>
              <a:cxnLst>
                <a:cxn ang="0">
                  <a:pos x="70" y="72"/>
                </a:cxn>
                <a:cxn ang="0">
                  <a:pos x="76" y="44"/>
                </a:cxn>
                <a:cxn ang="0">
                  <a:pos x="90" y="20"/>
                </a:cxn>
                <a:cxn ang="0">
                  <a:pos x="114" y="6"/>
                </a:cxn>
                <a:cxn ang="0">
                  <a:pos x="142" y="0"/>
                </a:cxn>
                <a:cxn ang="0">
                  <a:pos x="156" y="2"/>
                </a:cxn>
                <a:cxn ang="0">
                  <a:pos x="182" y="12"/>
                </a:cxn>
                <a:cxn ang="0">
                  <a:pos x="202" y="30"/>
                </a:cxn>
                <a:cxn ang="0">
                  <a:pos x="212" y="56"/>
                </a:cxn>
                <a:cxn ang="0">
                  <a:pos x="212" y="72"/>
                </a:cxn>
                <a:cxn ang="0">
                  <a:pos x="208" y="100"/>
                </a:cxn>
                <a:cxn ang="0">
                  <a:pos x="192" y="122"/>
                </a:cxn>
                <a:cxn ang="0">
                  <a:pos x="170" y="138"/>
                </a:cxn>
                <a:cxn ang="0">
                  <a:pos x="142" y="142"/>
                </a:cxn>
                <a:cxn ang="0">
                  <a:pos x="128" y="142"/>
                </a:cxn>
                <a:cxn ang="0">
                  <a:pos x="102" y="130"/>
                </a:cxn>
                <a:cxn ang="0">
                  <a:pos x="82" y="112"/>
                </a:cxn>
                <a:cxn ang="0">
                  <a:pos x="72" y="86"/>
                </a:cxn>
                <a:cxn ang="0">
                  <a:pos x="70" y="72"/>
                </a:cxn>
                <a:cxn ang="0">
                  <a:pos x="142" y="190"/>
                </a:cxn>
                <a:cxn ang="0">
                  <a:pos x="104" y="194"/>
                </a:cxn>
                <a:cxn ang="0">
                  <a:pos x="74" y="202"/>
                </a:cxn>
                <a:cxn ang="0">
                  <a:pos x="48" y="214"/>
                </a:cxn>
                <a:cxn ang="0">
                  <a:pos x="16" y="244"/>
                </a:cxn>
                <a:cxn ang="0">
                  <a:pos x="0" y="268"/>
                </a:cxn>
                <a:cxn ang="0">
                  <a:pos x="284" y="308"/>
                </a:cxn>
                <a:cxn ang="0">
                  <a:pos x="284" y="268"/>
                </a:cxn>
                <a:cxn ang="0">
                  <a:pos x="268" y="244"/>
                </a:cxn>
                <a:cxn ang="0">
                  <a:pos x="234" y="214"/>
                </a:cxn>
                <a:cxn ang="0">
                  <a:pos x="210" y="202"/>
                </a:cxn>
                <a:cxn ang="0">
                  <a:pos x="180" y="194"/>
                </a:cxn>
                <a:cxn ang="0">
                  <a:pos x="142" y="190"/>
                </a:cxn>
              </a:cxnLst>
              <a:rect l="0" t="0" r="r" b="b"/>
              <a:pathLst>
                <a:path w="284" h="308">
                  <a:moveTo>
                    <a:pt x="70" y="72"/>
                  </a:moveTo>
                  <a:lnTo>
                    <a:pt x="70" y="72"/>
                  </a:lnTo>
                  <a:lnTo>
                    <a:pt x="72" y="56"/>
                  </a:lnTo>
                  <a:lnTo>
                    <a:pt x="76" y="44"/>
                  </a:lnTo>
                  <a:lnTo>
                    <a:pt x="82" y="30"/>
                  </a:lnTo>
                  <a:lnTo>
                    <a:pt x="90" y="20"/>
                  </a:lnTo>
                  <a:lnTo>
                    <a:pt x="102" y="12"/>
                  </a:lnTo>
                  <a:lnTo>
                    <a:pt x="114" y="6"/>
                  </a:lnTo>
                  <a:lnTo>
                    <a:pt x="128" y="2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2"/>
                  </a:lnTo>
                  <a:lnTo>
                    <a:pt x="170" y="6"/>
                  </a:lnTo>
                  <a:lnTo>
                    <a:pt x="182" y="12"/>
                  </a:lnTo>
                  <a:lnTo>
                    <a:pt x="192" y="20"/>
                  </a:lnTo>
                  <a:lnTo>
                    <a:pt x="202" y="30"/>
                  </a:lnTo>
                  <a:lnTo>
                    <a:pt x="208" y="44"/>
                  </a:lnTo>
                  <a:lnTo>
                    <a:pt x="212" y="56"/>
                  </a:lnTo>
                  <a:lnTo>
                    <a:pt x="212" y="72"/>
                  </a:lnTo>
                  <a:lnTo>
                    <a:pt x="212" y="72"/>
                  </a:lnTo>
                  <a:lnTo>
                    <a:pt x="212" y="86"/>
                  </a:lnTo>
                  <a:lnTo>
                    <a:pt x="208" y="100"/>
                  </a:lnTo>
                  <a:lnTo>
                    <a:pt x="202" y="112"/>
                  </a:lnTo>
                  <a:lnTo>
                    <a:pt x="192" y="122"/>
                  </a:lnTo>
                  <a:lnTo>
                    <a:pt x="182" y="130"/>
                  </a:lnTo>
                  <a:lnTo>
                    <a:pt x="170" y="138"/>
                  </a:lnTo>
                  <a:lnTo>
                    <a:pt x="156" y="14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28" y="142"/>
                  </a:lnTo>
                  <a:lnTo>
                    <a:pt x="114" y="138"/>
                  </a:lnTo>
                  <a:lnTo>
                    <a:pt x="102" y="130"/>
                  </a:lnTo>
                  <a:lnTo>
                    <a:pt x="90" y="122"/>
                  </a:lnTo>
                  <a:lnTo>
                    <a:pt x="82" y="112"/>
                  </a:lnTo>
                  <a:lnTo>
                    <a:pt x="76" y="100"/>
                  </a:lnTo>
                  <a:lnTo>
                    <a:pt x="72" y="86"/>
                  </a:lnTo>
                  <a:lnTo>
                    <a:pt x="70" y="72"/>
                  </a:lnTo>
                  <a:lnTo>
                    <a:pt x="70" y="72"/>
                  </a:lnTo>
                  <a:close/>
                  <a:moveTo>
                    <a:pt x="142" y="190"/>
                  </a:moveTo>
                  <a:lnTo>
                    <a:pt x="142" y="190"/>
                  </a:lnTo>
                  <a:lnTo>
                    <a:pt x="122" y="190"/>
                  </a:lnTo>
                  <a:lnTo>
                    <a:pt x="104" y="194"/>
                  </a:lnTo>
                  <a:lnTo>
                    <a:pt x="88" y="198"/>
                  </a:lnTo>
                  <a:lnTo>
                    <a:pt x="74" y="202"/>
                  </a:lnTo>
                  <a:lnTo>
                    <a:pt x="60" y="208"/>
                  </a:lnTo>
                  <a:lnTo>
                    <a:pt x="48" y="214"/>
                  </a:lnTo>
                  <a:lnTo>
                    <a:pt x="30" y="230"/>
                  </a:lnTo>
                  <a:lnTo>
                    <a:pt x="16" y="244"/>
                  </a:lnTo>
                  <a:lnTo>
                    <a:pt x="6" y="256"/>
                  </a:lnTo>
                  <a:lnTo>
                    <a:pt x="0" y="268"/>
                  </a:lnTo>
                  <a:lnTo>
                    <a:pt x="0" y="308"/>
                  </a:lnTo>
                  <a:lnTo>
                    <a:pt x="284" y="308"/>
                  </a:lnTo>
                  <a:lnTo>
                    <a:pt x="284" y="268"/>
                  </a:lnTo>
                  <a:lnTo>
                    <a:pt x="284" y="268"/>
                  </a:lnTo>
                  <a:lnTo>
                    <a:pt x="278" y="256"/>
                  </a:lnTo>
                  <a:lnTo>
                    <a:pt x="268" y="244"/>
                  </a:lnTo>
                  <a:lnTo>
                    <a:pt x="254" y="230"/>
                  </a:lnTo>
                  <a:lnTo>
                    <a:pt x="234" y="214"/>
                  </a:lnTo>
                  <a:lnTo>
                    <a:pt x="224" y="208"/>
                  </a:lnTo>
                  <a:lnTo>
                    <a:pt x="210" y="202"/>
                  </a:lnTo>
                  <a:lnTo>
                    <a:pt x="196" y="198"/>
                  </a:lnTo>
                  <a:lnTo>
                    <a:pt x="180" y="194"/>
                  </a:lnTo>
                  <a:lnTo>
                    <a:pt x="162" y="190"/>
                  </a:lnTo>
                  <a:lnTo>
                    <a:pt x="142" y="190"/>
                  </a:lnTo>
                  <a:lnTo>
                    <a:pt x="142" y="19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-334868" y="-785851"/>
            <a:ext cx="2371523" cy="3395905"/>
            <a:chOff x="-334868" y="-785851"/>
            <a:chExt cx="2371523" cy="3395905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7333" b="89556" l="7828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92" t="45779" b="5503"/>
            <a:stretch/>
          </p:blipFill>
          <p:spPr>
            <a:xfrm rot="10800000">
              <a:off x="-289285" y="-785851"/>
              <a:ext cx="1745207" cy="2088168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1778" b="100000" l="44079" r="73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15" t="69024" r="27691" b="-2139"/>
            <a:stretch/>
          </p:blipFill>
          <p:spPr>
            <a:xfrm rot="253989">
              <a:off x="-334868" y="937065"/>
              <a:ext cx="2371523" cy="1672989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1778" b="49111" l="40658" r="717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69" t="10438" r="28256" b="48488"/>
            <a:stretch/>
          </p:blipFill>
          <p:spPr>
            <a:xfrm rot="9694269">
              <a:off x="357520" y="695704"/>
              <a:ext cx="1053816" cy="7455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810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22" b="73556" l="29737" r="497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13" t="22856" r="50000" b="20716"/>
          <a:stretch/>
        </p:blipFill>
        <p:spPr>
          <a:xfrm rot="6560289">
            <a:off x="9389571" y="-992300"/>
            <a:ext cx="2357485" cy="38447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78" b="58222" l="74342" r="972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629" b="41293"/>
          <a:stretch/>
        </p:blipFill>
        <p:spPr>
          <a:xfrm rot="8769112">
            <a:off x="6494507" y="-819235"/>
            <a:ext cx="4290939" cy="25163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44" b="21093" l="53569" r="821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4305" b="76563"/>
          <a:stretch/>
        </p:blipFill>
        <p:spPr>
          <a:xfrm rot="19673236">
            <a:off x="9155647" y="4945434"/>
            <a:ext cx="5127390" cy="19934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333" b="89556" l="782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892" t="45779" b="5503"/>
          <a:stretch/>
        </p:blipFill>
        <p:spPr>
          <a:xfrm>
            <a:off x="10502280" y="1237341"/>
            <a:ext cx="1745207" cy="208816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889" b="99333" l="2895" r="310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55" t="63278" r="69723"/>
          <a:stretch/>
        </p:blipFill>
        <p:spPr>
          <a:xfrm rot="18722946">
            <a:off x="7856019" y="5676573"/>
            <a:ext cx="2090982" cy="223817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06324" y="1988327"/>
            <a:ext cx="9253174" cy="2215991"/>
            <a:chOff x="906324" y="1988327"/>
            <a:chExt cx="9253174" cy="2215991"/>
          </a:xfrm>
        </p:grpSpPr>
        <p:sp>
          <p:nvSpPr>
            <p:cNvPr id="14" name="文本框 2"/>
            <p:cNvSpPr txBox="1"/>
            <p:nvPr/>
          </p:nvSpPr>
          <p:spPr>
            <a:xfrm>
              <a:off x="906324" y="1988327"/>
              <a:ext cx="5118709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800" dirty="0" smtClean="0">
                  <a:solidFill>
                    <a:schemeClr val="accent2"/>
                  </a:solidFill>
                </a:rPr>
                <a:t>THREE</a:t>
              </a:r>
              <a:endParaRPr kumimoji="1" lang="zh-CN" altLang="en-US" sz="13800" dirty="0">
                <a:solidFill>
                  <a:schemeClr val="accent2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025033" y="3095652"/>
              <a:ext cx="41344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4400" dirty="0" smtClean="0">
                  <a:solidFill>
                    <a:schemeClr val="accent2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消费者购物分析</a:t>
              </a:r>
              <a:endParaRPr kumimoji="1" lang="zh-CN" altLang="en-US" sz="4400" dirty="0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831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20928" y="584324"/>
            <a:ext cx="5840938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267" dirty="0">
                <a:solidFill>
                  <a:srgbClr val="103154"/>
                </a:solidFill>
                <a:latin typeface="Century Gothic"/>
                <a:ea typeface="微软雅黑"/>
              </a:rPr>
              <a:t>YOUR</a:t>
            </a:r>
            <a:r>
              <a:rPr kumimoji="1" lang="zh-CN" altLang="en-US" sz="4267" dirty="0">
                <a:solidFill>
                  <a:srgbClr val="103154"/>
                </a:solidFill>
                <a:latin typeface="Century Gothic"/>
                <a:ea typeface="微软雅黑"/>
              </a:rPr>
              <a:t> </a:t>
            </a:r>
            <a:r>
              <a:rPr kumimoji="1" lang="en-US" altLang="zh-CN" sz="4267" dirty="0">
                <a:solidFill>
                  <a:srgbClr val="103154"/>
                </a:solidFill>
                <a:latin typeface="Century Gothic"/>
                <a:ea typeface="微软雅黑"/>
              </a:rPr>
              <a:t>TITLE</a:t>
            </a:r>
            <a:r>
              <a:rPr kumimoji="1" lang="zh-CN" altLang="en-US" sz="4267" dirty="0">
                <a:solidFill>
                  <a:srgbClr val="103154"/>
                </a:solidFill>
                <a:latin typeface="Century Gothic"/>
                <a:ea typeface="微软雅黑"/>
              </a:rPr>
              <a:t> </a:t>
            </a:r>
            <a:r>
              <a:rPr kumimoji="1" lang="en-US" altLang="zh-CN" sz="4267" dirty="0">
                <a:solidFill>
                  <a:srgbClr val="103154"/>
                </a:solidFill>
                <a:latin typeface="Century Gothic"/>
                <a:ea typeface="微软雅黑"/>
              </a:rPr>
              <a:t>HERE</a:t>
            </a:r>
          </a:p>
          <a:p>
            <a:r>
              <a:rPr kumimoji="1" lang="zh-CN" altLang="en-US" sz="4267" dirty="0">
                <a:solidFill>
                  <a:srgbClr val="103154"/>
                </a:solidFill>
                <a:latin typeface="Century Gothic"/>
                <a:ea typeface="微软雅黑"/>
              </a:rPr>
              <a:t> </a:t>
            </a:r>
            <a:r>
              <a:rPr kumimoji="1" lang="zh-CN" altLang="en-US" sz="4267" dirty="0" smtClean="0">
                <a:solidFill>
                  <a:srgbClr val="103154"/>
                </a:solidFill>
                <a:latin typeface="Century Gothic"/>
                <a:ea typeface="微软雅黑"/>
              </a:rPr>
              <a:t>需求阶段</a:t>
            </a:r>
            <a:endParaRPr kumimoji="1" lang="zh-CN" altLang="en-US" sz="4267" dirty="0">
              <a:solidFill>
                <a:srgbClr val="103154"/>
              </a:solidFill>
              <a:latin typeface="Century Gothic"/>
              <a:ea typeface="微软雅黑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20929" y="2274166"/>
            <a:ext cx="5413910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 smtClean="0">
                <a:solidFill>
                  <a:srgbClr val="103154"/>
                </a:solidFill>
                <a:latin typeface="+mj-ea"/>
                <a:ea typeface="+mj-ea"/>
              </a:rPr>
              <a:t>我需要。。。</a:t>
            </a:r>
            <a:endParaRPr lang="en-US" altLang="zh-CN" sz="1333" dirty="0">
              <a:solidFill>
                <a:srgbClr val="103154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rgbClr val="103154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标题数字等都可以通过点击和重新输入进行更改，顶部“开始”面板中可以对字体、字号、颜色、行距等进行修改。建议正文字号</a:t>
            </a:r>
            <a:r>
              <a:rPr lang="en-US" altLang="zh-CN" sz="1333" dirty="0">
                <a:solidFill>
                  <a:srgbClr val="103154"/>
                </a:solidFill>
                <a:latin typeface="+mj-ea"/>
                <a:ea typeface="+mj-ea"/>
              </a:rPr>
              <a:t>10</a:t>
            </a:r>
            <a:r>
              <a:rPr lang="zh-CN" altLang="en-US" sz="1333" dirty="0">
                <a:solidFill>
                  <a:srgbClr val="103154"/>
                </a:solidFill>
                <a:latin typeface="+mj-ea"/>
                <a:ea typeface="+mj-ea"/>
              </a:rPr>
              <a:t>，</a:t>
            </a:r>
            <a:r>
              <a:rPr lang="en-US" altLang="zh-CN" sz="1333" dirty="0">
                <a:solidFill>
                  <a:srgbClr val="103154"/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rgbClr val="103154"/>
                </a:solidFill>
                <a:latin typeface="+mj-ea"/>
                <a:ea typeface="+mj-ea"/>
              </a:rPr>
              <a:t>倍行距。标题数字等都可以通过点击和重新输入进行更改，顶部“开始”面板中可以对字体、字号、颜色、行距等进行修改。建议正文字号</a:t>
            </a:r>
            <a:r>
              <a:rPr lang="en-US" altLang="zh-CN" sz="1333" dirty="0">
                <a:solidFill>
                  <a:srgbClr val="103154"/>
                </a:solidFill>
                <a:latin typeface="+mj-ea"/>
                <a:ea typeface="+mj-ea"/>
              </a:rPr>
              <a:t>10</a:t>
            </a:r>
            <a:r>
              <a:rPr lang="zh-CN" altLang="en-US" sz="1333" dirty="0">
                <a:solidFill>
                  <a:srgbClr val="103154"/>
                </a:solidFill>
                <a:latin typeface="+mj-ea"/>
                <a:ea typeface="+mj-ea"/>
              </a:rPr>
              <a:t>，</a:t>
            </a:r>
            <a:r>
              <a:rPr lang="en-US" altLang="zh-CN" sz="1333" dirty="0">
                <a:solidFill>
                  <a:srgbClr val="103154"/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rgbClr val="103154"/>
                </a:solidFill>
                <a:latin typeface="+mj-ea"/>
                <a:ea typeface="+mj-ea"/>
              </a:rPr>
              <a:t>倍行距。标题数字等都可以通过点击和重新输入进行更改，顶部“开始”面板中可以对字体、字号、颜色、行距等进行修改。建议正文字号</a:t>
            </a:r>
            <a:r>
              <a:rPr lang="en-US" altLang="zh-CN" sz="1333" dirty="0">
                <a:solidFill>
                  <a:srgbClr val="103154"/>
                </a:solidFill>
                <a:latin typeface="+mj-ea"/>
                <a:ea typeface="+mj-ea"/>
              </a:rPr>
              <a:t>10</a:t>
            </a:r>
            <a:r>
              <a:rPr lang="zh-CN" altLang="en-US" sz="1333" dirty="0">
                <a:solidFill>
                  <a:srgbClr val="103154"/>
                </a:solidFill>
                <a:latin typeface="+mj-ea"/>
                <a:ea typeface="+mj-ea"/>
              </a:rPr>
              <a:t>，</a:t>
            </a:r>
            <a:r>
              <a:rPr lang="en-US" altLang="zh-CN" sz="1333" dirty="0">
                <a:solidFill>
                  <a:srgbClr val="103154"/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rgbClr val="103154"/>
                </a:solidFill>
                <a:latin typeface="+mj-ea"/>
                <a:ea typeface="+mj-ea"/>
              </a:rPr>
              <a:t>倍行距。标题数字等都可以通过点击和重新输入进行更改，顶部“开始”面板中可以对字体、字号、颜色、行距等进行修改。建议正文字号</a:t>
            </a:r>
            <a:r>
              <a:rPr lang="en-US" altLang="zh-CN" sz="1333" dirty="0">
                <a:solidFill>
                  <a:srgbClr val="103154"/>
                </a:solidFill>
                <a:latin typeface="+mj-ea"/>
                <a:ea typeface="+mj-ea"/>
              </a:rPr>
              <a:t>10</a:t>
            </a:r>
            <a:r>
              <a:rPr lang="zh-CN" altLang="en-US" sz="1333" dirty="0">
                <a:solidFill>
                  <a:srgbClr val="103154"/>
                </a:solidFill>
                <a:latin typeface="+mj-ea"/>
                <a:ea typeface="+mj-ea"/>
              </a:rPr>
              <a:t>，</a:t>
            </a:r>
            <a:r>
              <a:rPr lang="en-US" altLang="zh-CN" sz="1333" dirty="0">
                <a:solidFill>
                  <a:srgbClr val="103154"/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rgbClr val="103154"/>
                </a:solidFill>
                <a:latin typeface="+mj-ea"/>
                <a:ea typeface="+mj-ea"/>
              </a:rPr>
              <a:t>倍行距。标题数字等都可以通过点击和重新输入进行更改，顶部“开始”面板中可以对字体、字号、颜色、行距等进行修改。建议正文字号</a:t>
            </a:r>
            <a:r>
              <a:rPr lang="en-US" altLang="zh-CN" sz="1333" dirty="0">
                <a:solidFill>
                  <a:srgbClr val="103154"/>
                </a:solidFill>
                <a:latin typeface="+mj-ea"/>
                <a:ea typeface="+mj-ea"/>
              </a:rPr>
              <a:t>10</a:t>
            </a:r>
            <a:r>
              <a:rPr lang="zh-CN" altLang="en-US" sz="1333" dirty="0">
                <a:solidFill>
                  <a:srgbClr val="103154"/>
                </a:solidFill>
                <a:latin typeface="+mj-ea"/>
                <a:ea typeface="+mj-ea"/>
              </a:rPr>
              <a:t>，</a:t>
            </a:r>
            <a:r>
              <a:rPr lang="en-US" altLang="zh-CN" sz="1333" dirty="0">
                <a:solidFill>
                  <a:srgbClr val="103154"/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rgbClr val="103154"/>
                </a:solidFill>
                <a:latin typeface="+mj-ea"/>
                <a:ea typeface="+mj-ea"/>
              </a:rPr>
              <a:t>倍行距。</a:t>
            </a:r>
          </a:p>
        </p:txBody>
      </p:sp>
      <p:sp>
        <p:nvSpPr>
          <p:cNvPr id="5" name="矩形 4"/>
          <p:cNvSpPr/>
          <p:nvPr/>
        </p:nvSpPr>
        <p:spPr>
          <a:xfrm>
            <a:off x="366033" y="286721"/>
            <a:ext cx="1550222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CN" altLang="en-US" sz="2667" dirty="0">
                <a:solidFill>
                  <a:schemeClr val="bg1"/>
                </a:solidFill>
              </a:rPr>
              <a:t>市场分析</a:t>
            </a:r>
          </a:p>
        </p:txBody>
      </p:sp>
      <p:pic>
        <p:nvPicPr>
          <p:cNvPr id="7" name="图片 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723" y="6249048"/>
            <a:ext cx="1828562" cy="24384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29533" y="762506"/>
            <a:ext cx="4720707" cy="5468575"/>
            <a:chOff x="-244420" y="1196944"/>
            <a:chExt cx="5018929" cy="5570185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1778" b="100000" l="44079" r="73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15" t="69024" r="27691" b="-2139"/>
            <a:stretch/>
          </p:blipFill>
          <p:spPr>
            <a:xfrm rot="17601315">
              <a:off x="2272221" y="4045948"/>
              <a:ext cx="2923656" cy="2062491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8222" b="73556" l="29737" r="4973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13" t="22856" r="50000" b="20716"/>
            <a:stretch/>
          </p:blipFill>
          <p:spPr>
            <a:xfrm rot="6560289">
              <a:off x="1543929" y="2233423"/>
              <a:ext cx="2357485" cy="3844729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1778" b="49111" l="40658" r="717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69" t="10438" r="28256" b="48488"/>
            <a:stretch/>
          </p:blipFill>
          <p:spPr>
            <a:xfrm rot="9884476">
              <a:off x="258161" y="1196944"/>
              <a:ext cx="3420595" cy="242005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778" b="58222" l="74342" r="9723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629" b="41293"/>
            <a:stretch/>
          </p:blipFill>
          <p:spPr>
            <a:xfrm rot="8769112">
              <a:off x="-244420" y="4250790"/>
              <a:ext cx="2414427" cy="2516339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7333" b="89556" l="7828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92" t="45779" b="5503"/>
            <a:stretch/>
          </p:blipFill>
          <p:spPr>
            <a:xfrm>
              <a:off x="3029302" y="1591050"/>
              <a:ext cx="1745207" cy="208816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1778" b="100000" l="44079" r="73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1" t="69024" r="27691" b="-2139"/>
            <a:stretch/>
          </p:blipFill>
          <p:spPr>
            <a:xfrm>
              <a:off x="126999" y="2406972"/>
              <a:ext cx="1853261" cy="206249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6889" b="99333" l="2895" r="3105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55" t="63278" r="69723"/>
            <a:stretch/>
          </p:blipFill>
          <p:spPr>
            <a:xfrm rot="18722946">
              <a:off x="3659562" y="5104576"/>
              <a:ext cx="904765" cy="968454"/>
            </a:xfrm>
            <a:prstGeom prst="rect">
              <a:avLst/>
            </a:prstGeom>
          </p:spPr>
        </p:pic>
      </p:grpSp>
      <p:sp>
        <p:nvSpPr>
          <p:cNvPr id="15" name="矩形 14"/>
          <p:cNvSpPr/>
          <p:nvPr/>
        </p:nvSpPr>
        <p:spPr>
          <a:xfrm>
            <a:off x="778882" y="914400"/>
            <a:ext cx="4383834" cy="4794697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024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sz="2800" dirty="0" smtClean="0"/>
              <a:t>THREE</a:t>
            </a:r>
            <a:r>
              <a:rPr kumimoji="1" lang="zh-CN" altLang="en-US" sz="2800" dirty="0" smtClean="0"/>
              <a:t> 调研结算</a:t>
            </a:r>
            <a:endParaRPr kumimoji="1" lang="zh-CN" altLang="en-US" sz="2800" dirty="0"/>
          </a:p>
        </p:txBody>
      </p:sp>
      <p:sp>
        <p:nvSpPr>
          <p:cNvPr id="9" name="文本框 8"/>
          <p:cNvSpPr txBox="1"/>
          <p:nvPr/>
        </p:nvSpPr>
        <p:spPr>
          <a:xfrm>
            <a:off x="2089018" y="4002968"/>
            <a:ext cx="366965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92618" y="3530864"/>
            <a:ext cx="646332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b="1" dirty="0" smtClean="0">
                <a:latin typeface="Microsoft YaHei" charset="0"/>
                <a:ea typeface="Microsoft YaHei" charset="0"/>
                <a:cs typeface="Microsoft YaHei" charset="0"/>
              </a:rPr>
              <a:t>搜寻</a:t>
            </a:r>
            <a:endParaRPr lang="en-US" altLang="zh-CN" b="1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21486" y="4002968"/>
            <a:ext cx="366965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</a:t>
            </a:r>
            <a:r>
              <a:rPr lang="zh-CN" altLang="en-US" sz="1200" dirty="0" smtClean="0"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200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144484" y="3531128"/>
            <a:ext cx="646332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b="1" dirty="0" smtClean="0">
                <a:latin typeface="Microsoft YaHei" charset="0"/>
                <a:ea typeface="Microsoft YaHei" charset="0"/>
                <a:cs typeface="Microsoft YaHei" charset="0"/>
              </a:rPr>
              <a:t>考虑</a:t>
            </a:r>
            <a:endParaRPr lang="en-US" altLang="zh-CN" b="1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-334868" y="-785851"/>
            <a:ext cx="2371523" cy="3395905"/>
            <a:chOff x="-334868" y="-785851"/>
            <a:chExt cx="2371523" cy="339590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7333" b="89556" l="7828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92" t="45779" b="5503"/>
            <a:stretch/>
          </p:blipFill>
          <p:spPr>
            <a:xfrm rot="10800000">
              <a:off x="-289285" y="-785851"/>
              <a:ext cx="1745207" cy="2088168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1778" b="100000" l="44079" r="73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15" t="69024" r="27691" b="-2139"/>
            <a:stretch/>
          </p:blipFill>
          <p:spPr>
            <a:xfrm rot="253989">
              <a:off x="-334868" y="937065"/>
              <a:ext cx="2371523" cy="1672989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1778" b="49111" l="40658" r="717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69" t="10438" r="28256" b="48488"/>
            <a:stretch/>
          </p:blipFill>
          <p:spPr>
            <a:xfrm rot="9694269">
              <a:off x="357520" y="695704"/>
              <a:ext cx="1053816" cy="745570"/>
            </a:xfrm>
            <a:prstGeom prst="rect">
              <a:avLst/>
            </a:prstGeom>
          </p:spPr>
        </p:pic>
      </p:grpSp>
      <p:cxnSp>
        <p:nvCxnSpPr>
          <p:cNvPr id="11" name="直接连接符 10"/>
          <p:cNvCxnSpPr/>
          <p:nvPr/>
        </p:nvCxnSpPr>
        <p:spPr>
          <a:xfrm>
            <a:off x="6032500" y="1773559"/>
            <a:ext cx="25400" cy="3662041"/>
          </a:xfrm>
          <a:prstGeom prst="line">
            <a:avLst/>
          </a:prstGeom>
          <a:ln w="57150"/>
          <a:effectLst>
            <a:innerShdw blurRad="114300">
              <a:prstClr val="black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6"/>
          <p:cNvSpPr>
            <a:spLocks/>
          </p:cNvSpPr>
          <p:nvPr/>
        </p:nvSpPr>
        <p:spPr bwMode="auto">
          <a:xfrm>
            <a:off x="3923844" y="2033271"/>
            <a:ext cx="1555918" cy="1324057"/>
          </a:xfrm>
          <a:custGeom>
            <a:avLst/>
            <a:gdLst>
              <a:gd name="T0" fmla="*/ 466 w 510"/>
              <a:gd name="T1" fmla="*/ 4 h 434"/>
              <a:gd name="T2" fmla="*/ 458 w 510"/>
              <a:gd name="T3" fmla="*/ 0 h 434"/>
              <a:gd name="T4" fmla="*/ 448 w 510"/>
              <a:gd name="T5" fmla="*/ 0 h 434"/>
              <a:gd name="T6" fmla="*/ 440 w 510"/>
              <a:gd name="T7" fmla="*/ 6 h 434"/>
              <a:gd name="T8" fmla="*/ 398 w 510"/>
              <a:gd name="T9" fmla="*/ 58 h 434"/>
              <a:gd name="T10" fmla="*/ 278 w 510"/>
              <a:gd name="T11" fmla="*/ 206 h 434"/>
              <a:gd name="T12" fmla="*/ 224 w 510"/>
              <a:gd name="T13" fmla="*/ 262 h 434"/>
              <a:gd name="T14" fmla="*/ 214 w 510"/>
              <a:gd name="T15" fmla="*/ 270 h 434"/>
              <a:gd name="T16" fmla="*/ 186 w 510"/>
              <a:gd name="T17" fmla="*/ 284 h 434"/>
              <a:gd name="T18" fmla="*/ 154 w 510"/>
              <a:gd name="T19" fmla="*/ 288 h 434"/>
              <a:gd name="T20" fmla="*/ 126 w 510"/>
              <a:gd name="T21" fmla="*/ 278 h 434"/>
              <a:gd name="T22" fmla="*/ 108 w 510"/>
              <a:gd name="T23" fmla="*/ 264 h 434"/>
              <a:gd name="T24" fmla="*/ 108 w 510"/>
              <a:gd name="T25" fmla="*/ 264 h 434"/>
              <a:gd name="T26" fmla="*/ 100 w 510"/>
              <a:gd name="T27" fmla="*/ 260 h 434"/>
              <a:gd name="T28" fmla="*/ 82 w 510"/>
              <a:gd name="T29" fmla="*/ 260 h 434"/>
              <a:gd name="T30" fmla="*/ 74 w 510"/>
              <a:gd name="T31" fmla="*/ 262 h 434"/>
              <a:gd name="T32" fmla="*/ 74 w 510"/>
              <a:gd name="T33" fmla="*/ 262 h 434"/>
              <a:gd name="T34" fmla="*/ 32 w 510"/>
              <a:gd name="T35" fmla="*/ 274 h 434"/>
              <a:gd name="T36" fmla="*/ 18 w 510"/>
              <a:gd name="T37" fmla="*/ 280 h 434"/>
              <a:gd name="T38" fmla="*/ 8 w 510"/>
              <a:gd name="T39" fmla="*/ 292 h 434"/>
              <a:gd name="T40" fmla="*/ 0 w 510"/>
              <a:gd name="T41" fmla="*/ 318 h 434"/>
              <a:gd name="T42" fmla="*/ 0 w 510"/>
              <a:gd name="T43" fmla="*/ 326 h 434"/>
              <a:gd name="T44" fmla="*/ 8 w 510"/>
              <a:gd name="T45" fmla="*/ 354 h 434"/>
              <a:gd name="T46" fmla="*/ 18 w 510"/>
              <a:gd name="T47" fmla="*/ 368 h 434"/>
              <a:gd name="T48" fmla="*/ 30 w 510"/>
              <a:gd name="T49" fmla="*/ 380 h 434"/>
              <a:gd name="T50" fmla="*/ 58 w 510"/>
              <a:gd name="T51" fmla="*/ 400 h 434"/>
              <a:gd name="T52" fmla="*/ 94 w 510"/>
              <a:gd name="T53" fmla="*/ 416 h 434"/>
              <a:gd name="T54" fmla="*/ 136 w 510"/>
              <a:gd name="T55" fmla="*/ 428 h 434"/>
              <a:gd name="T56" fmla="*/ 156 w 510"/>
              <a:gd name="T57" fmla="*/ 432 h 434"/>
              <a:gd name="T58" fmla="*/ 198 w 510"/>
              <a:gd name="T59" fmla="*/ 432 h 434"/>
              <a:gd name="T60" fmla="*/ 222 w 510"/>
              <a:gd name="T61" fmla="*/ 424 h 434"/>
              <a:gd name="T62" fmla="*/ 234 w 510"/>
              <a:gd name="T63" fmla="*/ 416 h 434"/>
              <a:gd name="T64" fmla="*/ 238 w 510"/>
              <a:gd name="T65" fmla="*/ 412 h 434"/>
              <a:gd name="T66" fmla="*/ 316 w 510"/>
              <a:gd name="T67" fmla="*/ 302 h 434"/>
              <a:gd name="T68" fmla="*/ 316 w 510"/>
              <a:gd name="T69" fmla="*/ 302 h 434"/>
              <a:gd name="T70" fmla="*/ 328 w 510"/>
              <a:gd name="T71" fmla="*/ 286 h 434"/>
              <a:gd name="T72" fmla="*/ 364 w 510"/>
              <a:gd name="T73" fmla="*/ 250 h 434"/>
              <a:gd name="T74" fmla="*/ 388 w 510"/>
              <a:gd name="T75" fmla="*/ 230 h 434"/>
              <a:gd name="T76" fmla="*/ 394 w 510"/>
              <a:gd name="T77" fmla="*/ 228 h 434"/>
              <a:gd name="T78" fmla="*/ 400 w 510"/>
              <a:gd name="T79" fmla="*/ 228 h 434"/>
              <a:gd name="T80" fmla="*/ 414 w 510"/>
              <a:gd name="T81" fmla="*/ 232 h 434"/>
              <a:gd name="T82" fmla="*/ 422 w 510"/>
              <a:gd name="T83" fmla="*/ 242 h 434"/>
              <a:gd name="T84" fmla="*/ 432 w 510"/>
              <a:gd name="T85" fmla="*/ 416 h 434"/>
              <a:gd name="T86" fmla="*/ 432 w 510"/>
              <a:gd name="T87" fmla="*/ 418 h 434"/>
              <a:gd name="T88" fmla="*/ 434 w 510"/>
              <a:gd name="T89" fmla="*/ 422 h 434"/>
              <a:gd name="T90" fmla="*/ 434 w 510"/>
              <a:gd name="T91" fmla="*/ 426 h 434"/>
              <a:gd name="T92" fmla="*/ 440 w 510"/>
              <a:gd name="T93" fmla="*/ 432 h 434"/>
              <a:gd name="T94" fmla="*/ 444 w 510"/>
              <a:gd name="T95" fmla="*/ 434 h 434"/>
              <a:gd name="T96" fmla="*/ 452 w 510"/>
              <a:gd name="T97" fmla="*/ 428 h 434"/>
              <a:gd name="T98" fmla="*/ 454 w 510"/>
              <a:gd name="T99" fmla="*/ 418 h 434"/>
              <a:gd name="T100" fmla="*/ 460 w 510"/>
              <a:gd name="T101" fmla="*/ 368 h 434"/>
              <a:gd name="T102" fmla="*/ 476 w 510"/>
              <a:gd name="T103" fmla="*/ 230 h 434"/>
              <a:gd name="T104" fmla="*/ 488 w 510"/>
              <a:gd name="T105" fmla="*/ 188 h 434"/>
              <a:gd name="T106" fmla="*/ 496 w 510"/>
              <a:gd name="T107" fmla="*/ 168 h 434"/>
              <a:gd name="T108" fmla="*/ 506 w 510"/>
              <a:gd name="T109" fmla="*/ 132 h 434"/>
              <a:gd name="T110" fmla="*/ 510 w 510"/>
              <a:gd name="T111" fmla="*/ 100 h 434"/>
              <a:gd name="T112" fmla="*/ 508 w 510"/>
              <a:gd name="T113" fmla="*/ 74 h 434"/>
              <a:gd name="T114" fmla="*/ 498 w 510"/>
              <a:gd name="T115" fmla="*/ 42 h 434"/>
              <a:gd name="T116" fmla="*/ 476 w 510"/>
              <a:gd name="T117" fmla="*/ 12 h 434"/>
              <a:gd name="T118" fmla="*/ 466 w 510"/>
              <a:gd name="T119" fmla="*/ 4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0" h="434">
                <a:moveTo>
                  <a:pt x="466" y="4"/>
                </a:moveTo>
                <a:lnTo>
                  <a:pt x="466" y="4"/>
                </a:lnTo>
                <a:lnTo>
                  <a:pt x="464" y="2"/>
                </a:lnTo>
                <a:lnTo>
                  <a:pt x="458" y="0"/>
                </a:lnTo>
                <a:lnTo>
                  <a:pt x="454" y="0"/>
                </a:lnTo>
                <a:lnTo>
                  <a:pt x="448" y="0"/>
                </a:lnTo>
                <a:lnTo>
                  <a:pt x="444" y="2"/>
                </a:lnTo>
                <a:lnTo>
                  <a:pt x="440" y="6"/>
                </a:lnTo>
                <a:lnTo>
                  <a:pt x="440" y="6"/>
                </a:lnTo>
                <a:lnTo>
                  <a:pt x="398" y="58"/>
                </a:lnTo>
                <a:lnTo>
                  <a:pt x="340" y="132"/>
                </a:lnTo>
                <a:lnTo>
                  <a:pt x="278" y="206"/>
                </a:lnTo>
                <a:lnTo>
                  <a:pt x="248" y="236"/>
                </a:lnTo>
                <a:lnTo>
                  <a:pt x="224" y="262"/>
                </a:lnTo>
                <a:lnTo>
                  <a:pt x="224" y="262"/>
                </a:lnTo>
                <a:lnTo>
                  <a:pt x="214" y="270"/>
                </a:lnTo>
                <a:lnTo>
                  <a:pt x="204" y="276"/>
                </a:lnTo>
                <a:lnTo>
                  <a:pt x="186" y="284"/>
                </a:lnTo>
                <a:lnTo>
                  <a:pt x="170" y="288"/>
                </a:lnTo>
                <a:lnTo>
                  <a:pt x="154" y="288"/>
                </a:lnTo>
                <a:lnTo>
                  <a:pt x="140" y="284"/>
                </a:lnTo>
                <a:lnTo>
                  <a:pt x="126" y="278"/>
                </a:lnTo>
                <a:lnTo>
                  <a:pt x="116" y="272"/>
                </a:lnTo>
                <a:lnTo>
                  <a:pt x="108" y="264"/>
                </a:lnTo>
                <a:lnTo>
                  <a:pt x="108" y="264"/>
                </a:lnTo>
                <a:lnTo>
                  <a:pt x="108" y="264"/>
                </a:lnTo>
                <a:lnTo>
                  <a:pt x="106" y="264"/>
                </a:lnTo>
                <a:lnTo>
                  <a:pt x="100" y="260"/>
                </a:lnTo>
                <a:lnTo>
                  <a:pt x="88" y="258"/>
                </a:lnTo>
                <a:lnTo>
                  <a:pt x="82" y="260"/>
                </a:lnTo>
                <a:lnTo>
                  <a:pt x="74" y="262"/>
                </a:lnTo>
                <a:lnTo>
                  <a:pt x="74" y="262"/>
                </a:lnTo>
                <a:lnTo>
                  <a:pt x="74" y="262"/>
                </a:lnTo>
                <a:lnTo>
                  <a:pt x="74" y="262"/>
                </a:lnTo>
                <a:lnTo>
                  <a:pt x="32" y="274"/>
                </a:lnTo>
                <a:lnTo>
                  <a:pt x="32" y="274"/>
                </a:lnTo>
                <a:lnTo>
                  <a:pt x="24" y="276"/>
                </a:lnTo>
                <a:lnTo>
                  <a:pt x="18" y="280"/>
                </a:lnTo>
                <a:lnTo>
                  <a:pt x="12" y="286"/>
                </a:lnTo>
                <a:lnTo>
                  <a:pt x="8" y="292"/>
                </a:lnTo>
                <a:lnTo>
                  <a:pt x="2" y="304"/>
                </a:lnTo>
                <a:lnTo>
                  <a:pt x="0" y="318"/>
                </a:lnTo>
                <a:lnTo>
                  <a:pt x="0" y="318"/>
                </a:lnTo>
                <a:lnTo>
                  <a:pt x="0" y="326"/>
                </a:lnTo>
                <a:lnTo>
                  <a:pt x="4" y="338"/>
                </a:lnTo>
                <a:lnTo>
                  <a:pt x="8" y="354"/>
                </a:lnTo>
                <a:lnTo>
                  <a:pt x="12" y="362"/>
                </a:lnTo>
                <a:lnTo>
                  <a:pt x="18" y="368"/>
                </a:lnTo>
                <a:lnTo>
                  <a:pt x="18" y="368"/>
                </a:lnTo>
                <a:lnTo>
                  <a:pt x="30" y="380"/>
                </a:lnTo>
                <a:lnTo>
                  <a:pt x="44" y="390"/>
                </a:lnTo>
                <a:lnTo>
                  <a:pt x="58" y="400"/>
                </a:lnTo>
                <a:lnTo>
                  <a:pt x="76" y="408"/>
                </a:lnTo>
                <a:lnTo>
                  <a:pt x="94" y="416"/>
                </a:lnTo>
                <a:lnTo>
                  <a:pt x="114" y="424"/>
                </a:lnTo>
                <a:lnTo>
                  <a:pt x="136" y="428"/>
                </a:lnTo>
                <a:lnTo>
                  <a:pt x="156" y="432"/>
                </a:lnTo>
                <a:lnTo>
                  <a:pt x="156" y="432"/>
                </a:lnTo>
                <a:lnTo>
                  <a:pt x="178" y="434"/>
                </a:lnTo>
                <a:lnTo>
                  <a:pt x="198" y="432"/>
                </a:lnTo>
                <a:lnTo>
                  <a:pt x="212" y="428"/>
                </a:lnTo>
                <a:lnTo>
                  <a:pt x="222" y="424"/>
                </a:lnTo>
                <a:lnTo>
                  <a:pt x="230" y="420"/>
                </a:lnTo>
                <a:lnTo>
                  <a:pt x="234" y="416"/>
                </a:lnTo>
                <a:lnTo>
                  <a:pt x="238" y="412"/>
                </a:lnTo>
                <a:lnTo>
                  <a:pt x="238" y="412"/>
                </a:lnTo>
                <a:lnTo>
                  <a:pt x="264" y="378"/>
                </a:lnTo>
                <a:lnTo>
                  <a:pt x="316" y="302"/>
                </a:lnTo>
                <a:lnTo>
                  <a:pt x="316" y="302"/>
                </a:lnTo>
                <a:lnTo>
                  <a:pt x="316" y="302"/>
                </a:lnTo>
                <a:lnTo>
                  <a:pt x="316" y="302"/>
                </a:lnTo>
                <a:lnTo>
                  <a:pt x="328" y="286"/>
                </a:lnTo>
                <a:lnTo>
                  <a:pt x="342" y="272"/>
                </a:lnTo>
                <a:lnTo>
                  <a:pt x="364" y="250"/>
                </a:lnTo>
                <a:lnTo>
                  <a:pt x="382" y="236"/>
                </a:lnTo>
                <a:lnTo>
                  <a:pt x="388" y="230"/>
                </a:lnTo>
                <a:lnTo>
                  <a:pt x="388" y="230"/>
                </a:lnTo>
                <a:lnTo>
                  <a:pt x="394" y="228"/>
                </a:lnTo>
                <a:lnTo>
                  <a:pt x="394" y="228"/>
                </a:lnTo>
                <a:lnTo>
                  <a:pt x="400" y="228"/>
                </a:lnTo>
                <a:lnTo>
                  <a:pt x="410" y="228"/>
                </a:lnTo>
                <a:lnTo>
                  <a:pt x="414" y="232"/>
                </a:lnTo>
                <a:lnTo>
                  <a:pt x="418" y="236"/>
                </a:lnTo>
                <a:lnTo>
                  <a:pt x="422" y="242"/>
                </a:lnTo>
                <a:lnTo>
                  <a:pt x="424" y="252"/>
                </a:lnTo>
                <a:lnTo>
                  <a:pt x="432" y="416"/>
                </a:lnTo>
                <a:lnTo>
                  <a:pt x="432" y="418"/>
                </a:lnTo>
                <a:lnTo>
                  <a:pt x="432" y="418"/>
                </a:lnTo>
                <a:lnTo>
                  <a:pt x="432" y="418"/>
                </a:lnTo>
                <a:lnTo>
                  <a:pt x="434" y="422"/>
                </a:lnTo>
                <a:lnTo>
                  <a:pt x="434" y="422"/>
                </a:lnTo>
                <a:lnTo>
                  <a:pt x="434" y="426"/>
                </a:lnTo>
                <a:lnTo>
                  <a:pt x="436" y="428"/>
                </a:lnTo>
                <a:lnTo>
                  <a:pt x="440" y="432"/>
                </a:lnTo>
                <a:lnTo>
                  <a:pt x="444" y="434"/>
                </a:lnTo>
                <a:lnTo>
                  <a:pt x="444" y="434"/>
                </a:lnTo>
                <a:lnTo>
                  <a:pt x="450" y="432"/>
                </a:lnTo>
                <a:lnTo>
                  <a:pt x="452" y="428"/>
                </a:lnTo>
                <a:lnTo>
                  <a:pt x="454" y="420"/>
                </a:lnTo>
                <a:lnTo>
                  <a:pt x="454" y="418"/>
                </a:lnTo>
                <a:lnTo>
                  <a:pt x="454" y="418"/>
                </a:lnTo>
                <a:lnTo>
                  <a:pt x="460" y="368"/>
                </a:lnTo>
                <a:lnTo>
                  <a:pt x="468" y="298"/>
                </a:lnTo>
                <a:lnTo>
                  <a:pt x="476" y="230"/>
                </a:lnTo>
                <a:lnTo>
                  <a:pt x="482" y="204"/>
                </a:lnTo>
                <a:lnTo>
                  <a:pt x="488" y="188"/>
                </a:lnTo>
                <a:lnTo>
                  <a:pt x="488" y="188"/>
                </a:lnTo>
                <a:lnTo>
                  <a:pt x="496" y="168"/>
                </a:lnTo>
                <a:lnTo>
                  <a:pt x="502" y="148"/>
                </a:lnTo>
                <a:lnTo>
                  <a:pt x="506" y="132"/>
                </a:lnTo>
                <a:lnTo>
                  <a:pt x="508" y="114"/>
                </a:lnTo>
                <a:lnTo>
                  <a:pt x="510" y="100"/>
                </a:lnTo>
                <a:lnTo>
                  <a:pt x="508" y="86"/>
                </a:lnTo>
                <a:lnTo>
                  <a:pt x="508" y="74"/>
                </a:lnTo>
                <a:lnTo>
                  <a:pt x="504" y="62"/>
                </a:lnTo>
                <a:lnTo>
                  <a:pt x="498" y="42"/>
                </a:lnTo>
                <a:lnTo>
                  <a:pt x="488" y="26"/>
                </a:lnTo>
                <a:lnTo>
                  <a:pt x="476" y="12"/>
                </a:lnTo>
                <a:lnTo>
                  <a:pt x="466" y="4"/>
                </a:lnTo>
                <a:lnTo>
                  <a:pt x="466" y="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组 10"/>
          <p:cNvGrpSpPr/>
          <p:nvPr/>
        </p:nvGrpSpPr>
        <p:grpSpPr>
          <a:xfrm rot="19434160">
            <a:off x="6524456" y="2080866"/>
            <a:ext cx="1398839" cy="1460735"/>
            <a:chOff x="3103563" y="3030538"/>
            <a:chExt cx="746125" cy="812800"/>
          </a:xfrm>
          <a:solidFill>
            <a:schemeClr val="accent4">
              <a:lumMod val="75000"/>
            </a:schemeClr>
          </a:solidFill>
        </p:grpSpPr>
        <p:sp>
          <p:nvSpPr>
            <p:cNvPr id="32" name="Freeform 14"/>
            <p:cNvSpPr>
              <a:spLocks noEditPoints="1"/>
            </p:cNvSpPr>
            <p:nvPr/>
          </p:nvSpPr>
          <p:spPr bwMode="auto">
            <a:xfrm>
              <a:off x="3268663" y="3030538"/>
              <a:ext cx="476250" cy="812800"/>
            </a:xfrm>
            <a:custGeom>
              <a:avLst/>
              <a:gdLst>
                <a:gd name="T0" fmla="*/ 134 w 300"/>
                <a:gd name="T1" fmla="*/ 0 h 512"/>
                <a:gd name="T2" fmla="*/ 92 w 300"/>
                <a:gd name="T3" fmla="*/ 12 h 512"/>
                <a:gd name="T4" fmla="*/ 54 w 300"/>
                <a:gd name="T5" fmla="*/ 34 h 512"/>
                <a:gd name="T6" fmla="*/ 26 w 300"/>
                <a:gd name="T7" fmla="*/ 66 h 512"/>
                <a:gd name="T8" fmla="*/ 8 w 300"/>
                <a:gd name="T9" fmla="*/ 106 h 512"/>
                <a:gd name="T10" fmla="*/ 0 w 300"/>
                <a:gd name="T11" fmla="*/ 150 h 512"/>
                <a:gd name="T12" fmla="*/ 8 w 300"/>
                <a:gd name="T13" fmla="*/ 194 h 512"/>
                <a:gd name="T14" fmla="*/ 40 w 300"/>
                <a:gd name="T15" fmla="*/ 250 h 512"/>
                <a:gd name="T16" fmla="*/ 92 w 300"/>
                <a:gd name="T17" fmla="*/ 288 h 512"/>
                <a:gd name="T18" fmla="*/ 92 w 300"/>
                <a:gd name="T19" fmla="*/ 288 h 512"/>
                <a:gd name="T20" fmla="*/ 110 w 300"/>
                <a:gd name="T21" fmla="*/ 304 h 512"/>
                <a:gd name="T22" fmla="*/ 112 w 300"/>
                <a:gd name="T23" fmla="*/ 318 h 512"/>
                <a:gd name="T24" fmla="*/ 112 w 300"/>
                <a:gd name="T25" fmla="*/ 402 h 512"/>
                <a:gd name="T26" fmla="*/ 110 w 300"/>
                <a:gd name="T27" fmla="*/ 414 h 512"/>
                <a:gd name="T28" fmla="*/ 102 w 300"/>
                <a:gd name="T29" fmla="*/ 432 h 512"/>
                <a:gd name="T30" fmla="*/ 96 w 300"/>
                <a:gd name="T31" fmla="*/ 456 h 512"/>
                <a:gd name="T32" fmla="*/ 100 w 300"/>
                <a:gd name="T33" fmla="*/ 478 h 512"/>
                <a:gd name="T34" fmla="*/ 120 w 300"/>
                <a:gd name="T35" fmla="*/ 502 h 512"/>
                <a:gd name="T36" fmla="*/ 150 w 300"/>
                <a:gd name="T37" fmla="*/ 512 h 512"/>
                <a:gd name="T38" fmla="*/ 172 w 300"/>
                <a:gd name="T39" fmla="*/ 506 h 512"/>
                <a:gd name="T40" fmla="*/ 196 w 300"/>
                <a:gd name="T41" fmla="*/ 488 h 512"/>
                <a:gd name="T42" fmla="*/ 204 w 300"/>
                <a:gd name="T43" fmla="*/ 456 h 512"/>
                <a:gd name="T44" fmla="*/ 200 w 300"/>
                <a:gd name="T45" fmla="*/ 434 h 512"/>
                <a:gd name="T46" fmla="*/ 196 w 300"/>
                <a:gd name="T47" fmla="*/ 428 h 512"/>
                <a:gd name="T48" fmla="*/ 192 w 300"/>
                <a:gd name="T49" fmla="*/ 418 h 512"/>
                <a:gd name="T50" fmla="*/ 188 w 300"/>
                <a:gd name="T51" fmla="*/ 402 h 512"/>
                <a:gd name="T52" fmla="*/ 188 w 300"/>
                <a:gd name="T53" fmla="*/ 318 h 512"/>
                <a:gd name="T54" fmla="*/ 190 w 300"/>
                <a:gd name="T55" fmla="*/ 306 h 512"/>
                <a:gd name="T56" fmla="*/ 208 w 300"/>
                <a:gd name="T57" fmla="*/ 288 h 512"/>
                <a:gd name="T58" fmla="*/ 208 w 300"/>
                <a:gd name="T59" fmla="*/ 288 h 512"/>
                <a:gd name="T60" fmla="*/ 228 w 300"/>
                <a:gd name="T61" fmla="*/ 278 h 512"/>
                <a:gd name="T62" fmla="*/ 274 w 300"/>
                <a:gd name="T63" fmla="*/ 234 h 512"/>
                <a:gd name="T64" fmla="*/ 298 w 300"/>
                <a:gd name="T65" fmla="*/ 172 h 512"/>
                <a:gd name="T66" fmla="*/ 300 w 300"/>
                <a:gd name="T67" fmla="*/ 134 h 512"/>
                <a:gd name="T68" fmla="*/ 288 w 300"/>
                <a:gd name="T69" fmla="*/ 92 h 512"/>
                <a:gd name="T70" fmla="*/ 266 w 300"/>
                <a:gd name="T71" fmla="*/ 54 h 512"/>
                <a:gd name="T72" fmla="*/ 234 w 300"/>
                <a:gd name="T73" fmla="*/ 26 h 512"/>
                <a:gd name="T74" fmla="*/ 194 w 300"/>
                <a:gd name="T75" fmla="*/ 6 h 512"/>
                <a:gd name="T76" fmla="*/ 150 w 300"/>
                <a:gd name="T77" fmla="*/ 0 h 512"/>
                <a:gd name="T78" fmla="*/ 150 w 300"/>
                <a:gd name="T79" fmla="*/ 256 h 512"/>
                <a:gd name="T80" fmla="*/ 90 w 300"/>
                <a:gd name="T81" fmla="*/ 238 h 512"/>
                <a:gd name="T82" fmla="*/ 52 w 300"/>
                <a:gd name="T83" fmla="*/ 190 h 512"/>
                <a:gd name="T84" fmla="*/ 42 w 300"/>
                <a:gd name="T85" fmla="*/ 148 h 512"/>
                <a:gd name="T86" fmla="*/ 62 w 300"/>
                <a:gd name="T87" fmla="*/ 88 h 512"/>
                <a:gd name="T88" fmla="*/ 108 w 300"/>
                <a:gd name="T89" fmla="*/ 50 h 512"/>
                <a:gd name="T90" fmla="*/ 150 w 300"/>
                <a:gd name="T91" fmla="*/ 40 h 512"/>
                <a:gd name="T92" fmla="*/ 210 w 300"/>
                <a:gd name="T93" fmla="*/ 60 h 512"/>
                <a:gd name="T94" fmla="*/ 250 w 300"/>
                <a:gd name="T95" fmla="*/ 106 h 512"/>
                <a:gd name="T96" fmla="*/ 258 w 300"/>
                <a:gd name="T97" fmla="*/ 148 h 512"/>
                <a:gd name="T98" fmla="*/ 240 w 300"/>
                <a:gd name="T99" fmla="*/ 208 h 512"/>
                <a:gd name="T100" fmla="*/ 192 w 300"/>
                <a:gd name="T101" fmla="*/ 248 h 512"/>
                <a:gd name="T102" fmla="*/ 150 w 300"/>
                <a:gd name="T103" fmla="*/ 256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0" h="512">
                  <a:moveTo>
                    <a:pt x="150" y="0"/>
                  </a:moveTo>
                  <a:lnTo>
                    <a:pt x="150" y="0"/>
                  </a:lnTo>
                  <a:lnTo>
                    <a:pt x="134" y="0"/>
                  </a:lnTo>
                  <a:lnTo>
                    <a:pt x="120" y="4"/>
                  </a:lnTo>
                  <a:lnTo>
                    <a:pt x="106" y="6"/>
                  </a:lnTo>
                  <a:lnTo>
                    <a:pt x="92" y="12"/>
                  </a:lnTo>
                  <a:lnTo>
                    <a:pt x="78" y="18"/>
                  </a:lnTo>
                  <a:lnTo>
                    <a:pt x="66" y="26"/>
                  </a:lnTo>
                  <a:lnTo>
                    <a:pt x="54" y="34"/>
                  </a:lnTo>
                  <a:lnTo>
                    <a:pt x="44" y="44"/>
                  </a:lnTo>
                  <a:lnTo>
                    <a:pt x="34" y="54"/>
                  </a:lnTo>
                  <a:lnTo>
                    <a:pt x="26" y="66"/>
                  </a:lnTo>
                  <a:lnTo>
                    <a:pt x="18" y="78"/>
                  </a:lnTo>
                  <a:lnTo>
                    <a:pt x="12" y="92"/>
                  </a:lnTo>
                  <a:lnTo>
                    <a:pt x="8" y="106"/>
                  </a:lnTo>
                  <a:lnTo>
                    <a:pt x="4" y="120"/>
                  </a:lnTo>
                  <a:lnTo>
                    <a:pt x="2" y="13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72"/>
                  </a:lnTo>
                  <a:lnTo>
                    <a:pt x="8" y="194"/>
                  </a:lnTo>
                  <a:lnTo>
                    <a:pt x="16" y="214"/>
                  </a:lnTo>
                  <a:lnTo>
                    <a:pt x="26" y="234"/>
                  </a:lnTo>
                  <a:lnTo>
                    <a:pt x="40" y="250"/>
                  </a:lnTo>
                  <a:lnTo>
                    <a:pt x="54" y="266"/>
                  </a:lnTo>
                  <a:lnTo>
                    <a:pt x="72" y="278"/>
                  </a:lnTo>
                  <a:lnTo>
                    <a:pt x="92" y="288"/>
                  </a:lnTo>
                  <a:lnTo>
                    <a:pt x="92" y="288"/>
                  </a:lnTo>
                  <a:lnTo>
                    <a:pt x="92" y="288"/>
                  </a:lnTo>
                  <a:lnTo>
                    <a:pt x="92" y="288"/>
                  </a:lnTo>
                  <a:lnTo>
                    <a:pt x="96" y="290"/>
                  </a:lnTo>
                  <a:lnTo>
                    <a:pt x="104" y="296"/>
                  </a:lnTo>
                  <a:lnTo>
                    <a:pt x="110" y="304"/>
                  </a:lnTo>
                  <a:lnTo>
                    <a:pt x="112" y="314"/>
                  </a:lnTo>
                  <a:lnTo>
                    <a:pt x="112" y="314"/>
                  </a:lnTo>
                  <a:lnTo>
                    <a:pt x="112" y="318"/>
                  </a:lnTo>
                  <a:lnTo>
                    <a:pt x="112" y="318"/>
                  </a:lnTo>
                  <a:lnTo>
                    <a:pt x="112" y="402"/>
                  </a:lnTo>
                  <a:lnTo>
                    <a:pt x="112" y="402"/>
                  </a:lnTo>
                  <a:lnTo>
                    <a:pt x="112" y="406"/>
                  </a:lnTo>
                  <a:lnTo>
                    <a:pt x="112" y="406"/>
                  </a:lnTo>
                  <a:lnTo>
                    <a:pt x="110" y="414"/>
                  </a:lnTo>
                  <a:lnTo>
                    <a:pt x="106" y="426"/>
                  </a:lnTo>
                  <a:lnTo>
                    <a:pt x="106" y="426"/>
                  </a:lnTo>
                  <a:lnTo>
                    <a:pt x="102" y="432"/>
                  </a:lnTo>
                  <a:lnTo>
                    <a:pt x="98" y="440"/>
                  </a:lnTo>
                  <a:lnTo>
                    <a:pt x="96" y="448"/>
                  </a:lnTo>
                  <a:lnTo>
                    <a:pt x="96" y="456"/>
                  </a:lnTo>
                  <a:lnTo>
                    <a:pt x="96" y="456"/>
                  </a:lnTo>
                  <a:lnTo>
                    <a:pt x="96" y="468"/>
                  </a:lnTo>
                  <a:lnTo>
                    <a:pt x="100" y="478"/>
                  </a:lnTo>
                  <a:lnTo>
                    <a:pt x="106" y="488"/>
                  </a:lnTo>
                  <a:lnTo>
                    <a:pt x="112" y="496"/>
                  </a:lnTo>
                  <a:lnTo>
                    <a:pt x="120" y="502"/>
                  </a:lnTo>
                  <a:lnTo>
                    <a:pt x="130" y="506"/>
                  </a:lnTo>
                  <a:lnTo>
                    <a:pt x="140" y="510"/>
                  </a:lnTo>
                  <a:lnTo>
                    <a:pt x="150" y="512"/>
                  </a:lnTo>
                  <a:lnTo>
                    <a:pt x="150" y="512"/>
                  </a:lnTo>
                  <a:lnTo>
                    <a:pt x="162" y="510"/>
                  </a:lnTo>
                  <a:lnTo>
                    <a:pt x="172" y="506"/>
                  </a:lnTo>
                  <a:lnTo>
                    <a:pt x="180" y="502"/>
                  </a:lnTo>
                  <a:lnTo>
                    <a:pt x="188" y="496"/>
                  </a:lnTo>
                  <a:lnTo>
                    <a:pt x="196" y="488"/>
                  </a:lnTo>
                  <a:lnTo>
                    <a:pt x="200" y="478"/>
                  </a:lnTo>
                  <a:lnTo>
                    <a:pt x="204" y="468"/>
                  </a:lnTo>
                  <a:lnTo>
                    <a:pt x="204" y="456"/>
                  </a:lnTo>
                  <a:lnTo>
                    <a:pt x="204" y="456"/>
                  </a:lnTo>
                  <a:lnTo>
                    <a:pt x="204" y="444"/>
                  </a:lnTo>
                  <a:lnTo>
                    <a:pt x="200" y="434"/>
                  </a:lnTo>
                  <a:lnTo>
                    <a:pt x="200" y="434"/>
                  </a:lnTo>
                  <a:lnTo>
                    <a:pt x="196" y="428"/>
                  </a:lnTo>
                  <a:lnTo>
                    <a:pt x="196" y="428"/>
                  </a:lnTo>
                  <a:lnTo>
                    <a:pt x="196" y="426"/>
                  </a:lnTo>
                  <a:lnTo>
                    <a:pt x="196" y="426"/>
                  </a:lnTo>
                  <a:lnTo>
                    <a:pt x="192" y="418"/>
                  </a:lnTo>
                  <a:lnTo>
                    <a:pt x="188" y="410"/>
                  </a:lnTo>
                  <a:lnTo>
                    <a:pt x="188" y="402"/>
                  </a:lnTo>
                  <a:lnTo>
                    <a:pt x="188" y="402"/>
                  </a:lnTo>
                  <a:lnTo>
                    <a:pt x="188" y="402"/>
                  </a:lnTo>
                  <a:lnTo>
                    <a:pt x="188" y="402"/>
                  </a:lnTo>
                  <a:lnTo>
                    <a:pt x="188" y="318"/>
                  </a:lnTo>
                  <a:lnTo>
                    <a:pt x="188" y="318"/>
                  </a:lnTo>
                  <a:lnTo>
                    <a:pt x="188" y="312"/>
                  </a:lnTo>
                  <a:lnTo>
                    <a:pt x="190" y="306"/>
                  </a:lnTo>
                  <a:lnTo>
                    <a:pt x="196" y="298"/>
                  </a:lnTo>
                  <a:lnTo>
                    <a:pt x="202" y="292"/>
                  </a:lnTo>
                  <a:lnTo>
                    <a:pt x="208" y="288"/>
                  </a:lnTo>
                  <a:lnTo>
                    <a:pt x="208" y="288"/>
                  </a:lnTo>
                  <a:lnTo>
                    <a:pt x="208" y="288"/>
                  </a:lnTo>
                  <a:lnTo>
                    <a:pt x="208" y="288"/>
                  </a:lnTo>
                  <a:lnTo>
                    <a:pt x="210" y="288"/>
                  </a:lnTo>
                  <a:lnTo>
                    <a:pt x="210" y="288"/>
                  </a:lnTo>
                  <a:lnTo>
                    <a:pt x="228" y="278"/>
                  </a:lnTo>
                  <a:lnTo>
                    <a:pt x="246" y="266"/>
                  </a:lnTo>
                  <a:lnTo>
                    <a:pt x="262" y="250"/>
                  </a:lnTo>
                  <a:lnTo>
                    <a:pt x="274" y="234"/>
                  </a:lnTo>
                  <a:lnTo>
                    <a:pt x="286" y="214"/>
                  </a:lnTo>
                  <a:lnTo>
                    <a:pt x="294" y="194"/>
                  </a:lnTo>
                  <a:lnTo>
                    <a:pt x="298" y="172"/>
                  </a:lnTo>
                  <a:lnTo>
                    <a:pt x="300" y="150"/>
                  </a:lnTo>
                  <a:lnTo>
                    <a:pt x="300" y="150"/>
                  </a:lnTo>
                  <a:lnTo>
                    <a:pt x="300" y="134"/>
                  </a:lnTo>
                  <a:lnTo>
                    <a:pt x="298" y="120"/>
                  </a:lnTo>
                  <a:lnTo>
                    <a:pt x="294" y="106"/>
                  </a:lnTo>
                  <a:lnTo>
                    <a:pt x="288" y="92"/>
                  </a:lnTo>
                  <a:lnTo>
                    <a:pt x="282" y="78"/>
                  </a:lnTo>
                  <a:lnTo>
                    <a:pt x="274" y="66"/>
                  </a:lnTo>
                  <a:lnTo>
                    <a:pt x="266" y="54"/>
                  </a:lnTo>
                  <a:lnTo>
                    <a:pt x="256" y="44"/>
                  </a:lnTo>
                  <a:lnTo>
                    <a:pt x="246" y="34"/>
                  </a:lnTo>
                  <a:lnTo>
                    <a:pt x="234" y="26"/>
                  </a:lnTo>
                  <a:lnTo>
                    <a:pt x="222" y="18"/>
                  </a:lnTo>
                  <a:lnTo>
                    <a:pt x="208" y="12"/>
                  </a:lnTo>
                  <a:lnTo>
                    <a:pt x="194" y="6"/>
                  </a:lnTo>
                  <a:lnTo>
                    <a:pt x="180" y="4"/>
                  </a:lnTo>
                  <a:lnTo>
                    <a:pt x="166" y="0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256"/>
                  </a:moveTo>
                  <a:lnTo>
                    <a:pt x="150" y="256"/>
                  </a:lnTo>
                  <a:lnTo>
                    <a:pt x="128" y="254"/>
                  </a:lnTo>
                  <a:lnTo>
                    <a:pt x="108" y="248"/>
                  </a:lnTo>
                  <a:lnTo>
                    <a:pt x="90" y="238"/>
                  </a:lnTo>
                  <a:lnTo>
                    <a:pt x="74" y="224"/>
                  </a:lnTo>
                  <a:lnTo>
                    <a:pt x="62" y="208"/>
                  </a:lnTo>
                  <a:lnTo>
                    <a:pt x="52" y="190"/>
                  </a:lnTo>
                  <a:lnTo>
                    <a:pt x="46" y="170"/>
                  </a:lnTo>
                  <a:lnTo>
                    <a:pt x="42" y="148"/>
                  </a:lnTo>
                  <a:lnTo>
                    <a:pt x="42" y="148"/>
                  </a:lnTo>
                  <a:lnTo>
                    <a:pt x="46" y="126"/>
                  </a:lnTo>
                  <a:lnTo>
                    <a:pt x="52" y="106"/>
                  </a:lnTo>
                  <a:lnTo>
                    <a:pt x="62" y="88"/>
                  </a:lnTo>
                  <a:lnTo>
                    <a:pt x="74" y="72"/>
                  </a:lnTo>
                  <a:lnTo>
                    <a:pt x="90" y="60"/>
                  </a:lnTo>
                  <a:lnTo>
                    <a:pt x="108" y="50"/>
                  </a:lnTo>
                  <a:lnTo>
                    <a:pt x="128" y="44"/>
                  </a:lnTo>
                  <a:lnTo>
                    <a:pt x="150" y="40"/>
                  </a:lnTo>
                  <a:lnTo>
                    <a:pt x="150" y="40"/>
                  </a:lnTo>
                  <a:lnTo>
                    <a:pt x="172" y="44"/>
                  </a:lnTo>
                  <a:lnTo>
                    <a:pt x="192" y="50"/>
                  </a:lnTo>
                  <a:lnTo>
                    <a:pt x="210" y="60"/>
                  </a:lnTo>
                  <a:lnTo>
                    <a:pt x="226" y="72"/>
                  </a:lnTo>
                  <a:lnTo>
                    <a:pt x="240" y="88"/>
                  </a:lnTo>
                  <a:lnTo>
                    <a:pt x="250" y="106"/>
                  </a:lnTo>
                  <a:lnTo>
                    <a:pt x="256" y="126"/>
                  </a:lnTo>
                  <a:lnTo>
                    <a:pt x="258" y="148"/>
                  </a:lnTo>
                  <a:lnTo>
                    <a:pt x="258" y="148"/>
                  </a:lnTo>
                  <a:lnTo>
                    <a:pt x="256" y="170"/>
                  </a:lnTo>
                  <a:lnTo>
                    <a:pt x="250" y="190"/>
                  </a:lnTo>
                  <a:lnTo>
                    <a:pt x="240" y="208"/>
                  </a:lnTo>
                  <a:lnTo>
                    <a:pt x="226" y="224"/>
                  </a:lnTo>
                  <a:lnTo>
                    <a:pt x="210" y="238"/>
                  </a:lnTo>
                  <a:lnTo>
                    <a:pt x="192" y="248"/>
                  </a:lnTo>
                  <a:lnTo>
                    <a:pt x="172" y="254"/>
                  </a:lnTo>
                  <a:lnTo>
                    <a:pt x="150" y="256"/>
                  </a:lnTo>
                  <a:lnTo>
                    <a:pt x="150" y="25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5"/>
            <p:cNvSpPr>
              <a:spLocks/>
            </p:cNvSpPr>
            <p:nvPr/>
          </p:nvSpPr>
          <p:spPr bwMode="auto">
            <a:xfrm>
              <a:off x="3446463" y="3214688"/>
              <a:ext cx="196850" cy="187325"/>
            </a:xfrm>
            <a:custGeom>
              <a:avLst/>
              <a:gdLst>
                <a:gd name="T0" fmla="*/ 118 w 124"/>
                <a:gd name="T1" fmla="*/ 0 h 118"/>
                <a:gd name="T2" fmla="*/ 118 w 124"/>
                <a:gd name="T3" fmla="*/ 0 h 118"/>
                <a:gd name="T4" fmla="*/ 0 w 124"/>
                <a:gd name="T5" fmla="*/ 108 h 118"/>
                <a:gd name="T6" fmla="*/ 0 w 124"/>
                <a:gd name="T7" fmla="*/ 108 h 118"/>
                <a:gd name="T8" fmla="*/ 12 w 124"/>
                <a:gd name="T9" fmla="*/ 114 h 118"/>
                <a:gd name="T10" fmla="*/ 22 w 124"/>
                <a:gd name="T11" fmla="*/ 116 h 118"/>
                <a:gd name="T12" fmla="*/ 40 w 124"/>
                <a:gd name="T13" fmla="*/ 118 h 118"/>
                <a:gd name="T14" fmla="*/ 40 w 124"/>
                <a:gd name="T15" fmla="*/ 118 h 118"/>
                <a:gd name="T16" fmla="*/ 124 w 124"/>
                <a:gd name="T17" fmla="*/ 40 h 118"/>
                <a:gd name="T18" fmla="*/ 124 w 124"/>
                <a:gd name="T19" fmla="*/ 40 h 118"/>
                <a:gd name="T20" fmla="*/ 124 w 124"/>
                <a:gd name="T21" fmla="*/ 28 h 118"/>
                <a:gd name="T22" fmla="*/ 122 w 124"/>
                <a:gd name="T23" fmla="*/ 16 h 118"/>
                <a:gd name="T24" fmla="*/ 118 w 124"/>
                <a:gd name="T25" fmla="*/ 0 h 118"/>
                <a:gd name="T26" fmla="*/ 118 w 124"/>
                <a:gd name="T2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4" h="118">
                  <a:moveTo>
                    <a:pt x="118" y="0"/>
                  </a:moveTo>
                  <a:lnTo>
                    <a:pt x="118" y="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12" y="114"/>
                  </a:lnTo>
                  <a:lnTo>
                    <a:pt x="22" y="116"/>
                  </a:lnTo>
                  <a:lnTo>
                    <a:pt x="40" y="118"/>
                  </a:lnTo>
                  <a:lnTo>
                    <a:pt x="40" y="118"/>
                  </a:lnTo>
                  <a:lnTo>
                    <a:pt x="124" y="40"/>
                  </a:lnTo>
                  <a:lnTo>
                    <a:pt x="124" y="40"/>
                  </a:lnTo>
                  <a:lnTo>
                    <a:pt x="124" y="28"/>
                  </a:lnTo>
                  <a:lnTo>
                    <a:pt x="122" y="16"/>
                  </a:lnTo>
                  <a:lnTo>
                    <a:pt x="118" y="0"/>
                  </a:lnTo>
                  <a:lnTo>
                    <a:pt x="11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"/>
            <p:cNvSpPr>
              <a:spLocks/>
            </p:cNvSpPr>
            <p:nvPr/>
          </p:nvSpPr>
          <p:spPr bwMode="auto">
            <a:xfrm>
              <a:off x="3395663" y="3163888"/>
              <a:ext cx="222250" cy="206375"/>
            </a:xfrm>
            <a:custGeom>
              <a:avLst/>
              <a:gdLst>
                <a:gd name="T0" fmla="*/ 140 w 140"/>
                <a:gd name="T1" fmla="*/ 16 h 130"/>
                <a:gd name="T2" fmla="*/ 140 w 140"/>
                <a:gd name="T3" fmla="*/ 16 h 130"/>
                <a:gd name="T4" fmla="*/ 20 w 140"/>
                <a:gd name="T5" fmla="*/ 128 h 130"/>
                <a:gd name="T6" fmla="*/ 20 w 140"/>
                <a:gd name="T7" fmla="*/ 128 h 130"/>
                <a:gd name="T8" fmla="*/ 18 w 140"/>
                <a:gd name="T9" fmla="*/ 130 h 130"/>
                <a:gd name="T10" fmla="*/ 18 w 140"/>
                <a:gd name="T11" fmla="*/ 130 h 130"/>
                <a:gd name="T12" fmla="*/ 16 w 140"/>
                <a:gd name="T13" fmla="*/ 130 h 130"/>
                <a:gd name="T14" fmla="*/ 16 w 140"/>
                <a:gd name="T15" fmla="*/ 130 h 130"/>
                <a:gd name="T16" fmla="*/ 16 w 140"/>
                <a:gd name="T17" fmla="*/ 130 h 130"/>
                <a:gd name="T18" fmla="*/ 16 w 140"/>
                <a:gd name="T19" fmla="*/ 130 h 130"/>
                <a:gd name="T20" fmla="*/ 6 w 140"/>
                <a:gd name="T21" fmla="*/ 120 h 130"/>
                <a:gd name="T22" fmla="*/ 0 w 140"/>
                <a:gd name="T23" fmla="*/ 114 h 130"/>
                <a:gd name="T24" fmla="*/ 2 w 140"/>
                <a:gd name="T25" fmla="*/ 112 h 130"/>
                <a:gd name="T26" fmla="*/ 2 w 140"/>
                <a:gd name="T27" fmla="*/ 112 h 130"/>
                <a:gd name="T28" fmla="*/ 126 w 140"/>
                <a:gd name="T29" fmla="*/ 0 h 130"/>
                <a:gd name="T30" fmla="*/ 126 w 140"/>
                <a:gd name="T31" fmla="*/ 0 h 130"/>
                <a:gd name="T32" fmla="*/ 132 w 140"/>
                <a:gd name="T33" fmla="*/ 6 h 130"/>
                <a:gd name="T34" fmla="*/ 140 w 140"/>
                <a:gd name="T35" fmla="*/ 16 h 130"/>
                <a:gd name="T36" fmla="*/ 140 w 140"/>
                <a:gd name="T37" fmla="*/ 1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0" h="130">
                  <a:moveTo>
                    <a:pt x="140" y="16"/>
                  </a:moveTo>
                  <a:lnTo>
                    <a:pt x="140" y="16"/>
                  </a:lnTo>
                  <a:lnTo>
                    <a:pt x="20" y="128"/>
                  </a:lnTo>
                  <a:lnTo>
                    <a:pt x="20" y="128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6" y="130"/>
                  </a:lnTo>
                  <a:lnTo>
                    <a:pt x="16" y="130"/>
                  </a:lnTo>
                  <a:lnTo>
                    <a:pt x="16" y="130"/>
                  </a:lnTo>
                  <a:lnTo>
                    <a:pt x="16" y="130"/>
                  </a:lnTo>
                  <a:lnTo>
                    <a:pt x="6" y="120"/>
                  </a:lnTo>
                  <a:lnTo>
                    <a:pt x="0" y="114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2" y="6"/>
                  </a:lnTo>
                  <a:lnTo>
                    <a:pt x="140" y="16"/>
                  </a:lnTo>
                  <a:lnTo>
                    <a:pt x="140" y="1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7"/>
            <p:cNvSpPr>
              <a:spLocks/>
            </p:cNvSpPr>
            <p:nvPr/>
          </p:nvSpPr>
          <p:spPr bwMode="auto">
            <a:xfrm>
              <a:off x="3421063" y="3370263"/>
              <a:ext cx="3175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0 w 2"/>
                <a:gd name="T4" fmla="*/ 0 w 2"/>
                <a:gd name="T5" fmla="*/ 0 w 2"/>
                <a:gd name="T6" fmla="*/ 2 w 2"/>
                <a:gd name="T7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8"/>
            <p:cNvSpPr>
              <a:spLocks/>
            </p:cNvSpPr>
            <p:nvPr/>
          </p:nvSpPr>
          <p:spPr bwMode="auto">
            <a:xfrm>
              <a:off x="3640138" y="3567113"/>
              <a:ext cx="209550" cy="209550"/>
            </a:xfrm>
            <a:custGeom>
              <a:avLst/>
              <a:gdLst>
                <a:gd name="T0" fmla="*/ 68 w 132"/>
                <a:gd name="T1" fmla="*/ 0 h 132"/>
                <a:gd name="T2" fmla="*/ 68 w 132"/>
                <a:gd name="T3" fmla="*/ 0 h 132"/>
                <a:gd name="T4" fmla="*/ 68 w 132"/>
                <a:gd name="T5" fmla="*/ 8 h 132"/>
                <a:gd name="T6" fmla="*/ 72 w 132"/>
                <a:gd name="T7" fmla="*/ 18 h 132"/>
                <a:gd name="T8" fmla="*/ 78 w 132"/>
                <a:gd name="T9" fmla="*/ 30 h 132"/>
                <a:gd name="T10" fmla="*/ 86 w 132"/>
                <a:gd name="T11" fmla="*/ 40 h 132"/>
                <a:gd name="T12" fmla="*/ 96 w 132"/>
                <a:gd name="T13" fmla="*/ 52 h 132"/>
                <a:gd name="T14" fmla="*/ 112 w 132"/>
                <a:gd name="T15" fmla="*/ 60 h 132"/>
                <a:gd name="T16" fmla="*/ 122 w 132"/>
                <a:gd name="T17" fmla="*/ 64 h 132"/>
                <a:gd name="T18" fmla="*/ 132 w 132"/>
                <a:gd name="T19" fmla="*/ 66 h 132"/>
                <a:gd name="T20" fmla="*/ 132 w 132"/>
                <a:gd name="T21" fmla="*/ 66 h 132"/>
                <a:gd name="T22" fmla="*/ 122 w 132"/>
                <a:gd name="T23" fmla="*/ 68 h 132"/>
                <a:gd name="T24" fmla="*/ 112 w 132"/>
                <a:gd name="T25" fmla="*/ 70 h 132"/>
                <a:gd name="T26" fmla="*/ 100 w 132"/>
                <a:gd name="T27" fmla="*/ 78 h 132"/>
                <a:gd name="T28" fmla="*/ 90 w 132"/>
                <a:gd name="T29" fmla="*/ 86 h 132"/>
                <a:gd name="T30" fmla="*/ 80 w 132"/>
                <a:gd name="T31" fmla="*/ 98 h 132"/>
                <a:gd name="T32" fmla="*/ 72 w 132"/>
                <a:gd name="T33" fmla="*/ 108 h 132"/>
                <a:gd name="T34" fmla="*/ 66 w 132"/>
                <a:gd name="T35" fmla="*/ 120 h 132"/>
                <a:gd name="T36" fmla="*/ 66 w 132"/>
                <a:gd name="T37" fmla="*/ 132 h 132"/>
                <a:gd name="T38" fmla="*/ 66 w 132"/>
                <a:gd name="T39" fmla="*/ 132 h 132"/>
                <a:gd name="T40" fmla="*/ 64 w 132"/>
                <a:gd name="T41" fmla="*/ 124 h 132"/>
                <a:gd name="T42" fmla="*/ 60 w 132"/>
                <a:gd name="T43" fmla="*/ 114 h 132"/>
                <a:gd name="T44" fmla="*/ 54 w 132"/>
                <a:gd name="T45" fmla="*/ 102 h 132"/>
                <a:gd name="T46" fmla="*/ 48 w 132"/>
                <a:gd name="T47" fmla="*/ 92 h 132"/>
                <a:gd name="T48" fmla="*/ 38 w 132"/>
                <a:gd name="T49" fmla="*/ 82 h 132"/>
                <a:gd name="T50" fmla="*/ 28 w 132"/>
                <a:gd name="T51" fmla="*/ 74 h 132"/>
                <a:gd name="T52" fmla="*/ 14 w 132"/>
                <a:gd name="T53" fmla="*/ 68 h 132"/>
                <a:gd name="T54" fmla="*/ 0 w 132"/>
                <a:gd name="T55" fmla="*/ 66 h 132"/>
                <a:gd name="T56" fmla="*/ 0 w 132"/>
                <a:gd name="T57" fmla="*/ 66 h 132"/>
                <a:gd name="T58" fmla="*/ 8 w 132"/>
                <a:gd name="T59" fmla="*/ 64 h 132"/>
                <a:gd name="T60" fmla="*/ 18 w 132"/>
                <a:gd name="T61" fmla="*/ 62 h 132"/>
                <a:gd name="T62" fmla="*/ 28 w 132"/>
                <a:gd name="T63" fmla="*/ 56 h 132"/>
                <a:gd name="T64" fmla="*/ 40 w 132"/>
                <a:gd name="T65" fmla="*/ 48 h 132"/>
                <a:gd name="T66" fmla="*/ 50 w 132"/>
                <a:gd name="T67" fmla="*/ 38 h 132"/>
                <a:gd name="T68" fmla="*/ 58 w 132"/>
                <a:gd name="T69" fmla="*/ 28 h 132"/>
                <a:gd name="T70" fmla="*/ 64 w 132"/>
                <a:gd name="T71" fmla="*/ 14 h 132"/>
                <a:gd name="T72" fmla="*/ 68 w 132"/>
                <a:gd name="T73" fmla="*/ 0 h 132"/>
                <a:gd name="T74" fmla="*/ 68 w 132"/>
                <a:gd name="T7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32">
                  <a:moveTo>
                    <a:pt x="68" y="0"/>
                  </a:moveTo>
                  <a:lnTo>
                    <a:pt x="68" y="0"/>
                  </a:lnTo>
                  <a:lnTo>
                    <a:pt x="68" y="8"/>
                  </a:lnTo>
                  <a:lnTo>
                    <a:pt x="72" y="18"/>
                  </a:lnTo>
                  <a:lnTo>
                    <a:pt x="78" y="30"/>
                  </a:lnTo>
                  <a:lnTo>
                    <a:pt x="86" y="40"/>
                  </a:lnTo>
                  <a:lnTo>
                    <a:pt x="96" y="52"/>
                  </a:lnTo>
                  <a:lnTo>
                    <a:pt x="112" y="60"/>
                  </a:lnTo>
                  <a:lnTo>
                    <a:pt x="122" y="64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22" y="68"/>
                  </a:lnTo>
                  <a:lnTo>
                    <a:pt x="112" y="70"/>
                  </a:lnTo>
                  <a:lnTo>
                    <a:pt x="100" y="78"/>
                  </a:lnTo>
                  <a:lnTo>
                    <a:pt x="90" y="86"/>
                  </a:lnTo>
                  <a:lnTo>
                    <a:pt x="80" y="98"/>
                  </a:lnTo>
                  <a:lnTo>
                    <a:pt x="72" y="108"/>
                  </a:lnTo>
                  <a:lnTo>
                    <a:pt x="66" y="120"/>
                  </a:lnTo>
                  <a:lnTo>
                    <a:pt x="66" y="132"/>
                  </a:lnTo>
                  <a:lnTo>
                    <a:pt x="66" y="132"/>
                  </a:lnTo>
                  <a:lnTo>
                    <a:pt x="64" y="124"/>
                  </a:lnTo>
                  <a:lnTo>
                    <a:pt x="60" y="114"/>
                  </a:lnTo>
                  <a:lnTo>
                    <a:pt x="54" y="102"/>
                  </a:lnTo>
                  <a:lnTo>
                    <a:pt x="48" y="92"/>
                  </a:lnTo>
                  <a:lnTo>
                    <a:pt x="38" y="82"/>
                  </a:lnTo>
                  <a:lnTo>
                    <a:pt x="28" y="74"/>
                  </a:lnTo>
                  <a:lnTo>
                    <a:pt x="14" y="6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8" y="64"/>
                  </a:lnTo>
                  <a:lnTo>
                    <a:pt x="18" y="62"/>
                  </a:lnTo>
                  <a:lnTo>
                    <a:pt x="28" y="56"/>
                  </a:lnTo>
                  <a:lnTo>
                    <a:pt x="40" y="48"/>
                  </a:lnTo>
                  <a:lnTo>
                    <a:pt x="50" y="38"/>
                  </a:lnTo>
                  <a:lnTo>
                    <a:pt x="58" y="28"/>
                  </a:lnTo>
                  <a:lnTo>
                    <a:pt x="64" y="14"/>
                  </a:lnTo>
                  <a:lnTo>
                    <a:pt x="68" y="0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9"/>
            <p:cNvSpPr>
              <a:spLocks/>
            </p:cNvSpPr>
            <p:nvPr/>
          </p:nvSpPr>
          <p:spPr bwMode="auto">
            <a:xfrm>
              <a:off x="3103563" y="3309938"/>
              <a:ext cx="142875" cy="142875"/>
            </a:xfrm>
            <a:custGeom>
              <a:avLst/>
              <a:gdLst>
                <a:gd name="T0" fmla="*/ 46 w 90"/>
                <a:gd name="T1" fmla="*/ 0 h 90"/>
                <a:gd name="T2" fmla="*/ 46 w 90"/>
                <a:gd name="T3" fmla="*/ 0 h 90"/>
                <a:gd name="T4" fmla="*/ 46 w 90"/>
                <a:gd name="T5" fmla="*/ 6 h 90"/>
                <a:gd name="T6" fmla="*/ 48 w 90"/>
                <a:gd name="T7" fmla="*/ 12 h 90"/>
                <a:gd name="T8" fmla="*/ 52 w 90"/>
                <a:gd name="T9" fmla="*/ 20 h 90"/>
                <a:gd name="T10" fmla="*/ 58 w 90"/>
                <a:gd name="T11" fmla="*/ 28 h 90"/>
                <a:gd name="T12" fmla="*/ 66 w 90"/>
                <a:gd name="T13" fmla="*/ 34 h 90"/>
                <a:gd name="T14" fmla="*/ 76 w 90"/>
                <a:gd name="T15" fmla="*/ 42 h 90"/>
                <a:gd name="T16" fmla="*/ 90 w 90"/>
                <a:gd name="T17" fmla="*/ 46 h 90"/>
                <a:gd name="T18" fmla="*/ 90 w 90"/>
                <a:gd name="T19" fmla="*/ 46 h 90"/>
                <a:gd name="T20" fmla="*/ 84 w 90"/>
                <a:gd name="T21" fmla="*/ 46 h 90"/>
                <a:gd name="T22" fmla="*/ 76 w 90"/>
                <a:gd name="T23" fmla="*/ 48 h 90"/>
                <a:gd name="T24" fmla="*/ 68 w 90"/>
                <a:gd name="T25" fmla="*/ 54 h 90"/>
                <a:gd name="T26" fmla="*/ 62 w 90"/>
                <a:gd name="T27" fmla="*/ 60 h 90"/>
                <a:gd name="T28" fmla="*/ 54 w 90"/>
                <a:gd name="T29" fmla="*/ 66 h 90"/>
                <a:gd name="T30" fmla="*/ 48 w 90"/>
                <a:gd name="T31" fmla="*/ 74 h 90"/>
                <a:gd name="T32" fmla="*/ 46 w 90"/>
                <a:gd name="T33" fmla="*/ 82 h 90"/>
                <a:gd name="T34" fmla="*/ 44 w 90"/>
                <a:gd name="T35" fmla="*/ 90 h 90"/>
                <a:gd name="T36" fmla="*/ 44 w 90"/>
                <a:gd name="T37" fmla="*/ 90 h 90"/>
                <a:gd name="T38" fmla="*/ 44 w 90"/>
                <a:gd name="T39" fmla="*/ 84 h 90"/>
                <a:gd name="T40" fmla="*/ 40 w 90"/>
                <a:gd name="T41" fmla="*/ 78 h 90"/>
                <a:gd name="T42" fmla="*/ 38 w 90"/>
                <a:gd name="T43" fmla="*/ 70 h 90"/>
                <a:gd name="T44" fmla="*/ 32 w 90"/>
                <a:gd name="T45" fmla="*/ 64 h 90"/>
                <a:gd name="T46" fmla="*/ 26 w 90"/>
                <a:gd name="T47" fmla="*/ 56 h 90"/>
                <a:gd name="T48" fmla="*/ 18 w 90"/>
                <a:gd name="T49" fmla="*/ 52 h 90"/>
                <a:gd name="T50" fmla="*/ 10 w 90"/>
                <a:gd name="T51" fmla="*/ 46 h 90"/>
                <a:gd name="T52" fmla="*/ 0 w 90"/>
                <a:gd name="T53" fmla="*/ 44 h 90"/>
                <a:gd name="T54" fmla="*/ 0 w 90"/>
                <a:gd name="T55" fmla="*/ 44 h 90"/>
                <a:gd name="T56" fmla="*/ 4 w 90"/>
                <a:gd name="T57" fmla="*/ 44 h 90"/>
                <a:gd name="T58" fmla="*/ 12 w 90"/>
                <a:gd name="T59" fmla="*/ 42 h 90"/>
                <a:gd name="T60" fmla="*/ 20 w 90"/>
                <a:gd name="T61" fmla="*/ 38 h 90"/>
                <a:gd name="T62" fmla="*/ 26 w 90"/>
                <a:gd name="T63" fmla="*/ 32 h 90"/>
                <a:gd name="T64" fmla="*/ 34 w 90"/>
                <a:gd name="T65" fmla="*/ 26 h 90"/>
                <a:gd name="T66" fmla="*/ 40 w 90"/>
                <a:gd name="T67" fmla="*/ 18 h 90"/>
                <a:gd name="T68" fmla="*/ 44 w 90"/>
                <a:gd name="T69" fmla="*/ 10 h 90"/>
                <a:gd name="T70" fmla="*/ 46 w 90"/>
                <a:gd name="T71" fmla="*/ 0 h 90"/>
                <a:gd name="T72" fmla="*/ 46 w 90"/>
                <a:gd name="T7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0" h="90">
                  <a:moveTo>
                    <a:pt x="46" y="0"/>
                  </a:moveTo>
                  <a:lnTo>
                    <a:pt x="46" y="0"/>
                  </a:lnTo>
                  <a:lnTo>
                    <a:pt x="46" y="6"/>
                  </a:lnTo>
                  <a:lnTo>
                    <a:pt x="48" y="12"/>
                  </a:lnTo>
                  <a:lnTo>
                    <a:pt x="52" y="20"/>
                  </a:lnTo>
                  <a:lnTo>
                    <a:pt x="58" y="28"/>
                  </a:lnTo>
                  <a:lnTo>
                    <a:pt x="66" y="34"/>
                  </a:lnTo>
                  <a:lnTo>
                    <a:pt x="76" y="42"/>
                  </a:lnTo>
                  <a:lnTo>
                    <a:pt x="90" y="46"/>
                  </a:lnTo>
                  <a:lnTo>
                    <a:pt x="90" y="46"/>
                  </a:lnTo>
                  <a:lnTo>
                    <a:pt x="84" y="46"/>
                  </a:lnTo>
                  <a:lnTo>
                    <a:pt x="76" y="48"/>
                  </a:lnTo>
                  <a:lnTo>
                    <a:pt x="68" y="54"/>
                  </a:lnTo>
                  <a:lnTo>
                    <a:pt x="62" y="60"/>
                  </a:lnTo>
                  <a:lnTo>
                    <a:pt x="54" y="66"/>
                  </a:lnTo>
                  <a:lnTo>
                    <a:pt x="48" y="74"/>
                  </a:lnTo>
                  <a:lnTo>
                    <a:pt x="46" y="82"/>
                  </a:lnTo>
                  <a:lnTo>
                    <a:pt x="44" y="90"/>
                  </a:lnTo>
                  <a:lnTo>
                    <a:pt x="44" y="90"/>
                  </a:lnTo>
                  <a:lnTo>
                    <a:pt x="44" y="84"/>
                  </a:lnTo>
                  <a:lnTo>
                    <a:pt x="40" y="78"/>
                  </a:lnTo>
                  <a:lnTo>
                    <a:pt x="38" y="70"/>
                  </a:lnTo>
                  <a:lnTo>
                    <a:pt x="32" y="64"/>
                  </a:lnTo>
                  <a:lnTo>
                    <a:pt x="26" y="56"/>
                  </a:lnTo>
                  <a:lnTo>
                    <a:pt x="18" y="52"/>
                  </a:lnTo>
                  <a:lnTo>
                    <a:pt x="10" y="46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4" y="44"/>
                  </a:lnTo>
                  <a:lnTo>
                    <a:pt x="12" y="42"/>
                  </a:lnTo>
                  <a:lnTo>
                    <a:pt x="20" y="38"/>
                  </a:lnTo>
                  <a:lnTo>
                    <a:pt x="26" y="32"/>
                  </a:lnTo>
                  <a:lnTo>
                    <a:pt x="34" y="26"/>
                  </a:lnTo>
                  <a:lnTo>
                    <a:pt x="40" y="18"/>
                  </a:lnTo>
                  <a:lnTo>
                    <a:pt x="44" y="10"/>
                  </a:lnTo>
                  <a:lnTo>
                    <a:pt x="46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0"/>
            <p:cNvSpPr>
              <a:spLocks/>
            </p:cNvSpPr>
            <p:nvPr/>
          </p:nvSpPr>
          <p:spPr bwMode="auto">
            <a:xfrm>
              <a:off x="3167063" y="3462338"/>
              <a:ext cx="209550" cy="209550"/>
            </a:xfrm>
            <a:custGeom>
              <a:avLst/>
              <a:gdLst>
                <a:gd name="T0" fmla="*/ 68 w 132"/>
                <a:gd name="T1" fmla="*/ 0 h 132"/>
                <a:gd name="T2" fmla="*/ 68 w 132"/>
                <a:gd name="T3" fmla="*/ 0 h 132"/>
                <a:gd name="T4" fmla="*/ 70 w 132"/>
                <a:gd name="T5" fmla="*/ 8 h 132"/>
                <a:gd name="T6" fmla="*/ 72 w 132"/>
                <a:gd name="T7" fmla="*/ 18 h 132"/>
                <a:gd name="T8" fmla="*/ 78 w 132"/>
                <a:gd name="T9" fmla="*/ 28 h 132"/>
                <a:gd name="T10" fmla="*/ 86 w 132"/>
                <a:gd name="T11" fmla="*/ 40 h 132"/>
                <a:gd name="T12" fmla="*/ 98 w 132"/>
                <a:gd name="T13" fmla="*/ 52 h 132"/>
                <a:gd name="T14" fmla="*/ 112 w 132"/>
                <a:gd name="T15" fmla="*/ 60 h 132"/>
                <a:gd name="T16" fmla="*/ 122 w 132"/>
                <a:gd name="T17" fmla="*/ 64 h 132"/>
                <a:gd name="T18" fmla="*/ 132 w 132"/>
                <a:gd name="T19" fmla="*/ 66 h 132"/>
                <a:gd name="T20" fmla="*/ 132 w 132"/>
                <a:gd name="T21" fmla="*/ 66 h 132"/>
                <a:gd name="T22" fmla="*/ 124 w 132"/>
                <a:gd name="T23" fmla="*/ 66 h 132"/>
                <a:gd name="T24" fmla="*/ 112 w 132"/>
                <a:gd name="T25" fmla="*/ 70 h 132"/>
                <a:gd name="T26" fmla="*/ 102 w 132"/>
                <a:gd name="T27" fmla="*/ 78 h 132"/>
                <a:gd name="T28" fmla="*/ 90 w 132"/>
                <a:gd name="T29" fmla="*/ 86 h 132"/>
                <a:gd name="T30" fmla="*/ 80 w 132"/>
                <a:gd name="T31" fmla="*/ 98 h 132"/>
                <a:gd name="T32" fmla="*/ 72 w 132"/>
                <a:gd name="T33" fmla="*/ 108 h 132"/>
                <a:gd name="T34" fmla="*/ 68 w 132"/>
                <a:gd name="T35" fmla="*/ 120 h 132"/>
                <a:gd name="T36" fmla="*/ 66 w 132"/>
                <a:gd name="T37" fmla="*/ 132 h 132"/>
                <a:gd name="T38" fmla="*/ 66 w 132"/>
                <a:gd name="T39" fmla="*/ 132 h 132"/>
                <a:gd name="T40" fmla="*/ 64 w 132"/>
                <a:gd name="T41" fmla="*/ 124 h 132"/>
                <a:gd name="T42" fmla="*/ 60 w 132"/>
                <a:gd name="T43" fmla="*/ 114 h 132"/>
                <a:gd name="T44" fmla="*/ 56 w 132"/>
                <a:gd name="T45" fmla="*/ 102 h 132"/>
                <a:gd name="T46" fmla="*/ 48 w 132"/>
                <a:gd name="T47" fmla="*/ 92 h 132"/>
                <a:gd name="T48" fmla="*/ 38 w 132"/>
                <a:gd name="T49" fmla="*/ 82 h 132"/>
                <a:gd name="T50" fmla="*/ 28 w 132"/>
                <a:gd name="T51" fmla="*/ 74 h 132"/>
                <a:gd name="T52" fmla="*/ 16 w 132"/>
                <a:gd name="T53" fmla="*/ 68 h 132"/>
                <a:gd name="T54" fmla="*/ 0 w 132"/>
                <a:gd name="T55" fmla="*/ 66 h 132"/>
                <a:gd name="T56" fmla="*/ 0 w 132"/>
                <a:gd name="T57" fmla="*/ 66 h 132"/>
                <a:gd name="T58" fmla="*/ 10 w 132"/>
                <a:gd name="T59" fmla="*/ 64 h 132"/>
                <a:gd name="T60" fmla="*/ 18 w 132"/>
                <a:gd name="T61" fmla="*/ 62 h 132"/>
                <a:gd name="T62" fmla="*/ 30 w 132"/>
                <a:gd name="T63" fmla="*/ 56 h 132"/>
                <a:gd name="T64" fmla="*/ 40 w 132"/>
                <a:gd name="T65" fmla="*/ 48 h 132"/>
                <a:gd name="T66" fmla="*/ 50 w 132"/>
                <a:gd name="T67" fmla="*/ 38 h 132"/>
                <a:gd name="T68" fmla="*/ 58 w 132"/>
                <a:gd name="T69" fmla="*/ 28 h 132"/>
                <a:gd name="T70" fmla="*/ 64 w 132"/>
                <a:gd name="T71" fmla="*/ 14 h 132"/>
                <a:gd name="T72" fmla="*/ 68 w 132"/>
                <a:gd name="T73" fmla="*/ 0 h 132"/>
                <a:gd name="T74" fmla="*/ 68 w 132"/>
                <a:gd name="T7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32">
                  <a:moveTo>
                    <a:pt x="68" y="0"/>
                  </a:moveTo>
                  <a:lnTo>
                    <a:pt x="68" y="0"/>
                  </a:lnTo>
                  <a:lnTo>
                    <a:pt x="70" y="8"/>
                  </a:lnTo>
                  <a:lnTo>
                    <a:pt x="72" y="18"/>
                  </a:lnTo>
                  <a:lnTo>
                    <a:pt x="78" y="28"/>
                  </a:lnTo>
                  <a:lnTo>
                    <a:pt x="86" y="40"/>
                  </a:lnTo>
                  <a:lnTo>
                    <a:pt x="98" y="52"/>
                  </a:lnTo>
                  <a:lnTo>
                    <a:pt x="112" y="60"/>
                  </a:lnTo>
                  <a:lnTo>
                    <a:pt x="122" y="64"/>
                  </a:lnTo>
                  <a:lnTo>
                    <a:pt x="132" y="66"/>
                  </a:lnTo>
                  <a:lnTo>
                    <a:pt x="132" y="66"/>
                  </a:lnTo>
                  <a:lnTo>
                    <a:pt x="124" y="66"/>
                  </a:lnTo>
                  <a:lnTo>
                    <a:pt x="112" y="70"/>
                  </a:lnTo>
                  <a:lnTo>
                    <a:pt x="102" y="78"/>
                  </a:lnTo>
                  <a:lnTo>
                    <a:pt x="90" y="86"/>
                  </a:lnTo>
                  <a:lnTo>
                    <a:pt x="80" y="98"/>
                  </a:lnTo>
                  <a:lnTo>
                    <a:pt x="72" y="108"/>
                  </a:lnTo>
                  <a:lnTo>
                    <a:pt x="68" y="120"/>
                  </a:lnTo>
                  <a:lnTo>
                    <a:pt x="66" y="132"/>
                  </a:lnTo>
                  <a:lnTo>
                    <a:pt x="66" y="132"/>
                  </a:lnTo>
                  <a:lnTo>
                    <a:pt x="64" y="124"/>
                  </a:lnTo>
                  <a:lnTo>
                    <a:pt x="60" y="114"/>
                  </a:lnTo>
                  <a:lnTo>
                    <a:pt x="56" y="102"/>
                  </a:lnTo>
                  <a:lnTo>
                    <a:pt x="48" y="92"/>
                  </a:lnTo>
                  <a:lnTo>
                    <a:pt x="38" y="82"/>
                  </a:lnTo>
                  <a:lnTo>
                    <a:pt x="28" y="74"/>
                  </a:lnTo>
                  <a:lnTo>
                    <a:pt x="16" y="6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10" y="64"/>
                  </a:lnTo>
                  <a:lnTo>
                    <a:pt x="18" y="62"/>
                  </a:lnTo>
                  <a:lnTo>
                    <a:pt x="30" y="56"/>
                  </a:lnTo>
                  <a:lnTo>
                    <a:pt x="40" y="48"/>
                  </a:lnTo>
                  <a:lnTo>
                    <a:pt x="50" y="38"/>
                  </a:lnTo>
                  <a:lnTo>
                    <a:pt x="58" y="28"/>
                  </a:lnTo>
                  <a:lnTo>
                    <a:pt x="64" y="14"/>
                  </a:lnTo>
                  <a:lnTo>
                    <a:pt x="68" y="0"/>
                  </a:lnTo>
                  <a:lnTo>
                    <a:pt x="6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98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sz="2800" dirty="0"/>
              <a:t>THREE</a:t>
            </a:r>
            <a:r>
              <a:rPr kumimoji="1" lang="zh-CN" altLang="en-US" sz="2800" dirty="0"/>
              <a:t> </a:t>
            </a:r>
            <a:r>
              <a:rPr kumimoji="1" lang="zh-CN" altLang="en-US" sz="2800" dirty="0" smtClean="0"/>
              <a:t>  购买阶段</a:t>
            </a:r>
            <a:endParaRPr kumimoji="1" lang="zh-CN" altLang="en-US" sz="2800" dirty="0"/>
          </a:p>
        </p:txBody>
      </p:sp>
      <p:sp>
        <p:nvSpPr>
          <p:cNvPr id="9" name="Freeform 8"/>
          <p:cNvSpPr>
            <a:spLocks noEditPoints="1"/>
          </p:cNvSpPr>
          <p:nvPr/>
        </p:nvSpPr>
        <p:spPr bwMode="auto">
          <a:xfrm rot="19800000">
            <a:off x="1238889" y="2069236"/>
            <a:ext cx="387353" cy="562487"/>
          </a:xfrm>
          <a:custGeom>
            <a:avLst/>
            <a:gdLst>
              <a:gd name="T0" fmla="*/ 236 w 376"/>
              <a:gd name="T1" fmla="*/ 352 h 546"/>
              <a:gd name="T2" fmla="*/ 154 w 376"/>
              <a:gd name="T3" fmla="*/ 276 h 546"/>
              <a:gd name="T4" fmla="*/ 188 w 376"/>
              <a:gd name="T5" fmla="*/ 170 h 546"/>
              <a:gd name="T6" fmla="*/ 188 w 376"/>
              <a:gd name="T7" fmla="*/ 268 h 546"/>
              <a:gd name="T8" fmla="*/ 376 w 376"/>
              <a:gd name="T9" fmla="*/ 238 h 546"/>
              <a:gd name="T10" fmla="*/ 338 w 376"/>
              <a:gd name="T11" fmla="*/ 306 h 546"/>
              <a:gd name="T12" fmla="*/ 334 w 376"/>
              <a:gd name="T13" fmla="*/ 322 h 546"/>
              <a:gd name="T14" fmla="*/ 322 w 376"/>
              <a:gd name="T15" fmla="*/ 350 h 546"/>
              <a:gd name="T16" fmla="*/ 306 w 376"/>
              <a:gd name="T17" fmla="*/ 376 h 546"/>
              <a:gd name="T18" fmla="*/ 284 w 376"/>
              <a:gd name="T19" fmla="*/ 398 h 546"/>
              <a:gd name="T20" fmla="*/ 274 w 376"/>
              <a:gd name="T21" fmla="*/ 546 h 546"/>
              <a:gd name="T22" fmla="*/ 68 w 376"/>
              <a:gd name="T23" fmla="*/ 408 h 546"/>
              <a:gd name="T24" fmla="*/ 54 w 376"/>
              <a:gd name="T25" fmla="*/ 396 h 546"/>
              <a:gd name="T26" fmla="*/ 28 w 376"/>
              <a:gd name="T27" fmla="*/ 366 h 546"/>
              <a:gd name="T28" fmla="*/ 10 w 376"/>
              <a:gd name="T29" fmla="*/ 332 h 546"/>
              <a:gd name="T30" fmla="*/ 2 w 376"/>
              <a:gd name="T31" fmla="*/ 292 h 546"/>
              <a:gd name="T32" fmla="*/ 0 w 376"/>
              <a:gd name="T33" fmla="*/ 272 h 546"/>
              <a:gd name="T34" fmla="*/ 4 w 376"/>
              <a:gd name="T35" fmla="*/ 232 h 546"/>
              <a:gd name="T36" fmla="*/ 18 w 376"/>
              <a:gd name="T37" fmla="*/ 196 h 546"/>
              <a:gd name="T38" fmla="*/ 40 w 376"/>
              <a:gd name="T39" fmla="*/ 162 h 546"/>
              <a:gd name="T40" fmla="*/ 68 w 376"/>
              <a:gd name="T41" fmla="*/ 136 h 546"/>
              <a:gd name="T42" fmla="*/ 274 w 376"/>
              <a:gd name="T43" fmla="*/ 0 h 546"/>
              <a:gd name="T44" fmla="*/ 274 w 376"/>
              <a:gd name="T45" fmla="*/ 136 h 546"/>
              <a:gd name="T46" fmla="*/ 296 w 376"/>
              <a:gd name="T47" fmla="*/ 156 h 546"/>
              <a:gd name="T48" fmla="*/ 314 w 376"/>
              <a:gd name="T49" fmla="*/ 180 h 546"/>
              <a:gd name="T50" fmla="*/ 328 w 376"/>
              <a:gd name="T51" fmla="*/ 208 h 546"/>
              <a:gd name="T52" fmla="*/ 338 w 376"/>
              <a:gd name="T53" fmla="*/ 238 h 546"/>
              <a:gd name="T54" fmla="*/ 308 w 376"/>
              <a:gd name="T55" fmla="*/ 272 h 546"/>
              <a:gd name="T56" fmla="*/ 306 w 376"/>
              <a:gd name="T57" fmla="*/ 258 h 546"/>
              <a:gd name="T58" fmla="*/ 302 w 376"/>
              <a:gd name="T59" fmla="*/ 232 h 546"/>
              <a:gd name="T60" fmla="*/ 290 w 376"/>
              <a:gd name="T61" fmla="*/ 208 h 546"/>
              <a:gd name="T62" fmla="*/ 276 w 376"/>
              <a:gd name="T63" fmla="*/ 186 h 546"/>
              <a:gd name="T64" fmla="*/ 258 w 376"/>
              <a:gd name="T65" fmla="*/ 166 h 546"/>
              <a:gd name="T66" fmla="*/ 236 w 376"/>
              <a:gd name="T67" fmla="*/ 152 h 546"/>
              <a:gd name="T68" fmla="*/ 212 w 376"/>
              <a:gd name="T69" fmla="*/ 142 h 546"/>
              <a:gd name="T70" fmla="*/ 184 w 376"/>
              <a:gd name="T71" fmla="*/ 136 h 546"/>
              <a:gd name="T72" fmla="*/ 170 w 376"/>
              <a:gd name="T73" fmla="*/ 136 h 546"/>
              <a:gd name="T74" fmla="*/ 144 w 376"/>
              <a:gd name="T75" fmla="*/ 138 h 546"/>
              <a:gd name="T76" fmla="*/ 118 w 376"/>
              <a:gd name="T77" fmla="*/ 146 h 546"/>
              <a:gd name="T78" fmla="*/ 94 w 376"/>
              <a:gd name="T79" fmla="*/ 158 h 546"/>
              <a:gd name="T80" fmla="*/ 74 w 376"/>
              <a:gd name="T81" fmla="*/ 176 h 546"/>
              <a:gd name="T82" fmla="*/ 58 w 376"/>
              <a:gd name="T83" fmla="*/ 196 h 546"/>
              <a:gd name="T84" fmla="*/ 44 w 376"/>
              <a:gd name="T85" fmla="*/ 220 h 546"/>
              <a:gd name="T86" fmla="*/ 36 w 376"/>
              <a:gd name="T87" fmla="*/ 244 h 546"/>
              <a:gd name="T88" fmla="*/ 34 w 376"/>
              <a:gd name="T89" fmla="*/ 272 h 546"/>
              <a:gd name="T90" fmla="*/ 34 w 376"/>
              <a:gd name="T91" fmla="*/ 286 h 546"/>
              <a:gd name="T92" fmla="*/ 40 w 376"/>
              <a:gd name="T93" fmla="*/ 312 h 546"/>
              <a:gd name="T94" fmla="*/ 50 w 376"/>
              <a:gd name="T95" fmla="*/ 338 h 546"/>
              <a:gd name="T96" fmla="*/ 66 w 376"/>
              <a:gd name="T97" fmla="*/ 360 h 546"/>
              <a:gd name="T98" fmla="*/ 84 w 376"/>
              <a:gd name="T99" fmla="*/ 378 h 546"/>
              <a:gd name="T100" fmla="*/ 106 w 376"/>
              <a:gd name="T101" fmla="*/ 392 h 546"/>
              <a:gd name="T102" fmla="*/ 130 w 376"/>
              <a:gd name="T103" fmla="*/ 402 h 546"/>
              <a:gd name="T104" fmla="*/ 156 w 376"/>
              <a:gd name="T105" fmla="*/ 408 h 546"/>
              <a:gd name="T106" fmla="*/ 170 w 376"/>
              <a:gd name="T107" fmla="*/ 408 h 546"/>
              <a:gd name="T108" fmla="*/ 198 w 376"/>
              <a:gd name="T109" fmla="*/ 406 h 546"/>
              <a:gd name="T110" fmla="*/ 224 w 376"/>
              <a:gd name="T111" fmla="*/ 398 h 546"/>
              <a:gd name="T112" fmla="*/ 248 w 376"/>
              <a:gd name="T113" fmla="*/ 386 h 546"/>
              <a:gd name="T114" fmla="*/ 268 w 376"/>
              <a:gd name="T115" fmla="*/ 368 h 546"/>
              <a:gd name="T116" fmla="*/ 284 w 376"/>
              <a:gd name="T117" fmla="*/ 348 h 546"/>
              <a:gd name="T118" fmla="*/ 296 w 376"/>
              <a:gd name="T119" fmla="*/ 326 h 546"/>
              <a:gd name="T120" fmla="*/ 304 w 376"/>
              <a:gd name="T121" fmla="*/ 300 h 546"/>
              <a:gd name="T122" fmla="*/ 308 w 376"/>
              <a:gd name="T123" fmla="*/ 272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76" h="546">
                <a:moveTo>
                  <a:pt x="188" y="268"/>
                </a:moveTo>
                <a:lnTo>
                  <a:pt x="236" y="352"/>
                </a:lnTo>
                <a:lnTo>
                  <a:pt x="208" y="370"/>
                </a:lnTo>
                <a:lnTo>
                  <a:pt x="154" y="276"/>
                </a:lnTo>
                <a:lnTo>
                  <a:pt x="154" y="170"/>
                </a:lnTo>
                <a:lnTo>
                  <a:pt x="188" y="170"/>
                </a:lnTo>
                <a:lnTo>
                  <a:pt x="188" y="268"/>
                </a:lnTo>
                <a:lnTo>
                  <a:pt x="188" y="268"/>
                </a:lnTo>
                <a:lnTo>
                  <a:pt x="188" y="268"/>
                </a:lnTo>
                <a:close/>
                <a:moveTo>
                  <a:pt x="376" y="238"/>
                </a:moveTo>
                <a:lnTo>
                  <a:pt x="376" y="306"/>
                </a:lnTo>
                <a:lnTo>
                  <a:pt x="338" y="306"/>
                </a:lnTo>
                <a:lnTo>
                  <a:pt x="338" y="306"/>
                </a:lnTo>
                <a:lnTo>
                  <a:pt x="334" y="322"/>
                </a:lnTo>
                <a:lnTo>
                  <a:pt x="328" y="336"/>
                </a:lnTo>
                <a:lnTo>
                  <a:pt x="322" y="350"/>
                </a:lnTo>
                <a:lnTo>
                  <a:pt x="314" y="364"/>
                </a:lnTo>
                <a:lnTo>
                  <a:pt x="306" y="376"/>
                </a:lnTo>
                <a:lnTo>
                  <a:pt x="296" y="388"/>
                </a:lnTo>
                <a:lnTo>
                  <a:pt x="284" y="398"/>
                </a:lnTo>
                <a:lnTo>
                  <a:pt x="274" y="408"/>
                </a:lnTo>
                <a:lnTo>
                  <a:pt x="274" y="546"/>
                </a:lnTo>
                <a:lnTo>
                  <a:pt x="68" y="546"/>
                </a:lnTo>
                <a:lnTo>
                  <a:pt x="68" y="408"/>
                </a:lnTo>
                <a:lnTo>
                  <a:pt x="68" y="408"/>
                </a:lnTo>
                <a:lnTo>
                  <a:pt x="54" y="396"/>
                </a:lnTo>
                <a:lnTo>
                  <a:pt x="40" y="382"/>
                </a:lnTo>
                <a:lnTo>
                  <a:pt x="28" y="366"/>
                </a:lnTo>
                <a:lnTo>
                  <a:pt x="18" y="350"/>
                </a:lnTo>
                <a:lnTo>
                  <a:pt x="10" y="332"/>
                </a:lnTo>
                <a:lnTo>
                  <a:pt x="4" y="312"/>
                </a:lnTo>
                <a:lnTo>
                  <a:pt x="2" y="292"/>
                </a:lnTo>
                <a:lnTo>
                  <a:pt x="0" y="272"/>
                </a:lnTo>
                <a:lnTo>
                  <a:pt x="0" y="272"/>
                </a:lnTo>
                <a:lnTo>
                  <a:pt x="2" y="252"/>
                </a:lnTo>
                <a:lnTo>
                  <a:pt x="4" y="232"/>
                </a:lnTo>
                <a:lnTo>
                  <a:pt x="10" y="212"/>
                </a:lnTo>
                <a:lnTo>
                  <a:pt x="18" y="196"/>
                </a:lnTo>
                <a:lnTo>
                  <a:pt x="28" y="178"/>
                </a:lnTo>
                <a:lnTo>
                  <a:pt x="40" y="162"/>
                </a:lnTo>
                <a:lnTo>
                  <a:pt x="54" y="148"/>
                </a:lnTo>
                <a:lnTo>
                  <a:pt x="68" y="136"/>
                </a:lnTo>
                <a:lnTo>
                  <a:pt x="68" y="0"/>
                </a:lnTo>
                <a:lnTo>
                  <a:pt x="274" y="0"/>
                </a:lnTo>
                <a:lnTo>
                  <a:pt x="274" y="136"/>
                </a:lnTo>
                <a:lnTo>
                  <a:pt x="274" y="136"/>
                </a:lnTo>
                <a:lnTo>
                  <a:pt x="284" y="146"/>
                </a:lnTo>
                <a:lnTo>
                  <a:pt x="296" y="156"/>
                </a:lnTo>
                <a:lnTo>
                  <a:pt x="306" y="168"/>
                </a:lnTo>
                <a:lnTo>
                  <a:pt x="314" y="180"/>
                </a:lnTo>
                <a:lnTo>
                  <a:pt x="322" y="194"/>
                </a:lnTo>
                <a:lnTo>
                  <a:pt x="328" y="208"/>
                </a:lnTo>
                <a:lnTo>
                  <a:pt x="334" y="222"/>
                </a:lnTo>
                <a:lnTo>
                  <a:pt x="338" y="238"/>
                </a:lnTo>
                <a:lnTo>
                  <a:pt x="376" y="238"/>
                </a:lnTo>
                <a:close/>
                <a:moveTo>
                  <a:pt x="308" y="272"/>
                </a:moveTo>
                <a:lnTo>
                  <a:pt x="308" y="272"/>
                </a:lnTo>
                <a:lnTo>
                  <a:pt x="306" y="258"/>
                </a:lnTo>
                <a:lnTo>
                  <a:pt x="304" y="244"/>
                </a:lnTo>
                <a:lnTo>
                  <a:pt x="302" y="232"/>
                </a:lnTo>
                <a:lnTo>
                  <a:pt x="296" y="220"/>
                </a:lnTo>
                <a:lnTo>
                  <a:pt x="290" y="208"/>
                </a:lnTo>
                <a:lnTo>
                  <a:pt x="284" y="196"/>
                </a:lnTo>
                <a:lnTo>
                  <a:pt x="276" y="186"/>
                </a:lnTo>
                <a:lnTo>
                  <a:pt x="268" y="176"/>
                </a:lnTo>
                <a:lnTo>
                  <a:pt x="258" y="166"/>
                </a:lnTo>
                <a:lnTo>
                  <a:pt x="248" y="158"/>
                </a:lnTo>
                <a:lnTo>
                  <a:pt x="236" y="152"/>
                </a:lnTo>
                <a:lnTo>
                  <a:pt x="224" y="146"/>
                </a:lnTo>
                <a:lnTo>
                  <a:pt x="212" y="142"/>
                </a:lnTo>
                <a:lnTo>
                  <a:pt x="198" y="138"/>
                </a:lnTo>
                <a:lnTo>
                  <a:pt x="184" y="136"/>
                </a:lnTo>
                <a:lnTo>
                  <a:pt x="170" y="136"/>
                </a:lnTo>
                <a:lnTo>
                  <a:pt x="170" y="136"/>
                </a:lnTo>
                <a:lnTo>
                  <a:pt x="156" y="136"/>
                </a:lnTo>
                <a:lnTo>
                  <a:pt x="144" y="138"/>
                </a:lnTo>
                <a:lnTo>
                  <a:pt x="130" y="142"/>
                </a:lnTo>
                <a:lnTo>
                  <a:pt x="118" y="146"/>
                </a:lnTo>
                <a:lnTo>
                  <a:pt x="106" y="152"/>
                </a:lnTo>
                <a:lnTo>
                  <a:pt x="94" y="158"/>
                </a:lnTo>
                <a:lnTo>
                  <a:pt x="84" y="166"/>
                </a:lnTo>
                <a:lnTo>
                  <a:pt x="74" y="176"/>
                </a:lnTo>
                <a:lnTo>
                  <a:pt x="66" y="186"/>
                </a:lnTo>
                <a:lnTo>
                  <a:pt x="58" y="196"/>
                </a:lnTo>
                <a:lnTo>
                  <a:pt x="50" y="208"/>
                </a:lnTo>
                <a:lnTo>
                  <a:pt x="44" y="220"/>
                </a:lnTo>
                <a:lnTo>
                  <a:pt x="40" y="232"/>
                </a:lnTo>
                <a:lnTo>
                  <a:pt x="36" y="244"/>
                </a:lnTo>
                <a:lnTo>
                  <a:pt x="34" y="258"/>
                </a:lnTo>
                <a:lnTo>
                  <a:pt x="34" y="272"/>
                </a:lnTo>
                <a:lnTo>
                  <a:pt x="34" y="272"/>
                </a:lnTo>
                <a:lnTo>
                  <a:pt x="34" y="286"/>
                </a:lnTo>
                <a:lnTo>
                  <a:pt x="36" y="300"/>
                </a:lnTo>
                <a:lnTo>
                  <a:pt x="40" y="312"/>
                </a:lnTo>
                <a:lnTo>
                  <a:pt x="44" y="326"/>
                </a:lnTo>
                <a:lnTo>
                  <a:pt x="50" y="338"/>
                </a:lnTo>
                <a:lnTo>
                  <a:pt x="58" y="348"/>
                </a:lnTo>
                <a:lnTo>
                  <a:pt x="66" y="360"/>
                </a:lnTo>
                <a:lnTo>
                  <a:pt x="74" y="368"/>
                </a:lnTo>
                <a:lnTo>
                  <a:pt x="84" y="378"/>
                </a:lnTo>
                <a:lnTo>
                  <a:pt x="94" y="386"/>
                </a:lnTo>
                <a:lnTo>
                  <a:pt x="106" y="392"/>
                </a:lnTo>
                <a:lnTo>
                  <a:pt x="118" y="398"/>
                </a:lnTo>
                <a:lnTo>
                  <a:pt x="130" y="402"/>
                </a:lnTo>
                <a:lnTo>
                  <a:pt x="144" y="406"/>
                </a:lnTo>
                <a:lnTo>
                  <a:pt x="156" y="408"/>
                </a:lnTo>
                <a:lnTo>
                  <a:pt x="170" y="408"/>
                </a:lnTo>
                <a:lnTo>
                  <a:pt x="170" y="408"/>
                </a:lnTo>
                <a:lnTo>
                  <a:pt x="184" y="408"/>
                </a:lnTo>
                <a:lnTo>
                  <a:pt x="198" y="406"/>
                </a:lnTo>
                <a:lnTo>
                  <a:pt x="212" y="402"/>
                </a:lnTo>
                <a:lnTo>
                  <a:pt x="224" y="398"/>
                </a:lnTo>
                <a:lnTo>
                  <a:pt x="236" y="392"/>
                </a:lnTo>
                <a:lnTo>
                  <a:pt x="248" y="386"/>
                </a:lnTo>
                <a:lnTo>
                  <a:pt x="258" y="378"/>
                </a:lnTo>
                <a:lnTo>
                  <a:pt x="268" y="368"/>
                </a:lnTo>
                <a:lnTo>
                  <a:pt x="276" y="360"/>
                </a:lnTo>
                <a:lnTo>
                  <a:pt x="284" y="348"/>
                </a:lnTo>
                <a:lnTo>
                  <a:pt x="290" y="338"/>
                </a:lnTo>
                <a:lnTo>
                  <a:pt x="296" y="326"/>
                </a:lnTo>
                <a:lnTo>
                  <a:pt x="302" y="312"/>
                </a:lnTo>
                <a:lnTo>
                  <a:pt x="304" y="300"/>
                </a:lnTo>
                <a:lnTo>
                  <a:pt x="306" y="286"/>
                </a:lnTo>
                <a:lnTo>
                  <a:pt x="308" y="272"/>
                </a:lnTo>
                <a:lnTo>
                  <a:pt x="308" y="272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aphicFrame>
        <p:nvGraphicFramePr>
          <p:cNvPr id="42" name="图表 41"/>
          <p:cNvGraphicFramePr/>
          <p:nvPr>
            <p:extLst>
              <p:ext uri="{D42A27DB-BD31-4B8C-83A1-F6EECF244321}">
                <p14:modId xmlns:p14="http://schemas.microsoft.com/office/powerpoint/2010/main" val="1552908618"/>
              </p:ext>
            </p:extLst>
          </p:nvPr>
        </p:nvGraphicFramePr>
        <p:xfrm>
          <a:off x="2780307" y="1495245"/>
          <a:ext cx="2997024" cy="2890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3" name="组 42"/>
          <p:cNvGrpSpPr/>
          <p:nvPr/>
        </p:nvGrpSpPr>
        <p:grpSpPr>
          <a:xfrm>
            <a:off x="2631324" y="4183308"/>
            <a:ext cx="3294993" cy="1721390"/>
            <a:chOff x="4701424" y="4395631"/>
            <a:chExt cx="3294993" cy="1721390"/>
          </a:xfrm>
        </p:grpSpPr>
        <p:grpSp>
          <p:nvGrpSpPr>
            <p:cNvPr id="44" name="组 43"/>
            <p:cNvGrpSpPr/>
            <p:nvPr/>
          </p:nvGrpSpPr>
          <p:grpSpPr>
            <a:xfrm>
              <a:off x="4701424" y="4395631"/>
              <a:ext cx="3294993" cy="1721390"/>
              <a:chOff x="5488938" y="4395631"/>
              <a:chExt cx="3294993" cy="1721390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5488938" y="4567483"/>
                <a:ext cx="3294993" cy="154953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8" name="三角形 47"/>
              <p:cNvSpPr/>
              <p:nvPr/>
            </p:nvSpPr>
            <p:spPr>
              <a:xfrm>
                <a:off x="6939210" y="4395631"/>
                <a:ext cx="394447" cy="18864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4810669" y="4796652"/>
              <a:ext cx="1398140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kumimoji="1" lang="en-US" altLang="zh-CN" sz="6600" b="1" dirty="0" smtClean="0">
                  <a:solidFill>
                    <a:schemeClr val="accent3"/>
                  </a:solidFill>
                  <a:ea typeface="Microsoft YaHei" charset="0"/>
                  <a:cs typeface="Microsoft YaHei" charset="0"/>
                </a:rPr>
                <a:t>72</a:t>
              </a:r>
              <a:r>
                <a:rPr kumimoji="1" lang="en-US" altLang="zh-CN" sz="2400" b="1" dirty="0" smtClean="0">
                  <a:solidFill>
                    <a:schemeClr val="accent3"/>
                  </a:solidFill>
                  <a:ea typeface="Microsoft YaHei" charset="0"/>
                  <a:cs typeface="Microsoft YaHei" charset="0"/>
                </a:rPr>
                <a:t>%</a:t>
              </a:r>
              <a:endParaRPr lang="zh-CN" altLang="en-US" sz="4800" b="1" dirty="0">
                <a:solidFill>
                  <a:schemeClr val="accent3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186066" y="5004413"/>
              <a:ext cx="1661364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accent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顶部</a:t>
              </a:r>
              <a:r>
                <a:rPr lang="zh-CN" altLang="en-US" sz="1200" dirty="0">
                  <a:solidFill>
                    <a:schemeClr val="accent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“开始”面板</a:t>
              </a:r>
              <a:r>
                <a:rPr lang="zh-CN" altLang="en-US" sz="1200">
                  <a:solidFill>
                    <a:schemeClr val="accent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中</a:t>
              </a:r>
              <a:r>
                <a:rPr lang="zh-CN" altLang="en-US" sz="1200" smtClean="0">
                  <a:solidFill>
                    <a:schemeClr val="accent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可对</a:t>
              </a:r>
              <a:r>
                <a:rPr lang="zh-CN" altLang="en-US" sz="1200" dirty="0">
                  <a:solidFill>
                    <a:schemeClr val="accent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字体、字号、颜色、行距等进行</a:t>
              </a:r>
              <a:r>
                <a:rPr lang="zh-CN" altLang="en-US" sz="1200">
                  <a:solidFill>
                    <a:schemeClr val="accent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修改</a:t>
              </a:r>
              <a:r>
                <a:rPr lang="zh-CN" altLang="en-US" sz="1200" smtClean="0">
                  <a:solidFill>
                    <a:schemeClr val="accent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aphicFrame>
        <p:nvGraphicFramePr>
          <p:cNvPr id="49" name="图表 48"/>
          <p:cNvGraphicFramePr/>
          <p:nvPr>
            <p:extLst>
              <p:ext uri="{D42A27DB-BD31-4B8C-83A1-F6EECF244321}">
                <p14:modId xmlns:p14="http://schemas.microsoft.com/office/powerpoint/2010/main" val="1510386249"/>
              </p:ext>
            </p:extLst>
          </p:nvPr>
        </p:nvGraphicFramePr>
        <p:xfrm>
          <a:off x="6451962" y="1504131"/>
          <a:ext cx="2997024" cy="2890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0" name="组 49"/>
          <p:cNvGrpSpPr/>
          <p:nvPr/>
        </p:nvGrpSpPr>
        <p:grpSpPr>
          <a:xfrm>
            <a:off x="6302979" y="4192194"/>
            <a:ext cx="3294993" cy="1721390"/>
            <a:chOff x="4701424" y="4395631"/>
            <a:chExt cx="3294993" cy="1721390"/>
          </a:xfrm>
        </p:grpSpPr>
        <p:grpSp>
          <p:nvGrpSpPr>
            <p:cNvPr id="51" name="组 50"/>
            <p:cNvGrpSpPr/>
            <p:nvPr/>
          </p:nvGrpSpPr>
          <p:grpSpPr>
            <a:xfrm>
              <a:off x="4701424" y="4395631"/>
              <a:ext cx="3294993" cy="1721390"/>
              <a:chOff x="5488938" y="4395631"/>
              <a:chExt cx="3294993" cy="1721390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5488938" y="4567483"/>
                <a:ext cx="3294993" cy="154953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5" name="三角形 54"/>
              <p:cNvSpPr/>
              <p:nvPr/>
            </p:nvSpPr>
            <p:spPr>
              <a:xfrm>
                <a:off x="6939210" y="4395631"/>
                <a:ext cx="394447" cy="188649"/>
              </a:xfrm>
              <a:prstGeom prst="triangl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4810669" y="4796652"/>
              <a:ext cx="1398140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kumimoji="1" lang="en-US" altLang="zh-CN" sz="6600" b="1" dirty="0" smtClean="0">
                  <a:solidFill>
                    <a:schemeClr val="accent5"/>
                  </a:solidFill>
                  <a:ea typeface="Microsoft YaHei" charset="0"/>
                  <a:cs typeface="Microsoft YaHei" charset="0"/>
                </a:rPr>
                <a:t>72</a:t>
              </a:r>
              <a:r>
                <a:rPr kumimoji="1" lang="en-US" altLang="zh-CN" sz="2400" b="1" dirty="0" smtClean="0">
                  <a:solidFill>
                    <a:schemeClr val="accent5"/>
                  </a:solidFill>
                  <a:ea typeface="Microsoft YaHei" charset="0"/>
                  <a:cs typeface="Microsoft YaHei" charset="0"/>
                </a:rPr>
                <a:t>%</a:t>
              </a:r>
              <a:endParaRPr lang="zh-CN" altLang="en-US" sz="4800" b="1" dirty="0">
                <a:solidFill>
                  <a:schemeClr val="accent5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186066" y="5004413"/>
              <a:ext cx="1661364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accent5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顶部</a:t>
              </a:r>
              <a:r>
                <a:rPr lang="zh-CN" altLang="en-US" sz="1200" dirty="0">
                  <a:solidFill>
                    <a:schemeClr val="accent5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“开始”面板</a:t>
              </a:r>
              <a:r>
                <a:rPr lang="zh-CN" altLang="en-US" sz="1200">
                  <a:solidFill>
                    <a:schemeClr val="accent5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中</a:t>
              </a:r>
              <a:r>
                <a:rPr lang="zh-CN" altLang="en-US" sz="1200" smtClean="0">
                  <a:solidFill>
                    <a:schemeClr val="accent5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可对</a:t>
              </a:r>
              <a:r>
                <a:rPr lang="zh-CN" altLang="en-US" sz="1200" dirty="0">
                  <a:solidFill>
                    <a:schemeClr val="accent5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字体、字号、颜色、行距等进行</a:t>
              </a:r>
              <a:r>
                <a:rPr lang="zh-CN" altLang="en-US" sz="1200">
                  <a:solidFill>
                    <a:schemeClr val="accent5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修改</a:t>
              </a:r>
              <a:r>
                <a:rPr lang="zh-CN" altLang="en-US" sz="1200" smtClean="0">
                  <a:solidFill>
                    <a:schemeClr val="accent5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accent5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pic>
        <p:nvPicPr>
          <p:cNvPr id="56" name="图片 55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003" y="6216060"/>
            <a:ext cx="1828800" cy="243840"/>
          </a:xfrm>
          <a:prstGeom prst="rect">
            <a:avLst/>
          </a:prstGeom>
        </p:spPr>
      </p:pic>
      <p:grpSp>
        <p:nvGrpSpPr>
          <p:cNvPr id="57" name="组合 56"/>
          <p:cNvGrpSpPr/>
          <p:nvPr/>
        </p:nvGrpSpPr>
        <p:grpSpPr>
          <a:xfrm>
            <a:off x="-334868" y="-785851"/>
            <a:ext cx="2371523" cy="3395905"/>
            <a:chOff x="-334868" y="-785851"/>
            <a:chExt cx="2371523" cy="3395905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7333" b="89556" l="7828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92" t="45779" b="5503"/>
            <a:stretch/>
          </p:blipFill>
          <p:spPr>
            <a:xfrm rot="10800000">
              <a:off x="-289285" y="-785851"/>
              <a:ext cx="1745207" cy="2088168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1778" b="100000" l="44079" r="73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15" t="69024" r="27691" b="-2139"/>
            <a:stretch/>
          </p:blipFill>
          <p:spPr>
            <a:xfrm rot="253989">
              <a:off x="-334868" y="937065"/>
              <a:ext cx="2371523" cy="1672989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1778" b="49111" l="40658" r="717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69" t="10438" r="28256" b="48488"/>
            <a:stretch/>
          </p:blipFill>
          <p:spPr>
            <a:xfrm rot="9694269">
              <a:off x="357520" y="695704"/>
              <a:ext cx="1053816" cy="7455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676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930660" y="512233"/>
            <a:ext cx="5636501" cy="529569"/>
          </a:xfrm>
        </p:spPr>
        <p:txBody>
          <a:bodyPr/>
          <a:lstStyle/>
          <a:p>
            <a:r>
              <a:rPr kumimoji="1" lang="en-US" altLang="zh-CN" sz="2800" dirty="0" smtClean="0"/>
              <a:t>THREE  </a:t>
            </a:r>
            <a:r>
              <a:rPr kumimoji="1" lang="zh-CN" altLang="en-US" sz="2800" dirty="0" smtClean="0"/>
              <a:t> 关系阶段</a:t>
            </a:r>
            <a:endParaRPr kumimoji="1" lang="zh-CN" altLang="en-US" sz="2800" dirty="0"/>
          </a:p>
        </p:txBody>
      </p:sp>
      <p:grpSp>
        <p:nvGrpSpPr>
          <p:cNvPr id="3" name="组 2"/>
          <p:cNvGrpSpPr/>
          <p:nvPr/>
        </p:nvGrpSpPr>
        <p:grpSpPr>
          <a:xfrm>
            <a:off x="817999" y="3057085"/>
            <a:ext cx="2536722" cy="2536722"/>
            <a:chOff x="1238864" y="3082413"/>
            <a:chExt cx="2536722" cy="2536722"/>
          </a:xfrm>
        </p:grpSpPr>
        <p:sp>
          <p:nvSpPr>
            <p:cNvPr id="4" name="椭圆 3"/>
            <p:cNvSpPr/>
            <p:nvPr/>
          </p:nvSpPr>
          <p:spPr>
            <a:xfrm>
              <a:off x="1238864" y="3082413"/>
              <a:ext cx="2536722" cy="253672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47150" y="3573626"/>
              <a:ext cx="720151" cy="612835"/>
            </a:xfrm>
            <a:custGeom>
              <a:avLst/>
              <a:gdLst>
                <a:gd name="T0" fmla="*/ 466 w 510"/>
                <a:gd name="T1" fmla="*/ 4 h 434"/>
                <a:gd name="T2" fmla="*/ 458 w 510"/>
                <a:gd name="T3" fmla="*/ 0 h 434"/>
                <a:gd name="T4" fmla="*/ 448 w 510"/>
                <a:gd name="T5" fmla="*/ 0 h 434"/>
                <a:gd name="T6" fmla="*/ 440 w 510"/>
                <a:gd name="T7" fmla="*/ 6 h 434"/>
                <a:gd name="T8" fmla="*/ 398 w 510"/>
                <a:gd name="T9" fmla="*/ 58 h 434"/>
                <a:gd name="T10" fmla="*/ 278 w 510"/>
                <a:gd name="T11" fmla="*/ 206 h 434"/>
                <a:gd name="T12" fmla="*/ 224 w 510"/>
                <a:gd name="T13" fmla="*/ 262 h 434"/>
                <a:gd name="T14" fmla="*/ 214 w 510"/>
                <a:gd name="T15" fmla="*/ 270 h 434"/>
                <a:gd name="T16" fmla="*/ 186 w 510"/>
                <a:gd name="T17" fmla="*/ 284 h 434"/>
                <a:gd name="T18" fmla="*/ 154 w 510"/>
                <a:gd name="T19" fmla="*/ 288 h 434"/>
                <a:gd name="T20" fmla="*/ 126 w 510"/>
                <a:gd name="T21" fmla="*/ 278 h 434"/>
                <a:gd name="T22" fmla="*/ 108 w 510"/>
                <a:gd name="T23" fmla="*/ 264 h 434"/>
                <a:gd name="T24" fmla="*/ 108 w 510"/>
                <a:gd name="T25" fmla="*/ 264 h 434"/>
                <a:gd name="T26" fmla="*/ 100 w 510"/>
                <a:gd name="T27" fmla="*/ 260 h 434"/>
                <a:gd name="T28" fmla="*/ 82 w 510"/>
                <a:gd name="T29" fmla="*/ 260 h 434"/>
                <a:gd name="T30" fmla="*/ 74 w 510"/>
                <a:gd name="T31" fmla="*/ 262 h 434"/>
                <a:gd name="T32" fmla="*/ 74 w 510"/>
                <a:gd name="T33" fmla="*/ 262 h 434"/>
                <a:gd name="T34" fmla="*/ 32 w 510"/>
                <a:gd name="T35" fmla="*/ 274 h 434"/>
                <a:gd name="T36" fmla="*/ 18 w 510"/>
                <a:gd name="T37" fmla="*/ 280 h 434"/>
                <a:gd name="T38" fmla="*/ 8 w 510"/>
                <a:gd name="T39" fmla="*/ 292 h 434"/>
                <a:gd name="T40" fmla="*/ 0 w 510"/>
                <a:gd name="T41" fmla="*/ 318 h 434"/>
                <a:gd name="T42" fmla="*/ 0 w 510"/>
                <a:gd name="T43" fmla="*/ 326 h 434"/>
                <a:gd name="T44" fmla="*/ 8 w 510"/>
                <a:gd name="T45" fmla="*/ 354 h 434"/>
                <a:gd name="T46" fmla="*/ 18 w 510"/>
                <a:gd name="T47" fmla="*/ 368 h 434"/>
                <a:gd name="T48" fmla="*/ 30 w 510"/>
                <a:gd name="T49" fmla="*/ 380 h 434"/>
                <a:gd name="T50" fmla="*/ 58 w 510"/>
                <a:gd name="T51" fmla="*/ 400 h 434"/>
                <a:gd name="T52" fmla="*/ 94 w 510"/>
                <a:gd name="T53" fmla="*/ 416 h 434"/>
                <a:gd name="T54" fmla="*/ 136 w 510"/>
                <a:gd name="T55" fmla="*/ 428 h 434"/>
                <a:gd name="T56" fmla="*/ 156 w 510"/>
                <a:gd name="T57" fmla="*/ 432 h 434"/>
                <a:gd name="T58" fmla="*/ 198 w 510"/>
                <a:gd name="T59" fmla="*/ 432 h 434"/>
                <a:gd name="T60" fmla="*/ 222 w 510"/>
                <a:gd name="T61" fmla="*/ 424 h 434"/>
                <a:gd name="T62" fmla="*/ 234 w 510"/>
                <a:gd name="T63" fmla="*/ 416 h 434"/>
                <a:gd name="T64" fmla="*/ 238 w 510"/>
                <a:gd name="T65" fmla="*/ 412 h 434"/>
                <a:gd name="T66" fmla="*/ 316 w 510"/>
                <a:gd name="T67" fmla="*/ 302 h 434"/>
                <a:gd name="T68" fmla="*/ 316 w 510"/>
                <a:gd name="T69" fmla="*/ 302 h 434"/>
                <a:gd name="T70" fmla="*/ 328 w 510"/>
                <a:gd name="T71" fmla="*/ 286 h 434"/>
                <a:gd name="T72" fmla="*/ 364 w 510"/>
                <a:gd name="T73" fmla="*/ 250 h 434"/>
                <a:gd name="T74" fmla="*/ 388 w 510"/>
                <a:gd name="T75" fmla="*/ 230 h 434"/>
                <a:gd name="T76" fmla="*/ 394 w 510"/>
                <a:gd name="T77" fmla="*/ 228 h 434"/>
                <a:gd name="T78" fmla="*/ 400 w 510"/>
                <a:gd name="T79" fmla="*/ 228 h 434"/>
                <a:gd name="T80" fmla="*/ 414 w 510"/>
                <a:gd name="T81" fmla="*/ 232 h 434"/>
                <a:gd name="T82" fmla="*/ 422 w 510"/>
                <a:gd name="T83" fmla="*/ 242 h 434"/>
                <a:gd name="T84" fmla="*/ 432 w 510"/>
                <a:gd name="T85" fmla="*/ 416 h 434"/>
                <a:gd name="T86" fmla="*/ 432 w 510"/>
                <a:gd name="T87" fmla="*/ 418 h 434"/>
                <a:gd name="T88" fmla="*/ 434 w 510"/>
                <a:gd name="T89" fmla="*/ 422 h 434"/>
                <a:gd name="T90" fmla="*/ 434 w 510"/>
                <a:gd name="T91" fmla="*/ 426 h 434"/>
                <a:gd name="T92" fmla="*/ 440 w 510"/>
                <a:gd name="T93" fmla="*/ 432 h 434"/>
                <a:gd name="T94" fmla="*/ 444 w 510"/>
                <a:gd name="T95" fmla="*/ 434 h 434"/>
                <a:gd name="T96" fmla="*/ 452 w 510"/>
                <a:gd name="T97" fmla="*/ 428 h 434"/>
                <a:gd name="T98" fmla="*/ 454 w 510"/>
                <a:gd name="T99" fmla="*/ 418 h 434"/>
                <a:gd name="T100" fmla="*/ 460 w 510"/>
                <a:gd name="T101" fmla="*/ 368 h 434"/>
                <a:gd name="T102" fmla="*/ 476 w 510"/>
                <a:gd name="T103" fmla="*/ 230 h 434"/>
                <a:gd name="T104" fmla="*/ 488 w 510"/>
                <a:gd name="T105" fmla="*/ 188 h 434"/>
                <a:gd name="T106" fmla="*/ 496 w 510"/>
                <a:gd name="T107" fmla="*/ 168 h 434"/>
                <a:gd name="T108" fmla="*/ 506 w 510"/>
                <a:gd name="T109" fmla="*/ 132 h 434"/>
                <a:gd name="T110" fmla="*/ 510 w 510"/>
                <a:gd name="T111" fmla="*/ 100 h 434"/>
                <a:gd name="T112" fmla="*/ 508 w 510"/>
                <a:gd name="T113" fmla="*/ 74 h 434"/>
                <a:gd name="T114" fmla="*/ 498 w 510"/>
                <a:gd name="T115" fmla="*/ 42 h 434"/>
                <a:gd name="T116" fmla="*/ 476 w 510"/>
                <a:gd name="T117" fmla="*/ 12 h 434"/>
                <a:gd name="T118" fmla="*/ 466 w 510"/>
                <a:gd name="T119" fmla="*/ 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0" h="434">
                  <a:moveTo>
                    <a:pt x="466" y="4"/>
                  </a:moveTo>
                  <a:lnTo>
                    <a:pt x="466" y="4"/>
                  </a:lnTo>
                  <a:lnTo>
                    <a:pt x="464" y="2"/>
                  </a:lnTo>
                  <a:lnTo>
                    <a:pt x="458" y="0"/>
                  </a:lnTo>
                  <a:lnTo>
                    <a:pt x="454" y="0"/>
                  </a:lnTo>
                  <a:lnTo>
                    <a:pt x="448" y="0"/>
                  </a:lnTo>
                  <a:lnTo>
                    <a:pt x="444" y="2"/>
                  </a:lnTo>
                  <a:lnTo>
                    <a:pt x="440" y="6"/>
                  </a:lnTo>
                  <a:lnTo>
                    <a:pt x="440" y="6"/>
                  </a:lnTo>
                  <a:lnTo>
                    <a:pt x="398" y="58"/>
                  </a:lnTo>
                  <a:lnTo>
                    <a:pt x="340" y="132"/>
                  </a:lnTo>
                  <a:lnTo>
                    <a:pt x="278" y="206"/>
                  </a:lnTo>
                  <a:lnTo>
                    <a:pt x="248" y="236"/>
                  </a:lnTo>
                  <a:lnTo>
                    <a:pt x="224" y="262"/>
                  </a:lnTo>
                  <a:lnTo>
                    <a:pt x="224" y="262"/>
                  </a:lnTo>
                  <a:lnTo>
                    <a:pt x="214" y="270"/>
                  </a:lnTo>
                  <a:lnTo>
                    <a:pt x="204" y="276"/>
                  </a:lnTo>
                  <a:lnTo>
                    <a:pt x="186" y="284"/>
                  </a:lnTo>
                  <a:lnTo>
                    <a:pt x="170" y="288"/>
                  </a:lnTo>
                  <a:lnTo>
                    <a:pt x="154" y="288"/>
                  </a:lnTo>
                  <a:lnTo>
                    <a:pt x="140" y="284"/>
                  </a:lnTo>
                  <a:lnTo>
                    <a:pt x="126" y="278"/>
                  </a:lnTo>
                  <a:lnTo>
                    <a:pt x="116" y="272"/>
                  </a:lnTo>
                  <a:lnTo>
                    <a:pt x="108" y="264"/>
                  </a:lnTo>
                  <a:lnTo>
                    <a:pt x="108" y="264"/>
                  </a:lnTo>
                  <a:lnTo>
                    <a:pt x="108" y="264"/>
                  </a:lnTo>
                  <a:lnTo>
                    <a:pt x="106" y="264"/>
                  </a:lnTo>
                  <a:lnTo>
                    <a:pt x="100" y="260"/>
                  </a:lnTo>
                  <a:lnTo>
                    <a:pt x="88" y="258"/>
                  </a:lnTo>
                  <a:lnTo>
                    <a:pt x="82" y="260"/>
                  </a:lnTo>
                  <a:lnTo>
                    <a:pt x="74" y="262"/>
                  </a:lnTo>
                  <a:lnTo>
                    <a:pt x="74" y="262"/>
                  </a:lnTo>
                  <a:lnTo>
                    <a:pt x="74" y="262"/>
                  </a:lnTo>
                  <a:lnTo>
                    <a:pt x="74" y="262"/>
                  </a:lnTo>
                  <a:lnTo>
                    <a:pt x="32" y="274"/>
                  </a:lnTo>
                  <a:lnTo>
                    <a:pt x="32" y="274"/>
                  </a:lnTo>
                  <a:lnTo>
                    <a:pt x="24" y="276"/>
                  </a:lnTo>
                  <a:lnTo>
                    <a:pt x="18" y="280"/>
                  </a:lnTo>
                  <a:lnTo>
                    <a:pt x="12" y="286"/>
                  </a:lnTo>
                  <a:lnTo>
                    <a:pt x="8" y="292"/>
                  </a:lnTo>
                  <a:lnTo>
                    <a:pt x="2" y="304"/>
                  </a:lnTo>
                  <a:lnTo>
                    <a:pt x="0" y="318"/>
                  </a:lnTo>
                  <a:lnTo>
                    <a:pt x="0" y="318"/>
                  </a:lnTo>
                  <a:lnTo>
                    <a:pt x="0" y="326"/>
                  </a:lnTo>
                  <a:lnTo>
                    <a:pt x="4" y="338"/>
                  </a:lnTo>
                  <a:lnTo>
                    <a:pt x="8" y="354"/>
                  </a:lnTo>
                  <a:lnTo>
                    <a:pt x="12" y="362"/>
                  </a:lnTo>
                  <a:lnTo>
                    <a:pt x="18" y="368"/>
                  </a:lnTo>
                  <a:lnTo>
                    <a:pt x="18" y="368"/>
                  </a:lnTo>
                  <a:lnTo>
                    <a:pt x="30" y="380"/>
                  </a:lnTo>
                  <a:lnTo>
                    <a:pt x="44" y="390"/>
                  </a:lnTo>
                  <a:lnTo>
                    <a:pt x="58" y="400"/>
                  </a:lnTo>
                  <a:lnTo>
                    <a:pt x="76" y="408"/>
                  </a:lnTo>
                  <a:lnTo>
                    <a:pt x="94" y="416"/>
                  </a:lnTo>
                  <a:lnTo>
                    <a:pt x="114" y="424"/>
                  </a:lnTo>
                  <a:lnTo>
                    <a:pt x="136" y="428"/>
                  </a:lnTo>
                  <a:lnTo>
                    <a:pt x="156" y="432"/>
                  </a:lnTo>
                  <a:lnTo>
                    <a:pt x="156" y="432"/>
                  </a:lnTo>
                  <a:lnTo>
                    <a:pt x="178" y="434"/>
                  </a:lnTo>
                  <a:lnTo>
                    <a:pt x="198" y="432"/>
                  </a:lnTo>
                  <a:lnTo>
                    <a:pt x="212" y="428"/>
                  </a:lnTo>
                  <a:lnTo>
                    <a:pt x="222" y="424"/>
                  </a:lnTo>
                  <a:lnTo>
                    <a:pt x="230" y="420"/>
                  </a:lnTo>
                  <a:lnTo>
                    <a:pt x="234" y="416"/>
                  </a:lnTo>
                  <a:lnTo>
                    <a:pt x="238" y="412"/>
                  </a:lnTo>
                  <a:lnTo>
                    <a:pt x="238" y="412"/>
                  </a:lnTo>
                  <a:lnTo>
                    <a:pt x="264" y="378"/>
                  </a:lnTo>
                  <a:lnTo>
                    <a:pt x="316" y="302"/>
                  </a:lnTo>
                  <a:lnTo>
                    <a:pt x="316" y="302"/>
                  </a:lnTo>
                  <a:lnTo>
                    <a:pt x="316" y="302"/>
                  </a:lnTo>
                  <a:lnTo>
                    <a:pt x="316" y="302"/>
                  </a:lnTo>
                  <a:lnTo>
                    <a:pt x="328" y="286"/>
                  </a:lnTo>
                  <a:lnTo>
                    <a:pt x="342" y="272"/>
                  </a:lnTo>
                  <a:lnTo>
                    <a:pt x="364" y="250"/>
                  </a:lnTo>
                  <a:lnTo>
                    <a:pt x="382" y="236"/>
                  </a:lnTo>
                  <a:lnTo>
                    <a:pt x="388" y="230"/>
                  </a:lnTo>
                  <a:lnTo>
                    <a:pt x="388" y="230"/>
                  </a:lnTo>
                  <a:lnTo>
                    <a:pt x="394" y="228"/>
                  </a:lnTo>
                  <a:lnTo>
                    <a:pt x="394" y="228"/>
                  </a:lnTo>
                  <a:lnTo>
                    <a:pt x="400" y="228"/>
                  </a:lnTo>
                  <a:lnTo>
                    <a:pt x="410" y="228"/>
                  </a:lnTo>
                  <a:lnTo>
                    <a:pt x="414" y="232"/>
                  </a:lnTo>
                  <a:lnTo>
                    <a:pt x="418" y="236"/>
                  </a:lnTo>
                  <a:lnTo>
                    <a:pt x="422" y="242"/>
                  </a:lnTo>
                  <a:lnTo>
                    <a:pt x="424" y="252"/>
                  </a:lnTo>
                  <a:lnTo>
                    <a:pt x="432" y="416"/>
                  </a:lnTo>
                  <a:lnTo>
                    <a:pt x="432" y="418"/>
                  </a:lnTo>
                  <a:lnTo>
                    <a:pt x="432" y="418"/>
                  </a:lnTo>
                  <a:lnTo>
                    <a:pt x="432" y="418"/>
                  </a:lnTo>
                  <a:lnTo>
                    <a:pt x="434" y="422"/>
                  </a:lnTo>
                  <a:lnTo>
                    <a:pt x="434" y="422"/>
                  </a:lnTo>
                  <a:lnTo>
                    <a:pt x="434" y="426"/>
                  </a:lnTo>
                  <a:lnTo>
                    <a:pt x="436" y="428"/>
                  </a:lnTo>
                  <a:lnTo>
                    <a:pt x="440" y="432"/>
                  </a:lnTo>
                  <a:lnTo>
                    <a:pt x="444" y="434"/>
                  </a:lnTo>
                  <a:lnTo>
                    <a:pt x="444" y="434"/>
                  </a:lnTo>
                  <a:lnTo>
                    <a:pt x="450" y="432"/>
                  </a:lnTo>
                  <a:lnTo>
                    <a:pt x="452" y="428"/>
                  </a:lnTo>
                  <a:lnTo>
                    <a:pt x="454" y="420"/>
                  </a:lnTo>
                  <a:lnTo>
                    <a:pt x="454" y="418"/>
                  </a:lnTo>
                  <a:lnTo>
                    <a:pt x="454" y="418"/>
                  </a:lnTo>
                  <a:lnTo>
                    <a:pt x="460" y="368"/>
                  </a:lnTo>
                  <a:lnTo>
                    <a:pt x="468" y="298"/>
                  </a:lnTo>
                  <a:lnTo>
                    <a:pt x="476" y="230"/>
                  </a:lnTo>
                  <a:lnTo>
                    <a:pt x="482" y="204"/>
                  </a:lnTo>
                  <a:lnTo>
                    <a:pt x="488" y="188"/>
                  </a:lnTo>
                  <a:lnTo>
                    <a:pt x="488" y="188"/>
                  </a:lnTo>
                  <a:lnTo>
                    <a:pt x="496" y="168"/>
                  </a:lnTo>
                  <a:lnTo>
                    <a:pt x="502" y="148"/>
                  </a:lnTo>
                  <a:lnTo>
                    <a:pt x="506" y="132"/>
                  </a:lnTo>
                  <a:lnTo>
                    <a:pt x="508" y="114"/>
                  </a:lnTo>
                  <a:lnTo>
                    <a:pt x="510" y="100"/>
                  </a:lnTo>
                  <a:lnTo>
                    <a:pt x="508" y="86"/>
                  </a:lnTo>
                  <a:lnTo>
                    <a:pt x="508" y="74"/>
                  </a:lnTo>
                  <a:lnTo>
                    <a:pt x="504" y="62"/>
                  </a:lnTo>
                  <a:lnTo>
                    <a:pt x="498" y="42"/>
                  </a:lnTo>
                  <a:lnTo>
                    <a:pt x="488" y="26"/>
                  </a:lnTo>
                  <a:lnTo>
                    <a:pt x="476" y="12"/>
                  </a:lnTo>
                  <a:lnTo>
                    <a:pt x="466" y="4"/>
                  </a:lnTo>
                  <a:lnTo>
                    <a:pt x="466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01318" y="4494290"/>
              <a:ext cx="10118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zh-CN" altLang="en-US" sz="1600" b="1" dirty="0" smtClean="0">
                  <a:solidFill>
                    <a:schemeClr val="bg1"/>
                  </a:solidFill>
                </a:rPr>
                <a:t>购买体验</a:t>
              </a:r>
              <a:endParaRPr kumimoji="1" lang="zh-CN" alt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3654606" y="2176150"/>
            <a:ext cx="1949437" cy="19494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177920" y="326115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b="1" dirty="0" smtClean="0">
                <a:solidFill>
                  <a:schemeClr val="bg1"/>
                </a:solidFill>
              </a:rPr>
              <a:t>使用体验</a:t>
            </a:r>
            <a:endParaRPr kumimoji="1"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5812153" y="1336595"/>
            <a:ext cx="1452524" cy="14525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292194" y="2203023"/>
            <a:ext cx="492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200" b="1" dirty="0" smtClean="0">
                <a:solidFill>
                  <a:schemeClr val="bg1"/>
                </a:solidFill>
              </a:rPr>
              <a:t>分享</a:t>
            </a:r>
            <a:endParaRPr kumimoji="1"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472787" y="626060"/>
            <a:ext cx="991803" cy="99180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722467" y="1178073"/>
            <a:ext cx="4924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200" b="1" dirty="0" smtClean="0">
                <a:solidFill>
                  <a:schemeClr val="bg1"/>
                </a:solidFill>
              </a:rPr>
              <a:t>忠诚</a:t>
            </a:r>
            <a:endParaRPr kumimoji="1"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4358715" y="2539213"/>
            <a:ext cx="541218" cy="517872"/>
          </a:xfrm>
          <a:custGeom>
            <a:avLst/>
            <a:gdLst>
              <a:gd name="T0" fmla="*/ 438 w 510"/>
              <a:gd name="T1" fmla="*/ 48 h 488"/>
              <a:gd name="T2" fmla="*/ 396 w 510"/>
              <a:gd name="T3" fmla="*/ 116 h 488"/>
              <a:gd name="T4" fmla="*/ 362 w 510"/>
              <a:gd name="T5" fmla="*/ 88 h 488"/>
              <a:gd name="T6" fmla="*/ 334 w 510"/>
              <a:gd name="T7" fmla="*/ 64 h 488"/>
              <a:gd name="T8" fmla="*/ 304 w 510"/>
              <a:gd name="T9" fmla="*/ 40 h 488"/>
              <a:gd name="T10" fmla="*/ 274 w 510"/>
              <a:gd name="T11" fmla="*/ 24 h 488"/>
              <a:gd name="T12" fmla="*/ 242 w 510"/>
              <a:gd name="T13" fmla="*/ 16 h 488"/>
              <a:gd name="T14" fmla="*/ 206 w 510"/>
              <a:gd name="T15" fmla="*/ 14 h 488"/>
              <a:gd name="T16" fmla="*/ 198 w 510"/>
              <a:gd name="T17" fmla="*/ 16 h 488"/>
              <a:gd name="T18" fmla="*/ 188 w 510"/>
              <a:gd name="T19" fmla="*/ 20 h 488"/>
              <a:gd name="T20" fmla="*/ 178 w 510"/>
              <a:gd name="T21" fmla="*/ 34 h 488"/>
              <a:gd name="T22" fmla="*/ 166 w 510"/>
              <a:gd name="T23" fmla="*/ 70 h 488"/>
              <a:gd name="T24" fmla="*/ 152 w 510"/>
              <a:gd name="T25" fmla="*/ 96 h 488"/>
              <a:gd name="T26" fmla="*/ 148 w 510"/>
              <a:gd name="T27" fmla="*/ 98 h 488"/>
              <a:gd name="T28" fmla="*/ 128 w 510"/>
              <a:gd name="T29" fmla="*/ 100 h 488"/>
              <a:gd name="T30" fmla="*/ 78 w 510"/>
              <a:gd name="T31" fmla="*/ 96 h 488"/>
              <a:gd name="T32" fmla="*/ 54 w 510"/>
              <a:gd name="T33" fmla="*/ 100 h 488"/>
              <a:gd name="T34" fmla="*/ 42 w 510"/>
              <a:gd name="T35" fmla="*/ 110 h 488"/>
              <a:gd name="T36" fmla="*/ 38 w 510"/>
              <a:gd name="T37" fmla="*/ 118 h 488"/>
              <a:gd name="T38" fmla="*/ 26 w 510"/>
              <a:gd name="T39" fmla="*/ 168 h 488"/>
              <a:gd name="T40" fmla="*/ 28 w 510"/>
              <a:gd name="T41" fmla="*/ 218 h 488"/>
              <a:gd name="T42" fmla="*/ 44 w 510"/>
              <a:gd name="T43" fmla="*/ 268 h 488"/>
              <a:gd name="T44" fmla="*/ 74 w 510"/>
              <a:gd name="T45" fmla="*/ 314 h 488"/>
              <a:gd name="T46" fmla="*/ 96 w 510"/>
              <a:gd name="T47" fmla="*/ 342 h 488"/>
              <a:gd name="T48" fmla="*/ 122 w 510"/>
              <a:gd name="T49" fmla="*/ 378 h 488"/>
              <a:gd name="T50" fmla="*/ 50 w 510"/>
              <a:gd name="T51" fmla="*/ 416 h 488"/>
              <a:gd name="T52" fmla="*/ 34 w 510"/>
              <a:gd name="T53" fmla="*/ 426 h 488"/>
              <a:gd name="T54" fmla="*/ 10 w 510"/>
              <a:gd name="T55" fmla="*/ 446 h 488"/>
              <a:gd name="T56" fmla="*/ 0 w 510"/>
              <a:gd name="T57" fmla="*/ 464 h 488"/>
              <a:gd name="T58" fmla="*/ 2 w 510"/>
              <a:gd name="T59" fmla="*/ 472 h 488"/>
              <a:gd name="T60" fmla="*/ 10 w 510"/>
              <a:gd name="T61" fmla="*/ 480 h 488"/>
              <a:gd name="T62" fmla="*/ 22 w 510"/>
              <a:gd name="T63" fmla="*/ 486 h 488"/>
              <a:gd name="T64" fmla="*/ 38 w 510"/>
              <a:gd name="T65" fmla="*/ 488 h 488"/>
              <a:gd name="T66" fmla="*/ 62 w 510"/>
              <a:gd name="T67" fmla="*/ 482 h 488"/>
              <a:gd name="T68" fmla="*/ 128 w 510"/>
              <a:gd name="T69" fmla="*/ 446 h 488"/>
              <a:gd name="T70" fmla="*/ 214 w 510"/>
              <a:gd name="T71" fmla="*/ 386 h 488"/>
              <a:gd name="T72" fmla="*/ 310 w 510"/>
              <a:gd name="T73" fmla="*/ 302 h 488"/>
              <a:gd name="T74" fmla="*/ 358 w 510"/>
              <a:gd name="T75" fmla="*/ 254 h 488"/>
              <a:gd name="T76" fmla="*/ 436 w 510"/>
              <a:gd name="T77" fmla="*/ 166 h 488"/>
              <a:gd name="T78" fmla="*/ 488 w 510"/>
              <a:gd name="T79" fmla="*/ 92 h 488"/>
              <a:gd name="T80" fmla="*/ 508 w 510"/>
              <a:gd name="T81" fmla="*/ 50 h 488"/>
              <a:gd name="T82" fmla="*/ 510 w 510"/>
              <a:gd name="T83" fmla="*/ 30 h 488"/>
              <a:gd name="T84" fmla="*/ 510 w 510"/>
              <a:gd name="T85" fmla="*/ 22 h 488"/>
              <a:gd name="T86" fmla="*/ 500 w 510"/>
              <a:gd name="T87" fmla="*/ 6 h 488"/>
              <a:gd name="T88" fmla="*/ 492 w 510"/>
              <a:gd name="T89" fmla="*/ 0 h 488"/>
              <a:gd name="T90" fmla="*/ 478 w 510"/>
              <a:gd name="T91" fmla="*/ 2 h 488"/>
              <a:gd name="T92" fmla="*/ 458 w 510"/>
              <a:gd name="T93" fmla="*/ 20 h 488"/>
              <a:gd name="T94" fmla="*/ 438 w 510"/>
              <a:gd name="T95" fmla="*/ 48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10" h="488">
                <a:moveTo>
                  <a:pt x="438" y="48"/>
                </a:moveTo>
                <a:lnTo>
                  <a:pt x="438" y="48"/>
                </a:lnTo>
                <a:lnTo>
                  <a:pt x="416" y="80"/>
                </a:lnTo>
                <a:lnTo>
                  <a:pt x="396" y="116"/>
                </a:lnTo>
                <a:lnTo>
                  <a:pt x="396" y="116"/>
                </a:lnTo>
                <a:lnTo>
                  <a:pt x="362" y="88"/>
                </a:lnTo>
                <a:lnTo>
                  <a:pt x="334" y="64"/>
                </a:lnTo>
                <a:lnTo>
                  <a:pt x="334" y="64"/>
                </a:lnTo>
                <a:lnTo>
                  <a:pt x="318" y="52"/>
                </a:lnTo>
                <a:lnTo>
                  <a:pt x="304" y="40"/>
                </a:lnTo>
                <a:lnTo>
                  <a:pt x="288" y="32"/>
                </a:lnTo>
                <a:lnTo>
                  <a:pt x="274" y="24"/>
                </a:lnTo>
                <a:lnTo>
                  <a:pt x="258" y="18"/>
                </a:lnTo>
                <a:lnTo>
                  <a:pt x="242" y="16"/>
                </a:lnTo>
                <a:lnTo>
                  <a:pt x="224" y="14"/>
                </a:lnTo>
                <a:lnTo>
                  <a:pt x="206" y="14"/>
                </a:lnTo>
                <a:lnTo>
                  <a:pt x="206" y="14"/>
                </a:lnTo>
                <a:lnTo>
                  <a:pt x="198" y="16"/>
                </a:lnTo>
                <a:lnTo>
                  <a:pt x="192" y="18"/>
                </a:lnTo>
                <a:lnTo>
                  <a:pt x="188" y="20"/>
                </a:lnTo>
                <a:lnTo>
                  <a:pt x="184" y="24"/>
                </a:lnTo>
                <a:lnTo>
                  <a:pt x="178" y="34"/>
                </a:lnTo>
                <a:lnTo>
                  <a:pt x="174" y="44"/>
                </a:lnTo>
                <a:lnTo>
                  <a:pt x="166" y="70"/>
                </a:lnTo>
                <a:lnTo>
                  <a:pt x="160" y="84"/>
                </a:lnTo>
                <a:lnTo>
                  <a:pt x="152" y="96"/>
                </a:lnTo>
                <a:lnTo>
                  <a:pt x="152" y="96"/>
                </a:lnTo>
                <a:lnTo>
                  <a:pt x="148" y="98"/>
                </a:lnTo>
                <a:lnTo>
                  <a:pt x="142" y="100"/>
                </a:lnTo>
                <a:lnTo>
                  <a:pt x="128" y="100"/>
                </a:lnTo>
                <a:lnTo>
                  <a:pt x="96" y="98"/>
                </a:lnTo>
                <a:lnTo>
                  <a:pt x="78" y="96"/>
                </a:lnTo>
                <a:lnTo>
                  <a:pt x="62" y="98"/>
                </a:lnTo>
                <a:lnTo>
                  <a:pt x="54" y="100"/>
                </a:lnTo>
                <a:lnTo>
                  <a:pt x="48" y="104"/>
                </a:lnTo>
                <a:lnTo>
                  <a:pt x="42" y="110"/>
                </a:lnTo>
                <a:lnTo>
                  <a:pt x="38" y="118"/>
                </a:lnTo>
                <a:lnTo>
                  <a:pt x="38" y="118"/>
                </a:lnTo>
                <a:lnTo>
                  <a:pt x="30" y="142"/>
                </a:lnTo>
                <a:lnTo>
                  <a:pt x="26" y="168"/>
                </a:lnTo>
                <a:lnTo>
                  <a:pt x="24" y="194"/>
                </a:lnTo>
                <a:lnTo>
                  <a:pt x="28" y="218"/>
                </a:lnTo>
                <a:lnTo>
                  <a:pt x="34" y="244"/>
                </a:lnTo>
                <a:lnTo>
                  <a:pt x="44" y="268"/>
                </a:lnTo>
                <a:lnTo>
                  <a:pt x="56" y="292"/>
                </a:lnTo>
                <a:lnTo>
                  <a:pt x="74" y="314"/>
                </a:lnTo>
                <a:lnTo>
                  <a:pt x="74" y="314"/>
                </a:lnTo>
                <a:lnTo>
                  <a:pt x="96" y="342"/>
                </a:lnTo>
                <a:lnTo>
                  <a:pt x="122" y="378"/>
                </a:lnTo>
                <a:lnTo>
                  <a:pt x="122" y="378"/>
                </a:lnTo>
                <a:lnTo>
                  <a:pt x="86" y="398"/>
                </a:lnTo>
                <a:lnTo>
                  <a:pt x="50" y="416"/>
                </a:lnTo>
                <a:lnTo>
                  <a:pt x="50" y="416"/>
                </a:lnTo>
                <a:lnTo>
                  <a:pt x="34" y="426"/>
                </a:lnTo>
                <a:lnTo>
                  <a:pt x="22" y="436"/>
                </a:lnTo>
                <a:lnTo>
                  <a:pt x="10" y="446"/>
                </a:lnTo>
                <a:lnTo>
                  <a:pt x="4" y="456"/>
                </a:lnTo>
                <a:lnTo>
                  <a:pt x="0" y="464"/>
                </a:lnTo>
                <a:lnTo>
                  <a:pt x="0" y="468"/>
                </a:lnTo>
                <a:lnTo>
                  <a:pt x="2" y="472"/>
                </a:lnTo>
                <a:lnTo>
                  <a:pt x="4" y="476"/>
                </a:lnTo>
                <a:lnTo>
                  <a:pt x="10" y="480"/>
                </a:lnTo>
                <a:lnTo>
                  <a:pt x="22" y="486"/>
                </a:lnTo>
                <a:lnTo>
                  <a:pt x="22" y="486"/>
                </a:lnTo>
                <a:lnTo>
                  <a:pt x="30" y="488"/>
                </a:lnTo>
                <a:lnTo>
                  <a:pt x="38" y="488"/>
                </a:lnTo>
                <a:lnTo>
                  <a:pt x="50" y="486"/>
                </a:lnTo>
                <a:lnTo>
                  <a:pt x="62" y="482"/>
                </a:lnTo>
                <a:lnTo>
                  <a:pt x="92" y="468"/>
                </a:lnTo>
                <a:lnTo>
                  <a:pt x="128" y="446"/>
                </a:lnTo>
                <a:lnTo>
                  <a:pt x="170" y="420"/>
                </a:lnTo>
                <a:lnTo>
                  <a:pt x="214" y="386"/>
                </a:lnTo>
                <a:lnTo>
                  <a:pt x="262" y="346"/>
                </a:lnTo>
                <a:lnTo>
                  <a:pt x="310" y="302"/>
                </a:lnTo>
                <a:lnTo>
                  <a:pt x="310" y="302"/>
                </a:lnTo>
                <a:lnTo>
                  <a:pt x="358" y="254"/>
                </a:lnTo>
                <a:lnTo>
                  <a:pt x="400" y="208"/>
                </a:lnTo>
                <a:lnTo>
                  <a:pt x="436" y="166"/>
                </a:lnTo>
                <a:lnTo>
                  <a:pt x="464" y="126"/>
                </a:lnTo>
                <a:lnTo>
                  <a:pt x="488" y="92"/>
                </a:lnTo>
                <a:lnTo>
                  <a:pt x="502" y="62"/>
                </a:lnTo>
                <a:lnTo>
                  <a:pt x="508" y="50"/>
                </a:lnTo>
                <a:lnTo>
                  <a:pt x="510" y="40"/>
                </a:lnTo>
                <a:lnTo>
                  <a:pt x="510" y="30"/>
                </a:lnTo>
                <a:lnTo>
                  <a:pt x="510" y="22"/>
                </a:lnTo>
                <a:lnTo>
                  <a:pt x="510" y="22"/>
                </a:lnTo>
                <a:lnTo>
                  <a:pt x="504" y="10"/>
                </a:lnTo>
                <a:lnTo>
                  <a:pt x="500" y="6"/>
                </a:lnTo>
                <a:lnTo>
                  <a:pt x="496" y="2"/>
                </a:lnTo>
                <a:lnTo>
                  <a:pt x="492" y="0"/>
                </a:lnTo>
                <a:lnTo>
                  <a:pt x="488" y="0"/>
                </a:lnTo>
                <a:lnTo>
                  <a:pt x="478" y="2"/>
                </a:lnTo>
                <a:lnTo>
                  <a:pt x="468" y="10"/>
                </a:lnTo>
                <a:lnTo>
                  <a:pt x="458" y="20"/>
                </a:lnTo>
                <a:lnTo>
                  <a:pt x="448" y="32"/>
                </a:lnTo>
                <a:lnTo>
                  <a:pt x="438" y="48"/>
                </a:lnTo>
                <a:lnTo>
                  <a:pt x="438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8"/>
          <p:cNvSpPr>
            <a:spLocks noEditPoints="1"/>
          </p:cNvSpPr>
          <p:nvPr/>
        </p:nvSpPr>
        <p:spPr bwMode="auto">
          <a:xfrm>
            <a:off x="6374223" y="1600632"/>
            <a:ext cx="328384" cy="476854"/>
          </a:xfrm>
          <a:custGeom>
            <a:avLst/>
            <a:gdLst>
              <a:gd name="T0" fmla="*/ 236 w 376"/>
              <a:gd name="T1" fmla="*/ 352 h 546"/>
              <a:gd name="T2" fmla="*/ 154 w 376"/>
              <a:gd name="T3" fmla="*/ 276 h 546"/>
              <a:gd name="T4" fmla="*/ 188 w 376"/>
              <a:gd name="T5" fmla="*/ 170 h 546"/>
              <a:gd name="T6" fmla="*/ 188 w 376"/>
              <a:gd name="T7" fmla="*/ 268 h 546"/>
              <a:gd name="T8" fmla="*/ 376 w 376"/>
              <a:gd name="T9" fmla="*/ 238 h 546"/>
              <a:gd name="T10" fmla="*/ 338 w 376"/>
              <a:gd name="T11" fmla="*/ 306 h 546"/>
              <a:gd name="T12" fmla="*/ 334 w 376"/>
              <a:gd name="T13" fmla="*/ 322 h 546"/>
              <a:gd name="T14" fmla="*/ 322 w 376"/>
              <a:gd name="T15" fmla="*/ 350 h 546"/>
              <a:gd name="T16" fmla="*/ 306 w 376"/>
              <a:gd name="T17" fmla="*/ 376 h 546"/>
              <a:gd name="T18" fmla="*/ 284 w 376"/>
              <a:gd name="T19" fmla="*/ 398 h 546"/>
              <a:gd name="T20" fmla="*/ 274 w 376"/>
              <a:gd name="T21" fmla="*/ 546 h 546"/>
              <a:gd name="T22" fmla="*/ 68 w 376"/>
              <a:gd name="T23" fmla="*/ 408 h 546"/>
              <a:gd name="T24" fmla="*/ 54 w 376"/>
              <a:gd name="T25" fmla="*/ 396 h 546"/>
              <a:gd name="T26" fmla="*/ 28 w 376"/>
              <a:gd name="T27" fmla="*/ 366 h 546"/>
              <a:gd name="T28" fmla="*/ 10 w 376"/>
              <a:gd name="T29" fmla="*/ 332 h 546"/>
              <a:gd name="T30" fmla="*/ 2 w 376"/>
              <a:gd name="T31" fmla="*/ 292 h 546"/>
              <a:gd name="T32" fmla="*/ 0 w 376"/>
              <a:gd name="T33" fmla="*/ 272 h 546"/>
              <a:gd name="T34" fmla="*/ 4 w 376"/>
              <a:gd name="T35" fmla="*/ 232 h 546"/>
              <a:gd name="T36" fmla="*/ 18 w 376"/>
              <a:gd name="T37" fmla="*/ 196 h 546"/>
              <a:gd name="T38" fmla="*/ 40 w 376"/>
              <a:gd name="T39" fmla="*/ 162 h 546"/>
              <a:gd name="T40" fmla="*/ 68 w 376"/>
              <a:gd name="T41" fmla="*/ 136 h 546"/>
              <a:gd name="T42" fmla="*/ 274 w 376"/>
              <a:gd name="T43" fmla="*/ 0 h 546"/>
              <a:gd name="T44" fmla="*/ 274 w 376"/>
              <a:gd name="T45" fmla="*/ 136 h 546"/>
              <a:gd name="T46" fmla="*/ 296 w 376"/>
              <a:gd name="T47" fmla="*/ 156 h 546"/>
              <a:gd name="T48" fmla="*/ 314 w 376"/>
              <a:gd name="T49" fmla="*/ 180 h 546"/>
              <a:gd name="T50" fmla="*/ 328 w 376"/>
              <a:gd name="T51" fmla="*/ 208 h 546"/>
              <a:gd name="T52" fmla="*/ 338 w 376"/>
              <a:gd name="T53" fmla="*/ 238 h 546"/>
              <a:gd name="T54" fmla="*/ 308 w 376"/>
              <a:gd name="T55" fmla="*/ 272 h 546"/>
              <a:gd name="T56" fmla="*/ 306 w 376"/>
              <a:gd name="T57" fmla="*/ 258 h 546"/>
              <a:gd name="T58" fmla="*/ 302 w 376"/>
              <a:gd name="T59" fmla="*/ 232 h 546"/>
              <a:gd name="T60" fmla="*/ 290 w 376"/>
              <a:gd name="T61" fmla="*/ 208 h 546"/>
              <a:gd name="T62" fmla="*/ 276 w 376"/>
              <a:gd name="T63" fmla="*/ 186 h 546"/>
              <a:gd name="T64" fmla="*/ 258 w 376"/>
              <a:gd name="T65" fmla="*/ 166 h 546"/>
              <a:gd name="T66" fmla="*/ 236 w 376"/>
              <a:gd name="T67" fmla="*/ 152 h 546"/>
              <a:gd name="T68" fmla="*/ 212 w 376"/>
              <a:gd name="T69" fmla="*/ 142 h 546"/>
              <a:gd name="T70" fmla="*/ 184 w 376"/>
              <a:gd name="T71" fmla="*/ 136 h 546"/>
              <a:gd name="T72" fmla="*/ 170 w 376"/>
              <a:gd name="T73" fmla="*/ 136 h 546"/>
              <a:gd name="T74" fmla="*/ 144 w 376"/>
              <a:gd name="T75" fmla="*/ 138 h 546"/>
              <a:gd name="T76" fmla="*/ 118 w 376"/>
              <a:gd name="T77" fmla="*/ 146 h 546"/>
              <a:gd name="T78" fmla="*/ 94 w 376"/>
              <a:gd name="T79" fmla="*/ 158 h 546"/>
              <a:gd name="T80" fmla="*/ 74 w 376"/>
              <a:gd name="T81" fmla="*/ 176 h 546"/>
              <a:gd name="T82" fmla="*/ 58 w 376"/>
              <a:gd name="T83" fmla="*/ 196 h 546"/>
              <a:gd name="T84" fmla="*/ 44 w 376"/>
              <a:gd name="T85" fmla="*/ 220 h 546"/>
              <a:gd name="T86" fmla="*/ 36 w 376"/>
              <a:gd name="T87" fmla="*/ 244 h 546"/>
              <a:gd name="T88" fmla="*/ 34 w 376"/>
              <a:gd name="T89" fmla="*/ 272 h 546"/>
              <a:gd name="T90" fmla="*/ 34 w 376"/>
              <a:gd name="T91" fmla="*/ 286 h 546"/>
              <a:gd name="T92" fmla="*/ 40 w 376"/>
              <a:gd name="T93" fmla="*/ 312 h 546"/>
              <a:gd name="T94" fmla="*/ 50 w 376"/>
              <a:gd name="T95" fmla="*/ 338 h 546"/>
              <a:gd name="T96" fmla="*/ 66 w 376"/>
              <a:gd name="T97" fmla="*/ 360 h 546"/>
              <a:gd name="T98" fmla="*/ 84 w 376"/>
              <a:gd name="T99" fmla="*/ 378 h 546"/>
              <a:gd name="T100" fmla="*/ 106 w 376"/>
              <a:gd name="T101" fmla="*/ 392 h 546"/>
              <a:gd name="T102" fmla="*/ 130 w 376"/>
              <a:gd name="T103" fmla="*/ 402 h 546"/>
              <a:gd name="T104" fmla="*/ 156 w 376"/>
              <a:gd name="T105" fmla="*/ 408 h 546"/>
              <a:gd name="T106" fmla="*/ 170 w 376"/>
              <a:gd name="T107" fmla="*/ 408 h 546"/>
              <a:gd name="T108" fmla="*/ 198 w 376"/>
              <a:gd name="T109" fmla="*/ 406 h 546"/>
              <a:gd name="T110" fmla="*/ 224 w 376"/>
              <a:gd name="T111" fmla="*/ 398 h 546"/>
              <a:gd name="T112" fmla="*/ 248 w 376"/>
              <a:gd name="T113" fmla="*/ 386 h 546"/>
              <a:gd name="T114" fmla="*/ 268 w 376"/>
              <a:gd name="T115" fmla="*/ 368 h 546"/>
              <a:gd name="T116" fmla="*/ 284 w 376"/>
              <a:gd name="T117" fmla="*/ 348 h 546"/>
              <a:gd name="T118" fmla="*/ 296 w 376"/>
              <a:gd name="T119" fmla="*/ 326 h 546"/>
              <a:gd name="T120" fmla="*/ 304 w 376"/>
              <a:gd name="T121" fmla="*/ 300 h 546"/>
              <a:gd name="T122" fmla="*/ 308 w 376"/>
              <a:gd name="T123" fmla="*/ 272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76" h="546">
                <a:moveTo>
                  <a:pt x="188" y="268"/>
                </a:moveTo>
                <a:lnTo>
                  <a:pt x="236" y="352"/>
                </a:lnTo>
                <a:lnTo>
                  <a:pt x="208" y="370"/>
                </a:lnTo>
                <a:lnTo>
                  <a:pt x="154" y="276"/>
                </a:lnTo>
                <a:lnTo>
                  <a:pt x="154" y="170"/>
                </a:lnTo>
                <a:lnTo>
                  <a:pt x="188" y="170"/>
                </a:lnTo>
                <a:lnTo>
                  <a:pt x="188" y="268"/>
                </a:lnTo>
                <a:lnTo>
                  <a:pt x="188" y="268"/>
                </a:lnTo>
                <a:lnTo>
                  <a:pt x="188" y="268"/>
                </a:lnTo>
                <a:close/>
                <a:moveTo>
                  <a:pt x="376" y="238"/>
                </a:moveTo>
                <a:lnTo>
                  <a:pt x="376" y="306"/>
                </a:lnTo>
                <a:lnTo>
                  <a:pt x="338" y="306"/>
                </a:lnTo>
                <a:lnTo>
                  <a:pt x="338" y="306"/>
                </a:lnTo>
                <a:lnTo>
                  <a:pt x="334" y="322"/>
                </a:lnTo>
                <a:lnTo>
                  <a:pt x="328" y="336"/>
                </a:lnTo>
                <a:lnTo>
                  <a:pt x="322" y="350"/>
                </a:lnTo>
                <a:lnTo>
                  <a:pt x="314" y="364"/>
                </a:lnTo>
                <a:lnTo>
                  <a:pt x="306" y="376"/>
                </a:lnTo>
                <a:lnTo>
                  <a:pt x="296" y="388"/>
                </a:lnTo>
                <a:lnTo>
                  <a:pt x="284" y="398"/>
                </a:lnTo>
                <a:lnTo>
                  <a:pt x="274" y="408"/>
                </a:lnTo>
                <a:lnTo>
                  <a:pt x="274" y="546"/>
                </a:lnTo>
                <a:lnTo>
                  <a:pt x="68" y="546"/>
                </a:lnTo>
                <a:lnTo>
                  <a:pt x="68" y="408"/>
                </a:lnTo>
                <a:lnTo>
                  <a:pt x="68" y="408"/>
                </a:lnTo>
                <a:lnTo>
                  <a:pt x="54" y="396"/>
                </a:lnTo>
                <a:lnTo>
                  <a:pt x="40" y="382"/>
                </a:lnTo>
                <a:lnTo>
                  <a:pt x="28" y="366"/>
                </a:lnTo>
                <a:lnTo>
                  <a:pt x="18" y="350"/>
                </a:lnTo>
                <a:lnTo>
                  <a:pt x="10" y="332"/>
                </a:lnTo>
                <a:lnTo>
                  <a:pt x="4" y="312"/>
                </a:lnTo>
                <a:lnTo>
                  <a:pt x="2" y="292"/>
                </a:lnTo>
                <a:lnTo>
                  <a:pt x="0" y="272"/>
                </a:lnTo>
                <a:lnTo>
                  <a:pt x="0" y="272"/>
                </a:lnTo>
                <a:lnTo>
                  <a:pt x="2" y="252"/>
                </a:lnTo>
                <a:lnTo>
                  <a:pt x="4" y="232"/>
                </a:lnTo>
                <a:lnTo>
                  <a:pt x="10" y="212"/>
                </a:lnTo>
                <a:lnTo>
                  <a:pt x="18" y="196"/>
                </a:lnTo>
                <a:lnTo>
                  <a:pt x="28" y="178"/>
                </a:lnTo>
                <a:lnTo>
                  <a:pt x="40" y="162"/>
                </a:lnTo>
                <a:lnTo>
                  <a:pt x="54" y="148"/>
                </a:lnTo>
                <a:lnTo>
                  <a:pt x="68" y="136"/>
                </a:lnTo>
                <a:lnTo>
                  <a:pt x="68" y="0"/>
                </a:lnTo>
                <a:lnTo>
                  <a:pt x="274" y="0"/>
                </a:lnTo>
                <a:lnTo>
                  <a:pt x="274" y="136"/>
                </a:lnTo>
                <a:lnTo>
                  <a:pt x="274" y="136"/>
                </a:lnTo>
                <a:lnTo>
                  <a:pt x="284" y="146"/>
                </a:lnTo>
                <a:lnTo>
                  <a:pt x="296" y="156"/>
                </a:lnTo>
                <a:lnTo>
                  <a:pt x="306" y="168"/>
                </a:lnTo>
                <a:lnTo>
                  <a:pt x="314" y="180"/>
                </a:lnTo>
                <a:lnTo>
                  <a:pt x="322" y="194"/>
                </a:lnTo>
                <a:lnTo>
                  <a:pt x="328" y="208"/>
                </a:lnTo>
                <a:lnTo>
                  <a:pt x="334" y="222"/>
                </a:lnTo>
                <a:lnTo>
                  <a:pt x="338" y="238"/>
                </a:lnTo>
                <a:lnTo>
                  <a:pt x="376" y="238"/>
                </a:lnTo>
                <a:close/>
                <a:moveTo>
                  <a:pt x="308" y="272"/>
                </a:moveTo>
                <a:lnTo>
                  <a:pt x="308" y="272"/>
                </a:lnTo>
                <a:lnTo>
                  <a:pt x="306" y="258"/>
                </a:lnTo>
                <a:lnTo>
                  <a:pt x="304" y="244"/>
                </a:lnTo>
                <a:lnTo>
                  <a:pt x="302" y="232"/>
                </a:lnTo>
                <a:lnTo>
                  <a:pt x="296" y="220"/>
                </a:lnTo>
                <a:lnTo>
                  <a:pt x="290" y="208"/>
                </a:lnTo>
                <a:lnTo>
                  <a:pt x="284" y="196"/>
                </a:lnTo>
                <a:lnTo>
                  <a:pt x="276" y="186"/>
                </a:lnTo>
                <a:lnTo>
                  <a:pt x="268" y="176"/>
                </a:lnTo>
                <a:lnTo>
                  <a:pt x="258" y="166"/>
                </a:lnTo>
                <a:lnTo>
                  <a:pt x="248" y="158"/>
                </a:lnTo>
                <a:lnTo>
                  <a:pt x="236" y="152"/>
                </a:lnTo>
                <a:lnTo>
                  <a:pt x="224" y="146"/>
                </a:lnTo>
                <a:lnTo>
                  <a:pt x="212" y="142"/>
                </a:lnTo>
                <a:lnTo>
                  <a:pt x="198" y="138"/>
                </a:lnTo>
                <a:lnTo>
                  <a:pt x="184" y="136"/>
                </a:lnTo>
                <a:lnTo>
                  <a:pt x="170" y="136"/>
                </a:lnTo>
                <a:lnTo>
                  <a:pt x="170" y="136"/>
                </a:lnTo>
                <a:lnTo>
                  <a:pt x="156" y="136"/>
                </a:lnTo>
                <a:lnTo>
                  <a:pt x="144" y="138"/>
                </a:lnTo>
                <a:lnTo>
                  <a:pt x="130" y="142"/>
                </a:lnTo>
                <a:lnTo>
                  <a:pt x="118" y="146"/>
                </a:lnTo>
                <a:lnTo>
                  <a:pt x="106" y="152"/>
                </a:lnTo>
                <a:lnTo>
                  <a:pt x="94" y="158"/>
                </a:lnTo>
                <a:lnTo>
                  <a:pt x="84" y="166"/>
                </a:lnTo>
                <a:lnTo>
                  <a:pt x="74" y="176"/>
                </a:lnTo>
                <a:lnTo>
                  <a:pt x="66" y="186"/>
                </a:lnTo>
                <a:lnTo>
                  <a:pt x="58" y="196"/>
                </a:lnTo>
                <a:lnTo>
                  <a:pt x="50" y="208"/>
                </a:lnTo>
                <a:lnTo>
                  <a:pt x="44" y="220"/>
                </a:lnTo>
                <a:lnTo>
                  <a:pt x="40" y="232"/>
                </a:lnTo>
                <a:lnTo>
                  <a:pt x="36" y="244"/>
                </a:lnTo>
                <a:lnTo>
                  <a:pt x="34" y="258"/>
                </a:lnTo>
                <a:lnTo>
                  <a:pt x="34" y="272"/>
                </a:lnTo>
                <a:lnTo>
                  <a:pt x="34" y="272"/>
                </a:lnTo>
                <a:lnTo>
                  <a:pt x="34" y="286"/>
                </a:lnTo>
                <a:lnTo>
                  <a:pt x="36" y="300"/>
                </a:lnTo>
                <a:lnTo>
                  <a:pt x="40" y="312"/>
                </a:lnTo>
                <a:lnTo>
                  <a:pt x="44" y="326"/>
                </a:lnTo>
                <a:lnTo>
                  <a:pt x="50" y="338"/>
                </a:lnTo>
                <a:lnTo>
                  <a:pt x="58" y="348"/>
                </a:lnTo>
                <a:lnTo>
                  <a:pt x="66" y="360"/>
                </a:lnTo>
                <a:lnTo>
                  <a:pt x="74" y="368"/>
                </a:lnTo>
                <a:lnTo>
                  <a:pt x="84" y="378"/>
                </a:lnTo>
                <a:lnTo>
                  <a:pt x="94" y="386"/>
                </a:lnTo>
                <a:lnTo>
                  <a:pt x="106" y="392"/>
                </a:lnTo>
                <a:lnTo>
                  <a:pt x="118" y="398"/>
                </a:lnTo>
                <a:lnTo>
                  <a:pt x="130" y="402"/>
                </a:lnTo>
                <a:lnTo>
                  <a:pt x="144" y="406"/>
                </a:lnTo>
                <a:lnTo>
                  <a:pt x="156" y="408"/>
                </a:lnTo>
                <a:lnTo>
                  <a:pt x="170" y="408"/>
                </a:lnTo>
                <a:lnTo>
                  <a:pt x="170" y="408"/>
                </a:lnTo>
                <a:lnTo>
                  <a:pt x="184" y="408"/>
                </a:lnTo>
                <a:lnTo>
                  <a:pt x="198" y="406"/>
                </a:lnTo>
                <a:lnTo>
                  <a:pt x="212" y="402"/>
                </a:lnTo>
                <a:lnTo>
                  <a:pt x="224" y="398"/>
                </a:lnTo>
                <a:lnTo>
                  <a:pt x="236" y="392"/>
                </a:lnTo>
                <a:lnTo>
                  <a:pt x="248" y="386"/>
                </a:lnTo>
                <a:lnTo>
                  <a:pt x="258" y="378"/>
                </a:lnTo>
                <a:lnTo>
                  <a:pt x="268" y="368"/>
                </a:lnTo>
                <a:lnTo>
                  <a:pt x="276" y="360"/>
                </a:lnTo>
                <a:lnTo>
                  <a:pt x="284" y="348"/>
                </a:lnTo>
                <a:lnTo>
                  <a:pt x="290" y="338"/>
                </a:lnTo>
                <a:lnTo>
                  <a:pt x="296" y="326"/>
                </a:lnTo>
                <a:lnTo>
                  <a:pt x="302" y="312"/>
                </a:lnTo>
                <a:lnTo>
                  <a:pt x="304" y="300"/>
                </a:lnTo>
                <a:lnTo>
                  <a:pt x="306" y="286"/>
                </a:lnTo>
                <a:lnTo>
                  <a:pt x="308" y="272"/>
                </a:lnTo>
                <a:lnTo>
                  <a:pt x="308" y="2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34"/>
          <p:cNvSpPr>
            <a:spLocks/>
          </p:cNvSpPr>
          <p:nvPr/>
        </p:nvSpPr>
        <p:spPr bwMode="auto">
          <a:xfrm>
            <a:off x="7796686" y="814724"/>
            <a:ext cx="344004" cy="271712"/>
          </a:xfrm>
          <a:custGeom>
            <a:avLst/>
            <a:gdLst>
              <a:gd name="T0" fmla="*/ 550 w 552"/>
              <a:gd name="T1" fmla="*/ 176 h 436"/>
              <a:gd name="T2" fmla="*/ 432 w 552"/>
              <a:gd name="T3" fmla="*/ 26 h 436"/>
              <a:gd name="T4" fmla="*/ 432 w 552"/>
              <a:gd name="T5" fmla="*/ 26 h 436"/>
              <a:gd name="T6" fmla="*/ 428 w 552"/>
              <a:gd name="T7" fmla="*/ 22 h 436"/>
              <a:gd name="T8" fmla="*/ 428 w 552"/>
              <a:gd name="T9" fmla="*/ 22 h 436"/>
              <a:gd name="T10" fmla="*/ 418 w 552"/>
              <a:gd name="T11" fmla="*/ 14 h 436"/>
              <a:gd name="T12" fmla="*/ 408 w 552"/>
              <a:gd name="T13" fmla="*/ 6 h 436"/>
              <a:gd name="T14" fmla="*/ 394 w 552"/>
              <a:gd name="T15" fmla="*/ 2 h 436"/>
              <a:gd name="T16" fmla="*/ 380 w 552"/>
              <a:gd name="T17" fmla="*/ 0 h 436"/>
              <a:gd name="T18" fmla="*/ 348 w 552"/>
              <a:gd name="T19" fmla="*/ 0 h 436"/>
              <a:gd name="T20" fmla="*/ 348 w 552"/>
              <a:gd name="T21" fmla="*/ 0 h 436"/>
              <a:gd name="T22" fmla="*/ 344 w 552"/>
              <a:gd name="T23" fmla="*/ 12 h 436"/>
              <a:gd name="T24" fmla="*/ 338 w 552"/>
              <a:gd name="T25" fmla="*/ 24 h 436"/>
              <a:gd name="T26" fmla="*/ 332 w 552"/>
              <a:gd name="T27" fmla="*/ 34 h 436"/>
              <a:gd name="T28" fmla="*/ 322 w 552"/>
              <a:gd name="T29" fmla="*/ 42 h 436"/>
              <a:gd name="T30" fmla="*/ 312 w 552"/>
              <a:gd name="T31" fmla="*/ 50 h 436"/>
              <a:gd name="T32" fmla="*/ 300 w 552"/>
              <a:gd name="T33" fmla="*/ 56 h 436"/>
              <a:gd name="T34" fmla="*/ 288 w 552"/>
              <a:gd name="T35" fmla="*/ 58 h 436"/>
              <a:gd name="T36" fmla="*/ 276 w 552"/>
              <a:gd name="T37" fmla="*/ 60 h 436"/>
              <a:gd name="T38" fmla="*/ 276 w 552"/>
              <a:gd name="T39" fmla="*/ 60 h 436"/>
              <a:gd name="T40" fmla="*/ 262 w 552"/>
              <a:gd name="T41" fmla="*/ 58 h 436"/>
              <a:gd name="T42" fmla="*/ 250 w 552"/>
              <a:gd name="T43" fmla="*/ 56 h 436"/>
              <a:gd name="T44" fmla="*/ 238 w 552"/>
              <a:gd name="T45" fmla="*/ 50 h 436"/>
              <a:gd name="T46" fmla="*/ 228 w 552"/>
              <a:gd name="T47" fmla="*/ 42 h 436"/>
              <a:gd name="T48" fmla="*/ 220 w 552"/>
              <a:gd name="T49" fmla="*/ 34 h 436"/>
              <a:gd name="T50" fmla="*/ 212 w 552"/>
              <a:gd name="T51" fmla="*/ 24 h 436"/>
              <a:gd name="T52" fmla="*/ 208 w 552"/>
              <a:gd name="T53" fmla="*/ 12 h 436"/>
              <a:gd name="T54" fmla="*/ 204 w 552"/>
              <a:gd name="T55" fmla="*/ 0 h 436"/>
              <a:gd name="T56" fmla="*/ 170 w 552"/>
              <a:gd name="T57" fmla="*/ 0 h 436"/>
              <a:gd name="T58" fmla="*/ 170 w 552"/>
              <a:gd name="T59" fmla="*/ 0 h 436"/>
              <a:gd name="T60" fmla="*/ 156 w 552"/>
              <a:gd name="T61" fmla="*/ 2 h 436"/>
              <a:gd name="T62" fmla="*/ 142 w 552"/>
              <a:gd name="T63" fmla="*/ 6 h 436"/>
              <a:gd name="T64" fmla="*/ 130 w 552"/>
              <a:gd name="T65" fmla="*/ 14 h 436"/>
              <a:gd name="T66" fmla="*/ 120 w 552"/>
              <a:gd name="T67" fmla="*/ 24 h 436"/>
              <a:gd name="T68" fmla="*/ 120 w 552"/>
              <a:gd name="T69" fmla="*/ 24 h 436"/>
              <a:gd name="T70" fmla="*/ 120 w 552"/>
              <a:gd name="T71" fmla="*/ 26 h 436"/>
              <a:gd name="T72" fmla="*/ 0 w 552"/>
              <a:gd name="T73" fmla="*/ 176 h 436"/>
              <a:gd name="T74" fmla="*/ 0 w 552"/>
              <a:gd name="T75" fmla="*/ 176 h 436"/>
              <a:gd name="T76" fmla="*/ 0 w 552"/>
              <a:gd name="T77" fmla="*/ 178 h 436"/>
              <a:gd name="T78" fmla="*/ 0 w 552"/>
              <a:gd name="T79" fmla="*/ 182 h 436"/>
              <a:gd name="T80" fmla="*/ 0 w 552"/>
              <a:gd name="T81" fmla="*/ 182 h 436"/>
              <a:gd name="T82" fmla="*/ 0 w 552"/>
              <a:gd name="T83" fmla="*/ 184 h 436"/>
              <a:gd name="T84" fmla="*/ 4 w 552"/>
              <a:gd name="T85" fmla="*/ 186 h 436"/>
              <a:gd name="T86" fmla="*/ 110 w 552"/>
              <a:gd name="T87" fmla="*/ 242 h 436"/>
              <a:gd name="T88" fmla="*/ 110 w 552"/>
              <a:gd name="T89" fmla="*/ 436 h 436"/>
              <a:gd name="T90" fmla="*/ 438 w 552"/>
              <a:gd name="T91" fmla="*/ 436 h 436"/>
              <a:gd name="T92" fmla="*/ 438 w 552"/>
              <a:gd name="T93" fmla="*/ 244 h 436"/>
              <a:gd name="T94" fmla="*/ 548 w 552"/>
              <a:gd name="T95" fmla="*/ 186 h 436"/>
              <a:gd name="T96" fmla="*/ 548 w 552"/>
              <a:gd name="T97" fmla="*/ 186 h 436"/>
              <a:gd name="T98" fmla="*/ 550 w 552"/>
              <a:gd name="T99" fmla="*/ 184 h 436"/>
              <a:gd name="T100" fmla="*/ 552 w 552"/>
              <a:gd name="T101" fmla="*/ 182 h 436"/>
              <a:gd name="T102" fmla="*/ 552 w 552"/>
              <a:gd name="T103" fmla="*/ 182 h 436"/>
              <a:gd name="T104" fmla="*/ 552 w 552"/>
              <a:gd name="T105" fmla="*/ 178 h 436"/>
              <a:gd name="T106" fmla="*/ 550 w 552"/>
              <a:gd name="T107" fmla="*/ 176 h 436"/>
              <a:gd name="T108" fmla="*/ 550 w 552"/>
              <a:gd name="T109" fmla="*/ 176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52" h="436">
                <a:moveTo>
                  <a:pt x="550" y="176"/>
                </a:moveTo>
                <a:lnTo>
                  <a:pt x="432" y="26"/>
                </a:lnTo>
                <a:lnTo>
                  <a:pt x="432" y="26"/>
                </a:lnTo>
                <a:lnTo>
                  <a:pt x="428" y="22"/>
                </a:lnTo>
                <a:lnTo>
                  <a:pt x="428" y="22"/>
                </a:lnTo>
                <a:lnTo>
                  <a:pt x="418" y="14"/>
                </a:lnTo>
                <a:lnTo>
                  <a:pt x="408" y="6"/>
                </a:lnTo>
                <a:lnTo>
                  <a:pt x="394" y="2"/>
                </a:lnTo>
                <a:lnTo>
                  <a:pt x="380" y="0"/>
                </a:lnTo>
                <a:lnTo>
                  <a:pt x="348" y="0"/>
                </a:lnTo>
                <a:lnTo>
                  <a:pt x="348" y="0"/>
                </a:lnTo>
                <a:lnTo>
                  <a:pt x="344" y="12"/>
                </a:lnTo>
                <a:lnTo>
                  <a:pt x="338" y="24"/>
                </a:lnTo>
                <a:lnTo>
                  <a:pt x="332" y="34"/>
                </a:lnTo>
                <a:lnTo>
                  <a:pt x="322" y="42"/>
                </a:lnTo>
                <a:lnTo>
                  <a:pt x="312" y="50"/>
                </a:lnTo>
                <a:lnTo>
                  <a:pt x="300" y="56"/>
                </a:lnTo>
                <a:lnTo>
                  <a:pt x="288" y="58"/>
                </a:lnTo>
                <a:lnTo>
                  <a:pt x="276" y="60"/>
                </a:lnTo>
                <a:lnTo>
                  <a:pt x="276" y="60"/>
                </a:lnTo>
                <a:lnTo>
                  <a:pt x="262" y="58"/>
                </a:lnTo>
                <a:lnTo>
                  <a:pt x="250" y="56"/>
                </a:lnTo>
                <a:lnTo>
                  <a:pt x="238" y="50"/>
                </a:lnTo>
                <a:lnTo>
                  <a:pt x="228" y="42"/>
                </a:lnTo>
                <a:lnTo>
                  <a:pt x="220" y="34"/>
                </a:lnTo>
                <a:lnTo>
                  <a:pt x="212" y="24"/>
                </a:lnTo>
                <a:lnTo>
                  <a:pt x="208" y="12"/>
                </a:lnTo>
                <a:lnTo>
                  <a:pt x="204" y="0"/>
                </a:lnTo>
                <a:lnTo>
                  <a:pt x="170" y="0"/>
                </a:lnTo>
                <a:lnTo>
                  <a:pt x="170" y="0"/>
                </a:lnTo>
                <a:lnTo>
                  <a:pt x="156" y="2"/>
                </a:lnTo>
                <a:lnTo>
                  <a:pt x="142" y="6"/>
                </a:lnTo>
                <a:lnTo>
                  <a:pt x="130" y="14"/>
                </a:lnTo>
                <a:lnTo>
                  <a:pt x="120" y="24"/>
                </a:lnTo>
                <a:lnTo>
                  <a:pt x="120" y="24"/>
                </a:lnTo>
                <a:lnTo>
                  <a:pt x="120" y="26"/>
                </a:lnTo>
                <a:lnTo>
                  <a:pt x="0" y="176"/>
                </a:lnTo>
                <a:lnTo>
                  <a:pt x="0" y="176"/>
                </a:lnTo>
                <a:lnTo>
                  <a:pt x="0" y="178"/>
                </a:lnTo>
                <a:lnTo>
                  <a:pt x="0" y="182"/>
                </a:lnTo>
                <a:lnTo>
                  <a:pt x="0" y="182"/>
                </a:lnTo>
                <a:lnTo>
                  <a:pt x="0" y="184"/>
                </a:lnTo>
                <a:lnTo>
                  <a:pt x="4" y="186"/>
                </a:lnTo>
                <a:lnTo>
                  <a:pt x="110" y="242"/>
                </a:lnTo>
                <a:lnTo>
                  <a:pt x="110" y="436"/>
                </a:lnTo>
                <a:lnTo>
                  <a:pt x="438" y="436"/>
                </a:lnTo>
                <a:lnTo>
                  <a:pt x="438" y="244"/>
                </a:lnTo>
                <a:lnTo>
                  <a:pt x="548" y="186"/>
                </a:lnTo>
                <a:lnTo>
                  <a:pt x="548" y="186"/>
                </a:lnTo>
                <a:lnTo>
                  <a:pt x="550" y="184"/>
                </a:lnTo>
                <a:lnTo>
                  <a:pt x="552" y="182"/>
                </a:lnTo>
                <a:lnTo>
                  <a:pt x="552" y="182"/>
                </a:lnTo>
                <a:lnTo>
                  <a:pt x="552" y="178"/>
                </a:lnTo>
                <a:lnTo>
                  <a:pt x="550" y="176"/>
                </a:lnTo>
                <a:lnTo>
                  <a:pt x="550" y="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222888" y="5844279"/>
            <a:ext cx="1726943" cy="2407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854914" y="4413204"/>
            <a:ext cx="1726943" cy="2407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995869" y="2949154"/>
            <a:ext cx="1085091" cy="20800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426141" y="1728080"/>
            <a:ext cx="1085091" cy="20800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0" name="组 19"/>
          <p:cNvGrpSpPr/>
          <p:nvPr/>
        </p:nvGrpSpPr>
        <p:grpSpPr>
          <a:xfrm>
            <a:off x="3534756" y="4913149"/>
            <a:ext cx="2839466" cy="1264962"/>
            <a:chOff x="3889780" y="5158264"/>
            <a:chExt cx="2839466" cy="1264962"/>
          </a:xfrm>
        </p:grpSpPr>
        <p:sp>
          <p:nvSpPr>
            <p:cNvPr id="21" name="文本框 20"/>
            <p:cNvSpPr txBox="1"/>
            <p:nvPr/>
          </p:nvSpPr>
          <p:spPr>
            <a:xfrm>
              <a:off x="3889780" y="5610696"/>
              <a:ext cx="27947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accent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</a:t>
              </a:r>
              <a:r>
                <a:rPr lang="zh-CN" altLang="en-US" sz="1200">
                  <a:solidFill>
                    <a:schemeClr val="accent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修改</a:t>
              </a:r>
              <a:r>
                <a:rPr lang="zh-CN" altLang="en-US" sz="1200" smtClean="0">
                  <a:solidFill>
                    <a:schemeClr val="accent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044947" y="5158264"/>
              <a:ext cx="2684299" cy="452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chemeClr val="accent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在门店的消费体验如何</a:t>
              </a:r>
              <a:endParaRPr lang="en-US" altLang="zh-CN" b="1" dirty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3" name="燕尾形 22"/>
            <p:cNvSpPr/>
            <p:nvPr/>
          </p:nvSpPr>
          <p:spPr>
            <a:xfrm>
              <a:off x="3945545" y="5230051"/>
              <a:ext cx="330234" cy="311621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 23"/>
          <p:cNvGrpSpPr/>
          <p:nvPr/>
        </p:nvGrpSpPr>
        <p:grpSpPr>
          <a:xfrm>
            <a:off x="5867277" y="3399053"/>
            <a:ext cx="2794799" cy="1264962"/>
            <a:chOff x="3889780" y="5158264"/>
            <a:chExt cx="2794799" cy="1264962"/>
          </a:xfrm>
        </p:grpSpPr>
        <p:sp>
          <p:nvSpPr>
            <p:cNvPr id="25" name="文本框 24"/>
            <p:cNvSpPr txBox="1"/>
            <p:nvPr/>
          </p:nvSpPr>
          <p:spPr>
            <a:xfrm>
              <a:off x="3889780" y="5610696"/>
              <a:ext cx="27947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accent3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</a:t>
              </a:r>
              <a:r>
                <a:rPr lang="zh-CN" altLang="en-US" sz="1200">
                  <a:solidFill>
                    <a:schemeClr val="accent3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修改</a:t>
              </a:r>
              <a:r>
                <a:rPr lang="zh-CN" altLang="en-US" sz="1200" smtClean="0">
                  <a:solidFill>
                    <a:schemeClr val="accent3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accent3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391195" y="5158264"/>
              <a:ext cx="1800494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chemeClr val="accent3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这是我想要的吗</a:t>
              </a:r>
              <a:endParaRPr lang="en-US" altLang="zh-CN" b="1" dirty="0">
                <a:solidFill>
                  <a:schemeClr val="accent3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7" name="燕尾形 26"/>
            <p:cNvSpPr/>
            <p:nvPr/>
          </p:nvSpPr>
          <p:spPr>
            <a:xfrm>
              <a:off x="3945545" y="5230051"/>
              <a:ext cx="330234" cy="311621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 27"/>
          <p:cNvGrpSpPr/>
          <p:nvPr/>
        </p:nvGrpSpPr>
        <p:grpSpPr>
          <a:xfrm>
            <a:off x="7762323" y="2029017"/>
            <a:ext cx="2794799" cy="1264962"/>
            <a:chOff x="3889780" y="5158264"/>
            <a:chExt cx="2794799" cy="1264962"/>
          </a:xfrm>
        </p:grpSpPr>
        <p:sp>
          <p:nvSpPr>
            <p:cNvPr id="29" name="文本框 28"/>
            <p:cNvSpPr txBox="1"/>
            <p:nvPr/>
          </p:nvSpPr>
          <p:spPr>
            <a:xfrm>
              <a:off x="3889780" y="5610696"/>
              <a:ext cx="27947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accent4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</a:t>
              </a:r>
              <a:r>
                <a:rPr lang="zh-CN" altLang="en-US" sz="1200">
                  <a:solidFill>
                    <a:schemeClr val="accent4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修改</a:t>
              </a:r>
              <a:r>
                <a:rPr lang="zh-CN" altLang="en-US" sz="1200" smtClean="0">
                  <a:solidFill>
                    <a:schemeClr val="accent4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accent4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506612" y="5158264"/>
              <a:ext cx="1569660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chemeClr val="accent4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你也来一件吧</a:t>
              </a:r>
              <a:endParaRPr lang="en-US" altLang="zh-CN" b="1" dirty="0">
                <a:solidFill>
                  <a:schemeClr val="accent4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1" name="燕尾形 30"/>
            <p:cNvSpPr/>
            <p:nvPr/>
          </p:nvSpPr>
          <p:spPr>
            <a:xfrm>
              <a:off x="3945545" y="5230051"/>
              <a:ext cx="330234" cy="311621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组 31"/>
          <p:cNvGrpSpPr/>
          <p:nvPr/>
        </p:nvGrpSpPr>
        <p:grpSpPr>
          <a:xfrm>
            <a:off x="8743192" y="489480"/>
            <a:ext cx="2794799" cy="1264962"/>
            <a:chOff x="3889780" y="5158264"/>
            <a:chExt cx="2794799" cy="1264962"/>
          </a:xfrm>
        </p:grpSpPr>
        <p:sp>
          <p:nvSpPr>
            <p:cNvPr id="33" name="文本框 32"/>
            <p:cNvSpPr txBox="1"/>
            <p:nvPr/>
          </p:nvSpPr>
          <p:spPr>
            <a:xfrm>
              <a:off x="3889780" y="5610696"/>
              <a:ext cx="27947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accent5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标题数字等都可以通过点击和重新输入进行更改，顶部“开始”面板中可以对字体、字号、颜色、行距等进行</a:t>
              </a:r>
              <a:r>
                <a:rPr lang="zh-CN" altLang="en-US" sz="1200">
                  <a:solidFill>
                    <a:schemeClr val="accent5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修改</a:t>
              </a:r>
              <a:r>
                <a:rPr lang="zh-CN" altLang="en-US" sz="1200" smtClean="0">
                  <a:solidFill>
                    <a:schemeClr val="accent5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200" dirty="0">
                <a:solidFill>
                  <a:schemeClr val="accent5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275780" y="5158264"/>
              <a:ext cx="2031326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b="1" dirty="0" smtClean="0">
                  <a:solidFill>
                    <a:schemeClr val="accent5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口碑传给周围的人</a:t>
              </a:r>
              <a:endParaRPr lang="en-US" altLang="zh-CN" b="1" dirty="0">
                <a:solidFill>
                  <a:schemeClr val="accent5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5" name="燕尾形 34"/>
            <p:cNvSpPr/>
            <p:nvPr/>
          </p:nvSpPr>
          <p:spPr>
            <a:xfrm>
              <a:off x="3945545" y="5230051"/>
              <a:ext cx="330234" cy="311621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36" name="图片 35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003" y="6216060"/>
            <a:ext cx="1828800" cy="243840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 rot="16200000">
            <a:off x="9755130" y="4073893"/>
            <a:ext cx="2371523" cy="3395905"/>
            <a:chOff x="-334868" y="-785851"/>
            <a:chExt cx="2371523" cy="3395905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7333" b="89556" l="7828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92" t="45779" b="5503"/>
            <a:stretch/>
          </p:blipFill>
          <p:spPr>
            <a:xfrm rot="10800000">
              <a:off x="-289285" y="-785851"/>
              <a:ext cx="1745207" cy="208816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1778" b="100000" l="44079" r="73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15" t="69024" r="27691" b="-2139"/>
            <a:stretch/>
          </p:blipFill>
          <p:spPr>
            <a:xfrm rot="253989">
              <a:off x="-334868" y="937065"/>
              <a:ext cx="2371523" cy="1672989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1778" b="49111" l="40658" r="717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69" t="10438" r="28256" b="48488"/>
            <a:stretch/>
          </p:blipFill>
          <p:spPr>
            <a:xfrm rot="9694269">
              <a:off x="357520" y="695704"/>
              <a:ext cx="1053816" cy="7455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812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222" b="73556" l="29737" r="497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13" t="22856" r="50000" b="20716"/>
          <a:stretch/>
        </p:blipFill>
        <p:spPr>
          <a:xfrm rot="6560289">
            <a:off x="9389571" y="-992300"/>
            <a:ext cx="2357485" cy="3844729"/>
          </a:xfrm>
          <a:prstGeom prst="rect">
            <a:avLst/>
          </a:prstGeom>
        </p:spPr>
      </p:pic>
      <p:pic>
        <p:nvPicPr>
          <p:cNvPr id="7" name="图片 6">
            <a:hlinkClick r:id="rId5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003" y="6216060"/>
            <a:ext cx="1828800" cy="2438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78" b="58222" l="74342" r="972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629" b="41293"/>
          <a:stretch/>
        </p:blipFill>
        <p:spPr>
          <a:xfrm rot="8769112">
            <a:off x="6494507" y="-819235"/>
            <a:ext cx="4290939" cy="25163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44" b="21093" l="53569" r="821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4305" b="76563"/>
          <a:stretch/>
        </p:blipFill>
        <p:spPr>
          <a:xfrm rot="19673236">
            <a:off x="9039108" y="4938259"/>
            <a:ext cx="5127390" cy="19934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333" b="89556" l="7828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892" t="45779" b="5503"/>
          <a:stretch/>
        </p:blipFill>
        <p:spPr>
          <a:xfrm>
            <a:off x="10502280" y="1237341"/>
            <a:ext cx="1745207" cy="208816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889" b="99333" l="2895" r="310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55" t="63278" r="69723"/>
          <a:stretch/>
        </p:blipFill>
        <p:spPr>
          <a:xfrm rot="18722946">
            <a:off x="7856019" y="5676573"/>
            <a:ext cx="2090982" cy="223817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06324" y="2051827"/>
            <a:ext cx="7560403" cy="2215991"/>
            <a:chOff x="906324" y="2051827"/>
            <a:chExt cx="7560403" cy="2215991"/>
          </a:xfrm>
        </p:grpSpPr>
        <p:sp>
          <p:nvSpPr>
            <p:cNvPr id="15" name="矩形 14"/>
            <p:cNvSpPr/>
            <p:nvPr/>
          </p:nvSpPr>
          <p:spPr>
            <a:xfrm>
              <a:off x="6025033" y="3159152"/>
              <a:ext cx="24416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4400" dirty="0">
                  <a:solidFill>
                    <a:schemeClr val="accent2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下</a:t>
              </a:r>
              <a:r>
                <a:rPr kumimoji="1" lang="zh-CN" altLang="en-US" sz="4400" dirty="0" smtClean="0">
                  <a:solidFill>
                    <a:schemeClr val="accent2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期计划</a:t>
              </a:r>
              <a:endParaRPr kumimoji="1" lang="zh-CN" altLang="en-US" sz="4400" dirty="0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2" name="文本框 2"/>
            <p:cNvSpPr txBox="1"/>
            <p:nvPr/>
          </p:nvSpPr>
          <p:spPr>
            <a:xfrm>
              <a:off x="906324" y="2051827"/>
              <a:ext cx="4814138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800" dirty="0" smtClean="0">
                  <a:solidFill>
                    <a:schemeClr val="accent2"/>
                  </a:solidFill>
                </a:rPr>
                <a:t>FOUR</a:t>
              </a:r>
              <a:endParaRPr kumimoji="1" lang="zh-CN" altLang="en-US" sz="138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13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144683" y="2017144"/>
            <a:ext cx="2255683" cy="322283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3" name="圆角矩形 2"/>
          <p:cNvSpPr/>
          <p:nvPr/>
        </p:nvSpPr>
        <p:spPr>
          <a:xfrm>
            <a:off x="4083620" y="2017144"/>
            <a:ext cx="2255683" cy="322283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4" name="圆角矩形 3"/>
          <p:cNvSpPr/>
          <p:nvPr/>
        </p:nvSpPr>
        <p:spPr>
          <a:xfrm>
            <a:off x="6022556" y="2017144"/>
            <a:ext cx="2255683" cy="322283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5" name="圆角矩形 4"/>
          <p:cNvSpPr/>
          <p:nvPr/>
        </p:nvSpPr>
        <p:spPr>
          <a:xfrm>
            <a:off x="7961495" y="2017144"/>
            <a:ext cx="2255683" cy="322283"/>
          </a:xfrm>
          <a:prstGeom prst="roundRect">
            <a:avLst>
              <a:gd name="adj" fmla="val 50000"/>
            </a:avLst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6" name="文本框 5"/>
          <p:cNvSpPr txBox="1"/>
          <p:nvPr/>
        </p:nvSpPr>
        <p:spPr>
          <a:xfrm>
            <a:off x="2236275" y="2293196"/>
            <a:ext cx="198626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200" b="1" dirty="0" smtClean="0"/>
              <a:t>第一季度</a:t>
            </a:r>
            <a:endParaRPr lang="en-US" altLang="zh-CN" sz="1200" b="1" dirty="0" smtClean="0"/>
          </a:p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rgbClr val="103154"/>
                </a:solidFill>
                <a:latin typeface="+mj-ea"/>
              </a:rPr>
              <a:t>标题</a:t>
            </a:r>
            <a:r>
              <a:rPr lang="zh-CN" altLang="en-US" sz="1200" dirty="0">
                <a:solidFill>
                  <a:srgbClr val="103154"/>
                </a:solidFill>
                <a:latin typeface="+mj-ea"/>
              </a:rPr>
              <a:t>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81804" y="3124520"/>
            <a:ext cx="198626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09585">
              <a:lnSpc>
                <a:spcPct val="130000"/>
              </a:lnSpc>
            </a:pPr>
            <a:r>
              <a:rPr lang="zh-CN" altLang="en-US" sz="1200" b="1" dirty="0" smtClean="0">
                <a:solidFill>
                  <a:srgbClr val="103154"/>
                </a:solidFill>
              </a:rPr>
              <a:t>第二季度</a:t>
            </a:r>
            <a:endParaRPr lang="en-US" altLang="zh-CN" sz="1200" b="1" dirty="0">
              <a:solidFill>
                <a:srgbClr val="103154"/>
              </a:solidFill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200" dirty="0">
                <a:solidFill>
                  <a:srgbClr val="103154"/>
                </a:solidFill>
                <a:latin typeface="微软雅黑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rgbClr val="103154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68070" y="4056959"/>
            <a:ext cx="198626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09585">
              <a:lnSpc>
                <a:spcPct val="130000"/>
              </a:lnSpc>
            </a:pPr>
            <a:r>
              <a:rPr lang="zh-CN" altLang="en-US" sz="1200" b="1" dirty="0" smtClean="0">
                <a:solidFill>
                  <a:srgbClr val="103154"/>
                </a:solidFill>
              </a:rPr>
              <a:t>第三季度</a:t>
            </a:r>
            <a:endParaRPr lang="en-US" altLang="zh-CN" sz="1200" b="1" dirty="0">
              <a:solidFill>
                <a:srgbClr val="103154"/>
              </a:solidFill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200" dirty="0">
                <a:solidFill>
                  <a:srgbClr val="103154"/>
                </a:solidFill>
                <a:latin typeface="微软雅黑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rgbClr val="103154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087164" y="4948427"/>
            <a:ext cx="1986266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09585">
              <a:lnSpc>
                <a:spcPct val="130000"/>
              </a:lnSpc>
            </a:pPr>
            <a:r>
              <a:rPr lang="zh-CN" altLang="en-US" sz="1200" b="1" dirty="0" smtClean="0">
                <a:solidFill>
                  <a:srgbClr val="103154"/>
                </a:solidFill>
              </a:rPr>
              <a:t>第四季度</a:t>
            </a:r>
            <a:endParaRPr lang="en-US" altLang="zh-CN" sz="1200" b="1" dirty="0">
              <a:solidFill>
                <a:srgbClr val="103154"/>
              </a:solidFill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200" dirty="0">
                <a:solidFill>
                  <a:srgbClr val="103154"/>
                </a:solidFill>
                <a:latin typeface="微软雅黑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rgbClr val="103154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0" name="直接连接符 16"/>
          <p:cNvCxnSpPr/>
          <p:nvPr/>
        </p:nvCxnSpPr>
        <p:spPr>
          <a:xfrm>
            <a:off x="4222541" y="2051287"/>
            <a:ext cx="0" cy="932439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7"/>
          <p:cNvCxnSpPr/>
          <p:nvPr/>
        </p:nvCxnSpPr>
        <p:spPr>
          <a:xfrm>
            <a:off x="6168070" y="2051284"/>
            <a:ext cx="0" cy="1864880"/>
          </a:xfrm>
          <a:prstGeom prst="line">
            <a:avLst/>
          </a:prstGeom>
          <a:ln>
            <a:solidFill>
              <a:srgbClr val="10315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8"/>
          <p:cNvCxnSpPr/>
          <p:nvPr/>
        </p:nvCxnSpPr>
        <p:spPr>
          <a:xfrm>
            <a:off x="8106755" y="2051286"/>
            <a:ext cx="0" cy="2797319"/>
          </a:xfrm>
          <a:prstGeom prst="line">
            <a:avLst/>
          </a:prstGeom>
          <a:ln>
            <a:solidFill>
              <a:srgbClr val="10315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9"/>
          <p:cNvCxnSpPr/>
          <p:nvPr/>
        </p:nvCxnSpPr>
        <p:spPr>
          <a:xfrm>
            <a:off x="10073430" y="2051286"/>
            <a:ext cx="0" cy="3729759"/>
          </a:xfrm>
          <a:prstGeom prst="line">
            <a:avLst/>
          </a:prstGeom>
          <a:ln>
            <a:solidFill>
              <a:srgbClr val="10315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366037" y="286721"/>
            <a:ext cx="1550222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CN" altLang="en-US" sz="2667" dirty="0">
                <a:solidFill>
                  <a:schemeClr val="bg1"/>
                </a:solidFill>
              </a:rPr>
              <a:t>预期目标</a:t>
            </a:r>
          </a:p>
        </p:txBody>
      </p:sp>
      <p:sp>
        <p:nvSpPr>
          <p:cNvPr id="16" name="文本占位符 1"/>
          <p:cNvSpPr txBox="1">
            <a:spLocks/>
          </p:cNvSpPr>
          <p:nvPr/>
        </p:nvSpPr>
        <p:spPr>
          <a:xfrm>
            <a:off x="1994982" y="258233"/>
            <a:ext cx="5636501" cy="52956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en-US" altLang="zh-CN" b="1" dirty="0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rPr>
              <a:t>FOUR</a:t>
            </a:r>
            <a:r>
              <a:rPr kumimoji="1" lang="zh-CN" altLang="en-US" b="1" dirty="0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zh-CN" altLang="en-US" b="1" dirty="0" smtClean="0">
                <a:solidFill>
                  <a:schemeClr val="accent2"/>
                </a:solidFill>
                <a:latin typeface="Microsoft YaHei" charset="0"/>
                <a:ea typeface="Microsoft YaHei" charset="0"/>
                <a:cs typeface="Microsoft YaHei" charset="0"/>
              </a:rPr>
              <a:t>季度计划</a:t>
            </a:r>
            <a:endParaRPr kumimoji="1" lang="zh-CN" altLang="en-US" b="1" dirty="0">
              <a:solidFill>
                <a:schemeClr val="accent2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-334868" y="-785851"/>
            <a:ext cx="2371523" cy="3395905"/>
            <a:chOff x="-334868" y="-785851"/>
            <a:chExt cx="2371523" cy="339590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7333" b="89556" l="7828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892" t="45779" b="5503"/>
            <a:stretch/>
          </p:blipFill>
          <p:spPr>
            <a:xfrm rot="10800000">
              <a:off x="-289285" y="-785851"/>
              <a:ext cx="1745207" cy="2088168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1778" b="100000" l="44079" r="7328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515" t="69024" r="27691" b="-2139"/>
            <a:stretch/>
          </p:blipFill>
          <p:spPr>
            <a:xfrm rot="253989">
              <a:off x="-334868" y="937065"/>
              <a:ext cx="2371523" cy="1672989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1778" b="49111" l="40658" r="7171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69" t="10438" r="28256" b="48488"/>
            <a:stretch/>
          </p:blipFill>
          <p:spPr>
            <a:xfrm rot="9694269">
              <a:off x="357520" y="695704"/>
              <a:ext cx="1053816" cy="7455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220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737682" y="258233"/>
            <a:ext cx="5636501" cy="529569"/>
          </a:xfrm>
        </p:spPr>
        <p:txBody>
          <a:bodyPr/>
          <a:lstStyle/>
          <a:p>
            <a:r>
              <a:rPr kumimoji="1" lang="en-US" altLang="zh-CN" sz="2800" dirty="0"/>
              <a:t>FOUR</a:t>
            </a:r>
            <a:r>
              <a:rPr kumimoji="1" lang="zh-CN" altLang="en-US" sz="2800" dirty="0"/>
              <a:t> </a:t>
            </a:r>
            <a:r>
              <a:rPr kumimoji="1" lang="zh-CN" altLang="en-US" sz="2800" dirty="0" smtClean="0"/>
              <a:t>项目计划</a:t>
            </a:r>
            <a:endParaRPr kumimoji="1" lang="zh-CN" altLang="en-US" sz="2800" dirty="0"/>
          </a:p>
        </p:txBody>
      </p:sp>
      <p:grpSp>
        <p:nvGrpSpPr>
          <p:cNvPr id="7" name="组 6"/>
          <p:cNvGrpSpPr/>
          <p:nvPr/>
        </p:nvGrpSpPr>
        <p:grpSpPr>
          <a:xfrm>
            <a:off x="914400" y="1094974"/>
            <a:ext cx="2569779" cy="2569779"/>
            <a:chOff x="914400" y="1371601"/>
            <a:chExt cx="2569779" cy="2569779"/>
          </a:xfrm>
        </p:grpSpPr>
        <p:sp>
          <p:nvSpPr>
            <p:cNvPr id="3" name="椭圆 2"/>
            <p:cNvSpPr/>
            <p:nvPr/>
          </p:nvSpPr>
          <p:spPr>
            <a:xfrm>
              <a:off x="914400" y="1371601"/>
              <a:ext cx="2569779" cy="2569779"/>
            </a:xfrm>
            <a:prstGeom prst="ellipse">
              <a:avLst/>
            </a:prstGeom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1882928" y="1859354"/>
              <a:ext cx="632722" cy="538434"/>
            </a:xfrm>
            <a:custGeom>
              <a:avLst/>
              <a:gdLst>
                <a:gd name="T0" fmla="*/ 466 w 510"/>
                <a:gd name="T1" fmla="*/ 4 h 434"/>
                <a:gd name="T2" fmla="*/ 458 w 510"/>
                <a:gd name="T3" fmla="*/ 0 h 434"/>
                <a:gd name="T4" fmla="*/ 448 w 510"/>
                <a:gd name="T5" fmla="*/ 0 h 434"/>
                <a:gd name="T6" fmla="*/ 440 w 510"/>
                <a:gd name="T7" fmla="*/ 6 h 434"/>
                <a:gd name="T8" fmla="*/ 398 w 510"/>
                <a:gd name="T9" fmla="*/ 58 h 434"/>
                <a:gd name="T10" fmla="*/ 278 w 510"/>
                <a:gd name="T11" fmla="*/ 206 h 434"/>
                <a:gd name="T12" fmla="*/ 224 w 510"/>
                <a:gd name="T13" fmla="*/ 262 h 434"/>
                <a:gd name="T14" fmla="*/ 214 w 510"/>
                <a:gd name="T15" fmla="*/ 270 h 434"/>
                <a:gd name="T16" fmla="*/ 186 w 510"/>
                <a:gd name="T17" fmla="*/ 284 h 434"/>
                <a:gd name="T18" fmla="*/ 154 w 510"/>
                <a:gd name="T19" fmla="*/ 288 h 434"/>
                <a:gd name="T20" fmla="*/ 126 w 510"/>
                <a:gd name="T21" fmla="*/ 278 h 434"/>
                <a:gd name="T22" fmla="*/ 108 w 510"/>
                <a:gd name="T23" fmla="*/ 264 h 434"/>
                <a:gd name="T24" fmla="*/ 108 w 510"/>
                <a:gd name="T25" fmla="*/ 264 h 434"/>
                <a:gd name="T26" fmla="*/ 100 w 510"/>
                <a:gd name="T27" fmla="*/ 260 h 434"/>
                <a:gd name="T28" fmla="*/ 82 w 510"/>
                <a:gd name="T29" fmla="*/ 260 h 434"/>
                <a:gd name="T30" fmla="*/ 74 w 510"/>
                <a:gd name="T31" fmla="*/ 262 h 434"/>
                <a:gd name="T32" fmla="*/ 74 w 510"/>
                <a:gd name="T33" fmla="*/ 262 h 434"/>
                <a:gd name="T34" fmla="*/ 32 w 510"/>
                <a:gd name="T35" fmla="*/ 274 h 434"/>
                <a:gd name="T36" fmla="*/ 18 w 510"/>
                <a:gd name="T37" fmla="*/ 280 h 434"/>
                <a:gd name="T38" fmla="*/ 8 w 510"/>
                <a:gd name="T39" fmla="*/ 292 h 434"/>
                <a:gd name="T40" fmla="*/ 0 w 510"/>
                <a:gd name="T41" fmla="*/ 318 h 434"/>
                <a:gd name="T42" fmla="*/ 0 w 510"/>
                <a:gd name="T43" fmla="*/ 326 h 434"/>
                <a:gd name="T44" fmla="*/ 8 w 510"/>
                <a:gd name="T45" fmla="*/ 354 h 434"/>
                <a:gd name="T46" fmla="*/ 18 w 510"/>
                <a:gd name="T47" fmla="*/ 368 h 434"/>
                <a:gd name="T48" fmla="*/ 30 w 510"/>
                <a:gd name="T49" fmla="*/ 380 h 434"/>
                <a:gd name="T50" fmla="*/ 58 w 510"/>
                <a:gd name="T51" fmla="*/ 400 h 434"/>
                <a:gd name="T52" fmla="*/ 94 w 510"/>
                <a:gd name="T53" fmla="*/ 416 h 434"/>
                <a:gd name="T54" fmla="*/ 136 w 510"/>
                <a:gd name="T55" fmla="*/ 428 h 434"/>
                <a:gd name="T56" fmla="*/ 156 w 510"/>
                <a:gd name="T57" fmla="*/ 432 h 434"/>
                <a:gd name="T58" fmla="*/ 198 w 510"/>
                <a:gd name="T59" fmla="*/ 432 h 434"/>
                <a:gd name="T60" fmla="*/ 222 w 510"/>
                <a:gd name="T61" fmla="*/ 424 h 434"/>
                <a:gd name="T62" fmla="*/ 234 w 510"/>
                <a:gd name="T63" fmla="*/ 416 h 434"/>
                <a:gd name="T64" fmla="*/ 238 w 510"/>
                <a:gd name="T65" fmla="*/ 412 h 434"/>
                <a:gd name="T66" fmla="*/ 316 w 510"/>
                <a:gd name="T67" fmla="*/ 302 h 434"/>
                <a:gd name="T68" fmla="*/ 316 w 510"/>
                <a:gd name="T69" fmla="*/ 302 h 434"/>
                <a:gd name="T70" fmla="*/ 328 w 510"/>
                <a:gd name="T71" fmla="*/ 286 h 434"/>
                <a:gd name="T72" fmla="*/ 364 w 510"/>
                <a:gd name="T73" fmla="*/ 250 h 434"/>
                <a:gd name="T74" fmla="*/ 388 w 510"/>
                <a:gd name="T75" fmla="*/ 230 h 434"/>
                <a:gd name="T76" fmla="*/ 394 w 510"/>
                <a:gd name="T77" fmla="*/ 228 h 434"/>
                <a:gd name="T78" fmla="*/ 400 w 510"/>
                <a:gd name="T79" fmla="*/ 228 h 434"/>
                <a:gd name="T80" fmla="*/ 414 w 510"/>
                <a:gd name="T81" fmla="*/ 232 h 434"/>
                <a:gd name="T82" fmla="*/ 422 w 510"/>
                <a:gd name="T83" fmla="*/ 242 h 434"/>
                <a:gd name="T84" fmla="*/ 432 w 510"/>
                <a:gd name="T85" fmla="*/ 416 h 434"/>
                <a:gd name="T86" fmla="*/ 432 w 510"/>
                <a:gd name="T87" fmla="*/ 418 h 434"/>
                <a:gd name="T88" fmla="*/ 434 w 510"/>
                <a:gd name="T89" fmla="*/ 422 h 434"/>
                <a:gd name="T90" fmla="*/ 434 w 510"/>
                <a:gd name="T91" fmla="*/ 426 h 434"/>
                <a:gd name="T92" fmla="*/ 440 w 510"/>
                <a:gd name="T93" fmla="*/ 432 h 434"/>
                <a:gd name="T94" fmla="*/ 444 w 510"/>
                <a:gd name="T95" fmla="*/ 434 h 434"/>
                <a:gd name="T96" fmla="*/ 452 w 510"/>
                <a:gd name="T97" fmla="*/ 428 h 434"/>
                <a:gd name="T98" fmla="*/ 454 w 510"/>
                <a:gd name="T99" fmla="*/ 418 h 434"/>
                <a:gd name="T100" fmla="*/ 460 w 510"/>
                <a:gd name="T101" fmla="*/ 368 h 434"/>
                <a:gd name="T102" fmla="*/ 476 w 510"/>
                <a:gd name="T103" fmla="*/ 230 h 434"/>
                <a:gd name="T104" fmla="*/ 488 w 510"/>
                <a:gd name="T105" fmla="*/ 188 h 434"/>
                <a:gd name="T106" fmla="*/ 496 w 510"/>
                <a:gd name="T107" fmla="*/ 168 h 434"/>
                <a:gd name="T108" fmla="*/ 506 w 510"/>
                <a:gd name="T109" fmla="*/ 132 h 434"/>
                <a:gd name="T110" fmla="*/ 510 w 510"/>
                <a:gd name="T111" fmla="*/ 100 h 434"/>
                <a:gd name="T112" fmla="*/ 508 w 510"/>
                <a:gd name="T113" fmla="*/ 74 h 434"/>
                <a:gd name="T114" fmla="*/ 498 w 510"/>
                <a:gd name="T115" fmla="*/ 42 h 434"/>
                <a:gd name="T116" fmla="*/ 476 w 510"/>
                <a:gd name="T117" fmla="*/ 12 h 434"/>
                <a:gd name="T118" fmla="*/ 466 w 510"/>
                <a:gd name="T119" fmla="*/ 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10" h="434">
                  <a:moveTo>
                    <a:pt x="466" y="4"/>
                  </a:moveTo>
                  <a:lnTo>
                    <a:pt x="466" y="4"/>
                  </a:lnTo>
                  <a:lnTo>
                    <a:pt x="464" y="2"/>
                  </a:lnTo>
                  <a:lnTo>
                    <a:pt x="458" y="0"/>
                  </a:lnTo>
                  <a:lnTo>
                    <a:pt x="454" y="0"/>
                  </a:lnTo>
                  <a:lnTo>
                    <a:pt x="448" y="0"/>
                  </a:lnTo>
                  <a:lnTo>
                    <a:pt x="444" y="2"/>
                  </a:lnTo>
                  <a:lnTo>
                    <a:pt x="440" y="6"/>
                  </a:lnTo>
                  <a:lnTo>
                    <a:pt x="440" y="6"/>
                  </a:lnTo>
                  <a:lnTo>
                    <a:pt x="398" y="58"/>
                  </a:lnTo>
                  <a:lnTo>
                    <a:pt x="340" y="132"/>
                  </a:lnTo>
                  <a:lnTo>
                    <a:pt x="278" y="206"/>
                  </a:lnTo>
                  <a:lnTo>
                    <a:pt x="248" y="236"/>
                  </a:lnTo>
                  <a:lnTo>
                    <a:pt x="224" y="262"/>
                  </a:lnTo>
                  <a:lnTo>
                    <a:pt x="224" y="262"/>
                  </a:lnTo>
                  <a:lnTo>
                    <a:pt x="214" y="270"/>
                  </a:lnTo>
                  <a:lnTo>
                    <a:pt x="204" y="276"/>
                  </a:lnTo>
                  <a:lnTo>
                    <a:pt x="186" y="284"/>
                  </a:lnTo>
                  <a:lnTo>
                    <a:pt x="170" y="288"/>
                  </a:lnTo>
                  <a:lnTo>
                    <a:pt x="154" y="288"/>
                  </a:lnTo>
                  <a:lnTo>
                    <a:pt x="140" y="284"/>
                  </a:lnTo>
                  <a:lnTo>
                    <a:pt x="126" y="278"/>
                  </a:lnTo>
                  <a:lnTo>
                    <a:pt x="116" y="272"/>
                  </a:lnTo>
                  <a:lnTo>
                    <a:pt x="108" y="264"/>
                  </a:lnTo>
                  <a:lnTo>
                    <a:pt x="108" y="264"/>
                  </a:lnTo>
                  <a:lnTo>
                    <a:pt x="108" y="264"/>
                  </a:lnTo>
                  <a:lnTo>
                    <a:pt x="106" y="264"/>
                  </a:lnTo>
                  <a:lnTo>
                    <a:pt x="100" y="260"/>
                  </a:lnTo>
                  <a:lnTo>
                    <a:pt x="88" y="258"/>
                  </a:lnTo>
                  <a:lnTo>
                    <a:pt x="82" y="260"/>
                  </a:lnTo>
                  <a:lnTo>
                    <a:pt x="74" y="262"/>
                  </a:lnTo>
                  <a:lnTo>
                    <a:pt x="74" y="262"/>
                  </a:lnTo>
                  <a:lnTo>
                    <a:pt x="74" y="262"/>
                  </a:lnTo>
                  <a:lnTo>
                    <a:pt x="74" y="262"/>
                  </a:lnTo>
                  <a:lnTo>
                    <a:pt x="32" y="274"/>
                  </a:lnTo>
                  <a:lnTo>
                    <a:pt x="32" y="274"/>
                  </a:lnTo>
                  <a:lnTo>
                    <a:pt x="24" y="276"/>
                  </a:lnTo>
                  <a:lnTo>
                    <a:pt x="18" y="280"/>
                  </a:lnTo>
                  <a:lnTo>
                    <a:pt x="12" y="286"/>
                  </a:lnTo>
                  <a:lnTo>
                    <a:pt x="8" y="292"/>
                  </a:lnTo>
                  <a:lnTo>
                    <a:pt x="2" y="304"/>
                  </a:lnTo>
                  <a:lnTo>
                    <a:pt x="0" y="318"/>
                  </a:lnTo>
                  <a:lnTo>
                    <a:pt x="0" y="318"/>
                  </a:lnTo>
                  <a:lnTo>
                    <a:pt x="0" y="326"/>
                  </a:lnTo>
                  <a:lnTo>
                    <a:pt x="4" y="338"/>
                  </a:lnTo>
                  <a:lnTo>
                    <a:pt x="8" y="354"/>
                  </a:lnTo>
                  <a:lnTo>
                    <a:pt x="12" y="362"/>
                  </a:lnTo>
                  <a:lnTo>
                    <a:pt x="18" y="368"/>
                  </a:lnTo>
                  <a:lnTo>
                    <a:pt x="18" y="368"/>
                  </a:lnTo>
                  <a:lnTo>
                    <a:pt x="30" y="380"/>
                  </a:lnTo>
                  <a:lnTo>
                    <a:pt x="44" y="390"/>
                  </a:lnTo>
                  <a:lnTo>
                    <a:pt x="58" y="400"/>
                  </a:lnTo>
                  <a:lnTo>
                    <a:pt x="76" y="408"/>
                  </a:lnTo>
                  <a:lnTo>
                    <a:pt x="94" y="416"/>
                  </a:lnTo>
                  <a:lnTo>
                    <a:pt x="114" y="424"/>
                  </a:lnTo>
                  <a:lnTo>
                    <a:pt x="136" y="428"/>
                  </a:lnTo>
                  <a:lnTo>
                    <a:pt x="156" y="432"/>
                  </a:lnTo>
                  <a:lnTo>
                    <a:pt x="156" y="432"/>
                  </a:lnTo>
                  <a:lnTo>
                    <a:pt x="178" y="434"/>
                  </a:lnTo>
                  <a:lnTo>
                    <a:pt x="198" y="432"/>
                  </a:lnTo>
                  <a:lnTo>
                    <a:pt x="212" y="428"/>
                  </a:lnTo>
                  <a:lnTo>
                    <a:pt x="222" y="424"/>
                  </a:lnTo>
                  <a:lnTo>
                    <a:pt x="230" y="420"/>
                  </a:lnTo>
                  <a:lnTo>
                    <a:pt x="234" y="416"/>
                  </a:lnTo>
                  <a:lnTo>
                    <a:pt x="238" y="412"/>
                  </a:lnTo>
                  <a:lnTo>
                    <a:pt x="238" y="412"/>
                  </a:lnTo>
                  <a:lnTo>
                    <a:pt x="264" y="378"/>
                  </a:lnTo>
                  <a:lnTo>
                    <a:pt x="316" y="302"/>
                  </a:lnTo>
                  <a:lnTo>
                    <a:pt x="316" y="302"/>
                  </a:lnTo>
                  <a:lnTo>
                    <a:pt x="316" y="302"/>
                  </a:lnTo>
                  <a:lnTo>
                    <a:pt x="316" y="302"/>
                  </a:lnTo>
                  <a:lnTo>
                    <a:pt x="328" y="286"/>
                  </a:lnTo>
                  <a:lnTo>
                    <a:pt x="342" y="272"/>
                  </a:lnTo>
                  <a:lnTo>
                    <a:pt x="364" y="250"/>
                  </a:lnTo>
                  <a:lnTo>
                    <a:pt x="382" y="236"/>
                  </a:lnTo>
                  <a:lnTo>
                    <a:pt x="388" y="230"/>
                  </a:lnTo>
                  <a:lnTo>
                    <a:pt x="388" y="230"/>
                  </a:lnTo>
                  <a:lnTo>
                    <a:pt x="394" y="228"/>
                  </a:lnTo>
                  <a:lnTo>
                    <a:pt x="394" y="228"/>
                  </a:lnTo>
                  <a:lnTo>
                    <a:pt x="400" y="228"/>
                  </a:lnTo>
                  <a:lnTo>
                    <a:pt x="410" y="228"/>
                  </a:lnTo>
                  <a:lnTo>
                    <a:pt x="414" y="232"/>
                  </a:lnTo>
                  <a:lnTo>
                    <a:pt x="418" y="236"/>
                  </a:lnTo>
                  <a:lnTo>
                    <a:pt x="422" y="242"/>
                  </a:lnTo>
                  <a:lnTo>
                    <a:pt x="424" y="252"/>
                  </a:lnTo>
                  <a:lnTo>
                    <a:pt x="432" y="416"/>
                  </a:lnTo>
                  <a:lnTo>
                    <a:pt x="432" y="418"/>
                  </a:lnTo>
                  <a:lnTo>
                    <a:pt x="432" y="418"/>
                  </a:lnTo>
                  <a:lnTo>
                    <a:pt x="432" y="418"/>
                  </a:lnTo>
                  <a:lnTo>
                    <a:pt x="434" y="422"/>
                  </a:lnTo>
                  <a:lnTo>
                    <a:pt x="434" y="422"/>
                  </a:lnTo>
                  <a:lnTo>
                    <a:pt x="434" y="426"/>
                  </a:lnTo>
                  <a:lnTo>
                    <a:pt x="436" y="428"/>
                  </a:lnTo>
                  <a:lnTo>
                    <a:pt x="440" y="432"/>
                  </a:lnTo>
                  <a:lnTo>
                    <a:pt x="444" y="434"/>
                  </a:lnTo>
                  <a:lnTo>
                    <a:pt x="444" y="434"/>
                  </a:lnTo>
                  <a:lnTo>
                    <a:pt x="450" y="432"/>
                  </a:lnTo>
                  <a:lnTo>
                    <a:pt x="452" y="428"/>
                  </a:lnTo>
                  <a:lnTo>
                    <a:pt x="454" y="420"/>
                  </a:lnTo>
                  <a:lnTo>
                    <a:pt x="454" y="418"/>
                  </a:lnTo>
                  <a:lnTo>
                    <a:pt x="454" y="418"/>
                  </a:lnTo>
                  <a:lnTo>
                    <a:pt x="460" y="368"/>
                  </a:lnTo>
                  <a:lnTo>
                    <a:pt x="468" y="298"/>
                  </a:lnTo>
                  <a:lnTo>
                    <a:pt x="476" y="230"/>
                  </a:lnTo>
                  <a:lnTo>
                    <a:pt x="482" y="204"/>
                  </a:lnTo>
                  <a:lnTo>
                    <a:pt x="488" y="188"/>
                  </a:lnTo>
                  <a:lnTo>
                    <a:pt x="488" y="188"/>
                  </a:lnTo>
                  <a:lnTo>
                    <a:pt x="496" y="168"/>
                  </a:lnTo>
                  <a:lnTo>
                    <a:pt x="502" y="148"/>
                  </a:lnTo>
                  <a:lnTo>
                    <a:pt x="506" y="132"/>
                  </a:lnTo>
                  <a:lnTo>
                    <a:pt x="508" y="114"/>
                  </a:lnTo>
                  <a:lnTo>
                    <a:pt x="510" y="100"/>
                  </a:lnTo>
                  <a:lnTo>
                    <a:pt x="508" y="86"/>
                  </a:lnTo>
                  <a:lnTo>
                    <a:pt x="508" y="74"/>
                  </a:lnTo>
                  <a:lnTo>
                    <a:pt x="504" y="62"/>
                  </a:lnTo>
                  <a:lnTo>
                    <a:pt x="498" y="42"/>
                  </a:lnTo>
                  <a:lnTo>
                    <a:pt x="488" y="26"/>
                  </a:lnTo>
                  <a:lnTo>
                    <a:pt x="476" y="12"/>
                  </a:lnTo>
                  <a:lnTo>
                    <a:pt x="466" y="4"/>
                  </a:lnTo>
                  <a:lnTo>
                    <a:pt x="466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239642" y="2988092"/>
              <a:ext cx="1897696" cy="532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标题数字等都可以通过点击和重新输入进行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更改</a:t>
              </a:r>
              <a:r>
                <a:rPr lang="zh-CN" altLang="en-US" sz="11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916620" y="2615682"/>
              <a:ext cx="543740" cy="3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鞋包</a:t>
              </a:r>
              <a:endParaRPr lang="en-US" altLang="zh-CN" sz="1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3525004" y="3243918"/>
            <a:ext cx="2569779" cy="2569779"/>
            <a:chOff x="3525004" y="3582630"/>
            <a:chExt cx="2569779" cy="2569779"/>
          </a:xfrm>
        </p:grpSpPr>
        <p:sp>
          <p:nvSpPr>
            <p:cNvPr id="9" name="椭圆 8"/>
            <p:cNvSpPr/>
            <p:nvPr/>
          </p:nvSpPr>
          <p:spPr>
            <a:xfrm>
              <a:off x="3525004" y="3582630"/>
              <a:ext cx="2569779" cy="2569779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850246" y="5199121"/>
              <a:ext cx="1897696" cy="532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</a:t>
              </a:r>
              <a:r>
                <a:rPr lang="zh-CN" altLang="en-US" sz="110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进行</a:t>
              </a:r>
              <a:r>
                <a:rPr lang="zh-CN" altLang="en-US" sz="110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更改</a:t>
              </a:r>
              <a:r>
                <a:rPr lang="zh-CN" altLang="en-US" sz="110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1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347689" y="4826711"/>
              <a:ext cx="902811" cy="3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时尚配件</a:t>
              </a:r>
              <a:endParaRPr lang="en-US" altLang="zh-CN" sz="1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500725" y="4079279"/>
              <a:ext cx="618336" cy="591664"/>
            </a:xfrm>
            <a:custGeom>
              <a:avLst/>
              <a:gdLst>
                <a:gd name="T0" fmla="*/ 438 w 510"/>
                <a:gd name="T1" fmla="*/ 48 h 488"/>
                <a:gd name="T2" fmla="*/ 396 w 510"/>
                <a:gd name="T3" fmla="*/ 116 h 488"/>
                <a:gd name="T4" fmla="*/ 362 w 510"/>
                <a:gd name="T5" fmla="*/ 88 h 488"/>
                <a:gd name="T6" fmla="*/ 334 w 510"/>
                <a:gd name="T7" fmla="*/ 64 h 488"/>
                <a:gd name="T8" fmla="*/ 304 w 510"/>
                <a:gd name="T9" fmla="*/ 40 h 488"/>
                <a:gd name="T10" fmla="*/ 274 w 510"/>
                <a:gd name="T11" fmla="*/ 24 h 488"/>
                <a:gd name="T12" fmla="*/ 242 w 510"/>
                <a:gd name="T13" fmla="*/ 16 h 488"/>
                <a:gd name="T14" fmla="*/ 206 w 510"/>
                <a:gd name="T15" fmla="*/ 14 h 488"/>
                <a:gd name="T16" fmla="*/ 198 w 510"/>
                <a:gd name="T17" fmla="*/ 16 h 488"/>
                <a:gd name="T18" fmla="*/ 188 w 510"/>
                <a:gd name="T19" fmla="*/ 20 h 488"/>
                <a:gd name="T20" fmla="*/ 178 w 510"/>
                <a:gd name="T21" fmla="*/ 34 h 488"/>
                <a:gd name="T22" fmla="*/ 166 w 510"/>
                <a:gd name="T23" fmla="*/ 70 h 488"/>
                <a:gd name="T24" fmla="*/ 152 w 510"/>
                <a:gd name="T25" fmla="*/ 96 h 488"/>
                <a:gd name="T26" fmla="*/ 148 w 510"/>
                <a:gd name="T27" fmla="*/ 98 h 488"/>
                <a:gd name="T28" fmla="*/ 128 w 510"/>
                <a:gd name="T29" fmla="*/ 100 h 488"/>
                <a:gd name="T30" fmla="*/ 78 w 510"/>
                <a:gd name="T31" fmla="*/ 96 h 488"/>
                <a:gd name="T32" fmla="*/ 54 w 510"/>
                <a:gd name="T33" fmla="*/ 100 h 488"/>
                <a:gd name="T34" fmla="*/ 42 w 510"/>
                <a:gd name="T35" fmla="*/ 110 h 488"/>
                <a:gd name="T36" fmla="*/ 38 w 510"/>
                <a:gd name="T37" fmla="*/ 118 h 488"/>
                <a:gd name="T38" fmla="*/ 26 w 510"/>
                <a:gd name="T39" fmla="*/ 168 h 488"/>
                <a:gd name="T40" fmla="*/ 28 w 510"/>
                <a:gd name="T41" fmla="*/ 218 h 488"/>
                <a:gd name="T42" fmla="*/ 44 w 510"/>
                <a:gd name="T43" fmla="*/ 268 h 488"/>
                <a:gd name="T44" fmla="*/ 74 w 510"/>
                <a:gd name="T45" fmla="*/ 314 h 488"/>
                <a:gd name="T46" fmla="*/ 96 w 510"/>
                <a:gd name="T47" fmla="*/ 342 h 488"/>
                <a:gd name="T48" fmla="*/ 122 w 510"/>
                <a:gd name="T49" fmla="*/ 378 h 488"/>
                <a:gd name="T50" fmla="*/ 50 w 510"/>
                <a:gd name="T51" fmla="*/ 416 h 488"/>
                <a:gd name="T52" fmla="*/ 34 w 510"/>
                <a:gd name="T53" fmla="*/ 426 h 488"/>
                <a:gd name="T54" fmla="*/ 10 w 510"/>
                <a:gd name="T55" fmla="*/ 446 h 488"/>
                <a:gd name="T56" fmla="*/ 0 w 510"/>
                <a:gd name="T57" fmla="*/ 464 h 488"/>
                <a:gd name="T58" fmla="*/ 2 w 510"/>
                <a:gd name="T59" fmla="*/ 472 h 488"/>
                <a:gd name="T60" fmla="*/ 10 w 510"/>
                <a:gd name="T61" fmla="*/ 480 h 488"/>
                <a:gd name="T62" fmla="*/ 22 w 510"/>
                <a:gd name="T63" fmla="*/ 486 h 488"/>
                <a:gd name="T64" fmla="*/ 38 w 510"/>
                <a:gd name="T65" fmla="*/ 488 h 488"/>
                <a:gd name="T66" fmla="*/ 62 w 510"/>
                <a:gd name="T67" fmla="*/ 482 h 488"/>
                <a:gd name="T68" fmla="*/ 128 w 510"/>
                <a:gd name="T69" fmla="*/ 446 h 488"/>
                <a:gd name="T70" fmla="*/ 214 w 510"/>
                <a:gd name="T71" fmla="*/ 386 h 488"/>
                <a:gd name="T72" fmla="*/ 310 w 510"/>
                <a:gd name="T73" fmla="*/ 302 h 488"/>
                <a:gd name="T74" fmla="*/ 358 w 510"/>
                <a:gd name="T75" fmla="*/ 254 h 488"/>
                <a:gd name="T76" fmla="*/ 436 w 510"/>
                <a:gd name="T77" fmla="*/ 166 h 488"/>
                <a:gd name="T78" fmla="*/ 488 w 510"/>
                <a:gd name="T79" fmla="*/ 92 h 488"/>
                <a:gd name="T80" fmla="*/ 508 w 510"/>
                <a:gd name="T81" fmla="*/ 50 h 488"/>
                <a:gd name="T82" fmla="*/ 510 w 510"/>
                <a:gd name="T83" fmla="*/ 30 h 488"/>
                <a:gd name="T84" fmla="*/ 510 w 510"/>
                <a:gd name="T85" fmla="*/ 22 h 488"/>
                <a:gd name="T86" fmla="*/ 500 w 510"/>
                <a:gd name="T87" fmla="*/ 6 h 488"/>
                <a:gd name="T88" fmla="*/ 492 w 510"/>
                <a:gd name="T89" fmla="*/ 0 h 488"/>
                <a:gd name="T90" fmla="*/ 478 w 510"/>
                <a:gd name="T91" fmla="*/ 2 h 488"/>
                <a:gd name="T92" fmla="*/ 458 w 510"/>
                <a:gd name="T93" fmla="*/ 20 h 488"/>
                <a:gd name="T94" fmla="*/ 438 w 510"/>
                <a:gd name="T95" fmla="*/ 4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0" h="488">
                  <a:moveTo>
                    <a:pt x="438" y="48"/>
                  </a:moveTo>
                  <a:lnTo>
                    <a:pt x="438" y="48"/>
                  </a:lnTo>
                  <a:lnTo>
                    <a:pt x="416" y="80"/>
                  </a:lnTo>
                  <a:lnTo>
                    <a:pt x="396" y="116"/>
                  </a:lnTo>
                  <a:lnTo>
                    <a:pt x="396" y="116"/>
                  </a:lnTo>
                  <a:lnTo>
                    <a:pt x="362" y="88"/>
                  </a:lnTo>
                  <a:lnTo>
                    <a:pt x="334" y="64"/>
                  </a:lnTo>
                  <a:lnTo>
                    <a:pt x="334" y="64"/>
                  </a:lnTo>
                  <a:lnTo>
                    <a:pt x="318" y="52"/>
                  </a:lnTo>
                  <a:lnTo>
                    <a:pt x="304" y="40"/>
                  </a:lnTo>
                  <a:lnTo>
                    <a:pt x="288" y="32"/>
                  </a:lnTo>
                  <a:lnTo>
                    <a:pt x="274" y="24"/>
                  </a:lnTo>
                  <a:lnTo>
                    <a:pt x="258" y="18"/>
                  </a:lnTo>
                  <a:lnTo>
                    <a:pt x="242" y="16"/>
                  </a:lnTo>
                  <a:lnTo>
                    <a:pt x="224" y="14"/>
                  </a:lnTo>
                  <a:lnTo>
                    <a:pt x="206" y="14"/>
                  </a:lnTo>
                  <a:lnTo>
                    <a:pt x="206" y="14"/>
                  </a:lnTo>
                  <a:lnTo>
                    <a:pt x="198" y="16"/>
                  </a:lnTo>
                  <a:lnTo>
                    <a:pt x="192" y="18"/>
                  </a:lnTo>
                  <a:lnTo>
                    <a:pt x="188" y="20"/>
                  </a:lnTo>
                  <a:lnTo>
                    <a:pt x="184" y="24"/>
                  </a:lnTo>
                  <a:lnTo>
                    <a:pt x="178" y="34"/>
                  </a:lnTo>
                  <a:lnTo>
                    <a:pt x="174" y="44"/>
                  </a:lnTo>
                  <a:lnTo>
                    <a:pt x="166" y="70"/>
                  </a:lnTo>
                  <a:lnTo>
                    <a:pt x="160" y="84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8" y="98"/>
                  </a:lnTo>
                  <a:lnTo>
                    <a:pt x="142" y="100"/>
                  </a:lnTo>
                  <a:lnTo>
                    <a:pt x="128" y="100"/>
                  </a:lnTo>
                  <a:lnTo>
                    <a:pt x="96" y="98"/>
                  </a:lnTo>
                  <a:lnTo>
                    <a:pt x="78" y="96"/>
                  </a:lnTo>
                  <a:lnTo>
                    <a:pt x="62" y="98"/>
                  </a:lnTo>
                  <a:lnTo>
                    <a:pt x="54" y="100"/>
                  </a:lnTo>
                  <a:lnTo>
                    <a:pt x="48" y="104"/>
                  </a:lnTo>
                  <a:lnTo>
                    <a:pt x="42" y="110"/>
                  </a:lnTo>
                  <a:lnTo>
                    <a:pt x="38" y="118"/>
                  </a:lnTo>
                  <a:lnTo>
                    <a:pt x="38" y="118"/>
                  </a:lnTo>
                  <a:lnTo>
                    <a:pt x="30" y="142"/>
                  </a:lnTo>
                  <a:lnTo>
                    <a:pt x="26" y="168"/>
                  </a:lnTo>
                  <a:lnTo>
                    <a:pt x="24" y="194"/>
                  </a:lnTo>
                  <a:lnTo>
                    <a:pt x="28" y="218"/>
                  </a:lnTo>
                  <a:lnTo>
                    <a:pt x="34" y="244"/>
                  </a:lnTo>
                  <a:lnTo>
                    <a:pt x="44" y="268"/>
                  </a:lnTo>
                  <a:lnTo>
                    <a:pt x="56" y="292"/>
                  </a:lnTo>
                  <a:lnTo>
                    <a:pt x="74" y="314"/>
                  </a:lnTo>
                  <a:lnTo>
                    <a:pt x="74" y="314"/>
                  </a:lnTo>
                  <a:lnTo>
                    <a:pt x="96" y="342"/>
                  </a:lnTo>
                  <a:lnTo>
                    <a:pt x="122" y="378"/>
                  </a:lnTo>
                  <a:lnTo>
                    <a:pt x="122" y="378"/>
                  </a:lnTo>
                  <a:lnTo>
                    <a:pt x="86" y="398"/>
                  </a:lnTo>
                  <a:lnTo>
                    <a:pt x="50" y="416"/>
                  </a:lnTo>
                  <a:lnTo>
                    <a:pt x="50" y="416"/>
                  </a:lnTo>
                  <a:lnTo>
                    <a:pt x="34" y="426"/>
                  </a:lnTo>
                  <a:lnTo>
                    <a:pt x="22" y="436"/>
                  </a:lnTo>
                  <a:lnTo>
                    <a:pt x="10" y="446"/>
                  </a:lnTo>
                  <a:lnTo>
                    <a:pt x="4" y="456"/>
                  </a:lnTo>
                  <a:lnTo>
                    <a:pt x="0" y="464"/>
                  </a:lnTo>
                  <a:lnTo>
                    <a:pt x="0" y="468"/>
                  </a:lnTo>
                  <a:lnTo>
                    <a:pt x="2" y="472"/>
                  </a:lnTo>
                  <a:lnTo>
                    <a:pt x="4" y="476"/>
                  </a:lnTo>
                  <a:lnTo>
                    <a:pt x="10" y="480"/>
                  </a:lnTo>
                  <a:lnTo>
                    <a:pt x="22" y="486"/>
                  </a:lnTo>
                  <a:lnTo>
                    <a:pt x="22" y="486"/>
                  </a:lnTo>
                  <a:lnTo>
                    <a:pt x="30" y="488"/>
                  </a:lnTo>
                  <a:lnTo>
                    <a:pt x="38" y="488"/>
                  </a:lnTo>
                  <a:lnTo>
                    <a:pt x="50" y="486"/>
                  </a:lnTo>
                  <a:lnTo>
                    <a:pt x="62" y="482"/>
                  </a:lnTo>
                  <a:lnTo>
                    <a:pt x="92" y="468"/>
                  </a:lnTo>
                  <a:lnTo>
                    <a:pt x="128" y="446"/>
                  </a:lnTo>
                  <a:lnTo>
                    <a:pt x="170" y="420"/>
                  </a:lnTo>
                  <a:lnTo>
                    <a:pt x="214" y="386"/>
                  </a:lnTo>
                  <a:lnTo>
                    <a:pt x="262" y="346"/>
                  </a:lnTo>
                  <a:lnTo>
                    <a:pt x="310" y="302"/>
                  </a:lnTo>
                  <a:lnTo>
                    <a:pt x="310" y="302"/>
                  </a:lnTo>
                  <a:lnTo>
                    <a:pt x="358" y="254"/>
                  </a:lnTo>
                  <a:lnTo>
                    <a:pt x="400" y="208"/>
                  </a:lnTo>
                  <a:lnTo>
                    <a:pt x="436" y="166"/>
                  </a:lnTo>
                  <a:lnTo>
                    <a:pt x="464" y="126"/>
                  </a:lnTo>
                  <a:lnTo>
                    <a:pt x="488" y="92"/>
                  </a:lnTo>
                  <a:lnTo>
                    <a:pt x="502" y="62"/>
                  </a:lnTo>
                  <a:lnTo>
                    <a:pt x="508" y="50"/>
                  </a:lnTo>
                  <a:lnTo>
                    <a:pt x="510" y="40"/>
                  </a:lnTo>
                  <a:lnTo>
                    <a:pt x="510" y="30"/>
                  </a:lnTo>
                  <a:lnTo>
                    <a:pt x="510" y="22"/>
                  </a:lnTo>
                  <a:lnTo>
                    <a:pt x="510" y="22"/>
                  </a:lnTo>
                  <a:lnTo>
                    <a:pt x="504" y="10"/>
                  </a:lnTo>
                  <a:lnTo>
                    <a:pt x="500" y="6"/>
                  </a:lnTo>
                  <a:lnTo>
                    <a:pt x="496" y="2"/>
                  </a:lnTo>
                  <a:lnTo>
                    <a:pt x="492" y="0"/>
                  </a:lnTo>
                  <a:lnTo>
                    <a:pt x="488" y="0"/>
                  </a:lnTo>
                  <a:lnTo>
                    <a:pt x="478" y="2"/>
                  </a:lnTo>
                  <a:lnTo>
                    <a:pt x="468" y="10"/>
                  </a:lnTo>
                  <a:lnTo>
                    <a:pt x="458" y="20"/>
                  </a:lnTo>
                  <a:lnTo>
                    <a:pt x="448" y="32"/>
                  </a:lnTo>
                  <a:lnTo>
                    <a:pt x="438" y="48"/>
                  </a:lnTo>
                  <a:lnTo>
                    <a:pt x="438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6073184" y="1094974"/>
            <a:ext cx="2569779" cy="2569779"/>
            <a:chOff x="6073184" y="1371601"/>
            <a:chExt cx="2569779" cy="2569779"/>
          </a:xfrm>
        </p:grpSpPr>
        <p:sp>
          <p:nvSpPr>
            <p:cNvPr id="16" name="椭圆 15"/>
            <p:cNvSpPr/>
            <p:nvPr/>
          </p:nvSpPr>
          <p:spPr>
            <a:xfrm>
              <a:off x="6073184" y="1371601"/>
              <a:ext cx="2569779" cy="2569779"/>
            </a:xfrm>
            <a:prstGeom prst="ellipse">
              <a:avLst/>
            </a:prstGeom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398426" y="2988092"/>
              <a:ext cx="1897696" cy="532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</a:t>
              </a:r>
              <a:r>
                <a:rPr lang="zh-CN" altLang="en-US" sz="110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进行</a:t>
              </a:r>
              <a:r>
                <a:rPr lang="zh-CN" altLang="en-US" sz="110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更改</a:t>
              </a:r>
              <a:r>
                <a:rPr lang="zh-CN" altLang="en-US" sz="110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1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985636" y="2615682"/>
              <a:ext cx="723276" cy="3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轻奢品</a:t>
              </a:r>
              <a:endParaRPr lang="en-US" altLang="zh-CN" sz="1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7124834" y="1744537"/>
              <a:ext cx="466478" cy="677384"/>
            </a:xfrm>
            <a:custGeom>
              <a:avLst/>
              <a:gdLst>
                <a:gd name="T0" fmla="*/ 236 w 376"/>
                <a:gd name="T1" fmla="*/ 352 h 546"/>
                <a:gd name="T2" fmla="*/ 154 w 376"/>
                <a:gd name="T3" fmla="*/ 276 h 546"/>
                <a:gd name="T4" fmla="*/ 188 w 376"/>
                <a:gd name="T5" fmla="*/ 170 h 546"/>
                <a:gd name="T6" fmla="*/ 188 w 376"/>
                <a:gd name="T7" fmla="*/ 268 h 546"/>
                <a:gd name="T8" fmla="*/ 376 w 376"/>
                <a:gd name="T9" fmla="*/ 238 h 546"/>
                <a:gd name="T10" fmla="*/ 338 w 376"/>
                <a:gd name="T11" fmla="*/ 306 h 546"/>
                <a:gd name="T12" fmla="*/ 334 w 376"/>
                <a:gd name="T13" fmla="*/ 322 h 546"/>
                <a:gd name="T14" fmla="*/ 322 w 376"/>
                <a:gd name="T15" fmla="*/ 350 h 546"/>
                <a:gd name="T16" fmla="*/ 306 w 376"/>
                <a:gd name="T17" fmla="*/ 376 h 546"/>
                <a:gd name="T18" fmla="*/ 284 w 376"/>
                <a:gd name="T19" fmla="*/ 398 h 546"/>
                <a:gd name="T20" fmla="*/ 274 w 376"/>
                <a:gd name="T21" fmla="*/ 546 h 546"/>
                <a:gd name="T22" fmla="*/ 68 w 376"/>
                <a:gd name="T23" fmla="*/ 408 h 546"/>
                <a:gd name="T24" fmla="*/ 54 w 376"/>
                <a:gd name="T25" fmla="*/ 396 h 546"/>
                <a:gd name="T26" fmla="*/ 28 w 376"/>
                <a:gd name="T27" fmla="*/ 366 h 546"/>
                <a:gd name="T28" fmla="*/ 10 w 376"/>
                <a:gd name="T29" fmla="*/ 332 h 546"/>
                <a:gd name="T30" fmla="*/ 2 w 376"/>
                <a:gd name="T31" fmla="*/ 292 h 546"/>
                <a:gd name="T32" fmla="*/ 0 w 376"/>
                <a:gd name="T33" fmla="*/ 272 h 546"/>
                <a:gd name="T34" fmla="*/ 4 w 376"/>
                <a:gd name="T35" fmla="*/ 232 h 546"/>
                <a:gd name="T36" fmla="*/ 18 w 376"/>
                <a:gd name="T37" fmla="*/ 196 h 546"/>
                <a:gd name="T38" fmla="*/ 40 w 376"/>
                <a:gd name="T39" fmla="*/ 162 h 546"/>
                <a:gd name="T40" fmla="*/ 68 w 376"/>
                <a:gd name="T41" fmla="*/ 136 h 546"/>
                <a:gd name="T42" fmla="*/ 274 w 376"/>
                <a:gd name="T43" fmla="*/ 0 h 546"/>
                <a:gd name="T44" fmla="*/ 274 w 376"/>
                <a:gd name="T45" fmla="*/ 136 h 546"/>
                <a:gd name="T46" fmla="*/ 296 w 376"/>
                <a:gd name="T47" fmla="*/ 156 h 546"/>
                <a:gd name="T48" fmla="*/ 314 w 376"/>
                <a:gd name="T49" fmla="*/ 180 h 546"/>
                <a:gd name="T50" fmla="*/ 328 w 376"/>
                <a:gd name="T51" fmla="*/ 208 h 546"/>
                <a:gd name="T52" fmla="*/ 338 w 376"/>
                <a:gd name="T53" fmla="*/ 238 h 546"/>
                <a:gd name="T54" fmla="*/ 308 w 376"/>
                <a:gd name="T55" fmla="*/ 272 h 546"/>
                <a:gd name="T56" fmla="*/ 306 w 376"/>
                <a:gd name="T57" fmla="*/ 258 h 546"/>
                <a:gd name="T58" fmla="*/ 302 w 376"/>
                <a:gd name="T59" fmla="*/ 232 h 546"/>
                <a:gd name="T60" fmla="*/ 290 w 376"/>
                <a:gd name="T61" fmla="*/ 208 h 546"/>
                <a:gd name="T62" fmla="*/ 276 w 376"/>
                <a:gd name="T63" fmla="*/ 186 h 546"/>
                <a:gd name="T64" fmla="*/ 258 w 376"/>
                <a:gd name="T65" fmla="*/ 166 h 546"/>
                <a:gd name="T66" fmla="*/ 236 w 376"/>
                <a:gd name="T67" fmla="*/ 152 h 546"/>
                <a:gd name="T68" fmla="*/ 212 w 376"/>
                <a:gd name="T69" fmla="*/ 142 h 546"/>
                <a:gd name="T70" fmla="*/ 184 w 376"/>
                <a:gd name="T71" fmla="*/ 136 h 546"/>
                <a:gd name="T72" fmla="*/ 170 w 376"/>
                <a:gd name="T73" fmla="*/ 136 h 546"/>
                <a:gd name="T74" fmla="*/ 144 w 376"/>
                <a:gd name="T75" fmla="*/ 138 h 546"/>
                <a:gd name="T76" fmla="*/ 118 w 376"/>
                <a:gd name="T77" fmla="*/ 146 h 546"/>
                <a:gd name="T78" fmla="*/ 94 w 376"/>
                <a:gd name="T79" fmla="*/ 158 h 546"/>
                <a:gd name="T80" fmla="*/ 74 w 376"/>
                <a:gd name="T81" fmla="*/ 176 h 546"/>
                <a:gd name="T82" fmla="*/ 58 w 376"/>
                <a:gd name="T83" fmla="*/ 196 h 546"/>
                <a:gd name="T84" fmla="*/ 44 w 376"/>
                <a:gd name="T85" fmla="*/ 220 h 546"/>
                <a:gd name="T86" fmla="*/ 36 w 376"/>
                <a:gd name="T87" fmla="*/ 244 h 546"/>
                <a:gd name="T88" fmla="*/ 34 w 376"/>
                <a:gd name="T89" fmla="*/ 272 h 546"/>
                <a:gd name="T90" fmla="*/ 34 w 376"/>
                <a:gd name="T91" fmla="*/ 286 h 546"/>
                <a:gd name="T92" fmla="*/ 40 w 376"/>
                <a:gd name="T93" fmla="*/ 312 h 546"/>
                <a:gd name="T94" fmla="*/ 50 w 376"/>
                <a:gd name="T95" fmla="*/ 338 h 546"/>
                <a:gd name="T96" fmla="*/ 66 w 376"/>
                <a:gd name="T97" fmla="*/ 360 h 546"/>
                <a:gd name="T98" fmla="*/ 84 w 376"/>
                <a:gd name="T99" fmla="*/ 378 h 546"/>
                <a:gd name="T100" fmla="*/ 106 w 376"/>
                <a:gd name="T101" fmla="*/ 392 h 546"/>
                <a:gd name="T102" fmla="*/ 130 w 376"/>
                <a:gd name="T103" fmla="*/ 402 h 546"/>
                <a:gd name="T104" fmla="*/ 156 w 376"/>
                <a:gd name="T105" fmla="*/ 408 h 546"/>
                <a:gd name="T106" fmla="*/ 170 w 376"/>
                <a:gd name="T107" fmla="*/ 408 h 546"/>
                <a:gd name="T108" fmla="*/ 198 w 376"/>
                <a:gd name="T109" fmla="*/ 406 h 546"/>
                <a:gd name="T110" fmla="*/ 224 w 376"/>
                <a:gd name="T111" fmla="*/ 398 h 546"/>
                <a:gd name="T112" fmla="*/ 248 w 376"/>
                <a:gd name="T113" fmla="*/ 386 h 546"/>
                <a:gd name="T114" fmla="*/ 268 w 376"/>
                <a:gd name="T115" fmla="*/ 368 h 546"/>
                <a:gd name="T116" fmla="*/ 284 w 376"/>
                <a:gd name="T117" fmla="*/ 348 h 546"/>
                <a:gd name="T118" fmla="*/ 296 w 376"/>
                <a:gd name="T119" fmla="*/ 326 h 546"/>
                <a:gd name="T120" fmla="*/ 304 w 376"/>
                <a:gd name="T121" fmla="*/ 300 h 546"/>
                <a:gd name="T122" fmla="*/ 308 w 376"/>
                <a:gd name="T123" fmla="*/ 272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6" h="546">
                  <a:moveTo>
                    <a:pt x="188" y="268"/>
                  </a:moveTo>
                  <a:lnTo>
                    <a:pt x="236" y="352"/>
                  </a:lnTo>
                  <a:lnTo>
                    <a:pt x="208" y="370"/>
                  </a:lnTo>
                  <a:lnTo>
                    <a:pt x="154" y="276"/>
                  </a:lnTo>
                  <a:lnTo>
                    <a:pt x="154" y="170"/>
                  </a:lnTo>
                  <a:lnTo>
                    <a:pt x="188" y="170"/>
                  </a:lnTo>
                  <a:lnTo>
                    <a:pt x="188" y="268"/>
                  </a:lnTo>
                  <a:lnTo>
                    <a:pt x="188" y="268"/>
                  </a:lnTo>
                  <a:lnTo>
                    <a:pt x="188" y="268"/>
                  </a:lnTo>
                  <a:close/>
                  <a:moveTo>
                    <a:pt x="376" y="238"/>
                  </a:moveTo>
                  <a:lnTo>
                    <a:pt x="376" y="306"/>
                  </a:lnTo>
                  <a:lnTo>
                    <a:pt x="338" y="306"/>
                  </a:lnTo>
                  <a:lnTo>
                    <a:pt x="338" y="306"/>
                  </a:lnTo>
                  <a:lnTo>
                    <a:pt x="334" y="322"/>
                  </a:lnTo>
                  <a:lnTo>
                    <a:pt x="328" y="336"/>
                  </a:lnTo>
                  <a:lnTo>
                    <a:pt x="322" y="350"/>
                  </a:lnTo>
                  <a:lnTo>
                    <a:pt x="314" y="364"/>
                  </a:lnTo>
                  <a:lnTo>
                    <a:pt x="306" y="376"/>
                  </a:lnTo>
                  <a:lnTo>
                    <a:pt x="296" y="388"/>
                  </a:lnTo>
                  <a:lnTo>
                    <a:pt x="284" y="398"/>
                  </a:lnTo>
                  <a:lnTo>
                    <a:pt x="274" y="408"/>
                  </a:lnTo>
                  <a:lnTo>
                    <a:pt x="274" y="546"/>
                  </a:lnTo>
                  <a:lnTo>
                    <a:pt x="68" y="546"/>
                  </a:lnTo>
                  <a:lnTo>
                    <a:pt x="68" y="408"/>
                  </a:lnTo>
                  <a:lnTo>
                    <a:pt x="68" y="408"/>
                  </a:lnTo>
                  <a:lnTo>
                    <a:pt x="54" y="396"/>
                  </a:lnTo>
                  <a:lnTo>
                    <a:pt x="40" y="382"/>
                  </a:lnTo>
                  <a:lnTo>
                    <a:pt x="28" y="366"/>
                  </a:lnTo>
                  <a:lnTo>
                    <a:pt x="18" y="350"/>
                  </a:lnTo>
                  <a:lnTo>
                    <a:pt x="10" y="332"/>
                  </a:lnTo>
                  <a:lnTo>
                    <a:pt x="4" y="312"/>
                  </a:lnTo>
                  <a:lnTo>
                    <a:pt x="2" y="292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" y="252"/>
                  </a:lnTo>
                  <a:lnTo>
                    <a:pt x="4" y="232"/>
                  </a:lnTo>
                  <a:lnTo>
                    <a:pt x="10" y="212"/>
                  </a:lnTo>
                  <a:lnTo>
                    <a:pt x="18" y="196"/>
                  </a:lnTo>
                  <a:lnTo>
                    <a:pt x="28" y="178"/>
                  </a:lnTo>
                  <a:lnTo>
                    <a:pt x="40" y="162"/>
                  </a:lnTo>
                  <a:lnTo>
                    <a:pt x="54" y="148"/>
                  </a:lnTo>
                  <a:lnTo>
                    <a:pt x="68" y="136"/>
                  </a:lnTo>
                  <a:lnTo>
                    <a:pt x="68" y="0"/>
                  </a:lnTo>
                  <a:lnTo>
                    <a:pt x="274" y="0"/>
                  </a:lnTo>
                  <a:lnTo>
                    <a:pt x="274" y="136"/>
                  </a:lnTo>
                  <a:lnTo>
                    <a:pt x="274" y="136"/>
                  </a:lnTo>
                  <a:lnTo>
                    <a:pt x="284" y="146"/>
                  </a:lnTo>
                  <a:lnTo>
                    <a:pt x="296" y="156"/>
                  </a:lnTo>
                  <a:lnTo>
                    <a:pt x="306" y="168"/>
                  </a:lnTo>
                  <a:lnTo>
                    <a:pt x="314" y="180"/>
                  </a:lnTo>
                  <a:lnTo>
                    <a:pt x="322" y="194"/>
                  </a:lnTo>
                  <a:lnTo>
                    <a:pt x="328" y="208"/>
                  </a:lnTo>
                  <a:lnTo>
                    <a:pt x="334" y="222"/>
                  </a:lnTo>
                  <a:lnTo>
                    <a:pt x="338" y="238"/>
                  </a:lnTo>
                  <a:lnTo>
                    <a:pt x="376" y="238"/>
                  </a:lnTo>
                  <a:close/>
                  <a:moveTo>
                    <a:pt x="308" y="272"/>
                  </a:moveTo>
                  <a:lnTo>
                    <a:pt x="308" y="272"/>
                  </a:lnTo>
                  <a:lnTo>
                    <a:pt x="306" y="258"/>
                  </a:lnTo>
                  <a:lnTo>
                    <a:pt x="304" y="244"/>
                  </a:lnTo>
                  <a:lnTo>
                    <a:pt x="302" y="232"/>
                  </a:lnTo>
                  <a:lnTo>
                    <a:pt x="296" y="220"/>
                  </a:lnTo>
                  <a:lnTo>
                    <a:pt x="290" y="208"/>
                  </a:lnTo>
                  <a:lnTo>
                    <a:pt x="284" y="196"/>
                  </a:lnTo>
                  <a:lnTo>
                    <a:pt x="276" y="186"/>
                  </a:lnTo>
                  <a:lnTo>
                    <a:pt x="268" y="176"/>
                  </a:lnTo>
                  <a:lnTo>
                    <a:pt x="258" y="166"/>
                  </a:lnTo>
                  <a:lnTo>
                    <a:pt x="248" y="158"/>
                  </a:lnTo>
                  <a:lnTo>
                    <a:pt x="236" y="152"/>
                  </a:lnTo>
                  <a:lnTo>
                    <a:pt x="224" y="146"/>
                  </a:lnTo>
                  <a:lnTo>
                    <a:pt x="212" y="142"/>
                  </a:lnTo>
                  <a:lnTo>
                    <a:pt x="198" y="138"/>
                  </a:lnTo>
                  <a:lnTo>
                    <a:pt x="184" y="136"/>
                  </a:lnTo>
                  <a:lnTo>
                    <a:pt x="170" y="136"/>
                  </a:lnTo>
                  <a:lnTo>
                    <a:pt x="170" y="136"/>
                  </a:lnTo>
                  <a:lnTo>
                    <a:pt x="156" y="136"/>
                  </a:lnTo>
                  <a:lnTo>
                    <a:pt x="144" y="138"/>
                  </a:lnTo>
                  <a:lnTo>
                    <a:pt x="130" y="142"/>
                  </a:lnTo>
                  <a:lnTo>
                    <a:pt x="118" y="146"/>
                  </a:lnTo>
                  <a:lnTo>
                    <a:pt x="106" y="152"/>
                  </a:lnTo>
                  <a:lnTo>
                    <a:pt x="94" y="158"/>
                  </a:lnTo>
                  <a:lnTo>
                    <a:pt x="84" y="166"/>
                  </a:lnTo>
                  <a:lnTo>
                    <a:pt x="74" y="176"/>
                  </a:lnTo>
                  <a:lnTo>
                    <a:pt x="66" y="186"/>
                  </a:lnTo>
                  <a:lnTo>
                    <a:pt x="58" y="196"/>
                  </a:lnTo>
                  <a:lnTo>
                    <a:pt x="50" y="208"/>
                  </a:lnTo>
                  <a:lnTo>
                    <a:pt x="44" y="220"/>
                  </a:lnTo>
                  <a:lnTo>
                    <a:pt x="40" y="232"/>
                  </a:lnTo>
                  <a:lnTo>
                    <a:pt x="36" y="244"/>
                  </a:lnTo>
                  <a:lnTo>
                    <a:pt x="34" y="258"/>
                  </a:lnTo>
                  <a:lnTo>
                    <a:pt x="34" y="272"/>
                  </a:lnTo>
                  <a:lnTo>
                    <a:pt x="34" y="272"/>
                  </a:lnTo>
                  <a:lnTo>
                    <a:pt x="34" y="286"/>
                  </a:lnTo>
                  <a:lnTo>
                    <a:pt x="36" y="300"/>
                  </a:lnTo>
                  <a:lnTo>
                    <a:pt x="40" y="312"/>
                  </a:lnTo>
                  <a:lnTo>
                    <a:pt x="44" y="326"/>
                  </a:lnTo>
                  <a:lnTo>
                    <a:pt x="50" y="338"/>
                  </a:lnTo>
                  <a:lnTo>
                    <a:pt x="58" y="348"/>
                  </a:lnTo>
                  <a:lnTo>
                    <a:pt x="66" y="360"/>
                  </a:lnTo>
                  <a:lnTo>
                    <a:pt x="74" y="368"/>
                  </a:lnTo>
                  <a:lnTo>
                    <a:pt x="84" y="378"/>
                  </a:lnTo>
                  <a:lnTo>
                    <a:pt x="94" y="386"/>
                  </a:lnTo>
                  <a:lnTo>
                    <a:pt x="106" y="392"/>
                  </a:lnTo>
                  <a:lnTo>
                    <a:pt x="118" y="398"/>
                  </a:lnTo>
                  <a:lnTo>
                    <a:pt x="130" y="402"/>
                  </a:lnTo>
                  <a:lnTo>
                    <a:pt x="144" y="406"/>
                  </a:lnTo>
                  <a:lnTo>
                    <a:pt x="156" y="408"/>
                  </a:lnTo>
                  <a:lnTo>
                    <a:pt x="170" y="408"/>
                  </a:lnTo>
                  <a:lnTo>
                    <a:pt x="170" y="408"/>
                  </a:lnTo>
                  <a:lnTo>
                    <a:pt x="184" y="408"/>
                  </a:lnTo>
                  <a:lnTo>
                    <a:pt x="198" y="406"/>
                  </a:lnTo>
                  <a:lnTo>
                    <a:pt x="212" y="402"/>
                  </a:lnTo>
                  <a:lnTo>
                    <a:pt x="224" y="398"/>
                  </a:lnTo>
                  <a:lnTo>
                    <a:pt x="236" y="392"/>
                  </a:lnTo>
                  <a:lnTo>
                    <a:pt x="248" y="386"/>
                  </a:lnTo>
                  <a:lnTo>
                    <a:pt x="258" y="378"/>
                  </a:lnTo>
                  <a:lnTo>
                    <a:pt x="268" y="368"/>
                  </a:lnTo>
                  <a:lnTo>
                    <a:pt x="276" y="360"/>
                  </a:lnTo>
                  <a:lnTo>
                    <a:pt x="284" y="348"/>
                  </a:lnTo>
                  <a:lnTo>
                    <a:pt x="290" y="338"/>
                  </a:lnTo>
                  <a:lnTo>
                    <a:pt x="296" y="326"/>
                  </a:lnTo>
                  <a:lnTo>
                    <a:pt x="302" y="312"/>
                  </a:lnTo>
                  <a:lnTo>
                    <a:pt x="304" y="300"/>
                  </a:lnTo>
                  <a:lnTo>
                    <a:pt x="306" y="286"/>
                  </a:lnTo>
                  <a:lnTo>
                    <a:pt x="308" y="272"/>
                  </a:lnTo>
                  <a:lnTo>
                    <a:pt x="308" y="2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 27"/>
          <p:cNvGrpSpPr/>
          <p:nvPr/>
        </p:nvGrpSpPr>
        <p:grpSpPr>
          <a:xfrm>
            <a:off x="8683788" y="3243918"/>
            <a:ext cx="2569779" cy="2569779"/>
            <a:chOff x="8683788" y="3582630"/>
            <a:chExt cx="2569779" cy="2569779"/>
          </a:xfrm>
        </p:grpSpPr>
        <p:sp>
          <p:nvSpPr>
            <p:cNvPr id="21" name="椭圆 20"/>
            <p:cNvSpPr/>
            <p:nvPr/>
          </p:nvSpPr>
          <p:spPr>
            <a:xfrm>
              <a:off x="8683788" y="3582630"/>
              <a:ext cx="2569779" cy="2569779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009030" y="5199121"/>
              <a:ext cx="1897696" cy="532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标题数字等都可以通过点击和重新输入</a:t>
              </a:r>
              <a:r>
                <a:rPr lang="zh-CN" altLang="en-US" sz="110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进行</a:t>
              </a:r>
              <a:r>
                <a:rPr lang="zh-CN" altLang="en-US" sz="110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更改</a:t>
              </a:r>
              <a:r>
                <a:rPr lang="zh-CN" altLang="en-US" sz="110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。</a:t>
              </a:r>
              <a:endParaRPr lang="zh-CN" altLang="en-US" sz="11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686008" y="4826711"/>
              <a:ext cx="543740" cy="3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Microsoft YaHei" charset="0"/>
                  <a:ea typeface="Microsoft YaHei" charset="0"/>
                  <a:cs typeface="Microsoft YaHei" charset="0"/>
                </a:rPr>
                <a:t>服装</a:t>
              </a:r>
              <a:endParaRPr lang="en-US" altLang="zh-CN" sz="1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6" name="Freeform 34"/>
            <p:cNvSpPr>
              <a:spLocks/>
            </p:cNvSpPr>
            <p:nvPr/>
          </p:nvSpPr>
          <p:spPr bwMode="auto">
            <a:xfrm>
              <a:off x="9623249" y="4031983"/>
              <a:ext cx="669258" cy="528616"/>
            </a:xfrm>
            <a:custGeom>
              <a:avLst/>
              <a:gdLst>
                <a:gd name="T0" fmla="*/ 550 w 552"/>
                <a:gd name="T1" fmla="*/ 176 h 436"/>
                <a:gd name="T2" fmla="*/ 432 w 552"/>
                <a:gd name="T3" fmla="*/ 26 h 436"/>
                <a:gd name="T4" fmla="*/ 432 w 552"/>
                <a:gd name="T5" fmla="*/ 26 h 436"/>
                <a:gd name="T6" fmla="*/ 428 w 552"/>
                <a:gd name="T7" fmla="*/ 22 h 436"/>
                <a:gd name="T8" fmla="*/ 428 w 552"/>
                <a:gd name="T9" fmla="*/ 22 h 436"/>
                <a:gd name="T10" fmla="*/ 418 w 552"/>
                <a:gd name="T11" fmla="*/ 14 h 436"/>
                <a:gd name="T12" fmla="*/ 408 w 552"/>
                <a:gd name="T13" fmla="*/ 6 h 436"/>
                <a:gd name="T14" fmla="*/ 394 w 552"/>
                <a:gd name="T15" fmla="*/ 2 h 436"/>
                <a:gd name="T16" fmla="*/ 380 w 552"/>
                <a:gd name="T17" fmla="*/ 0 h 436"/>
                <a:gd name="T18" fmla="*/ 348 w 552"/>
                <a:gd name="T19" fmla="*/ 0 h 436"/>
                <a:gd name="T20" fmla="*/ 348 w 552"/>
                <a:gd name="T21" fmla="*/ 0 h 436"/>
                <a:gd name="T22" fmla="*/ 344 w 552"/>
                <a:gd name="T23" fmla="*/ 12 h 436"/>
                <a:gd name="T24" fmla="*/ 338 w 552"/>
                <a:gd name="T25" fmla="*/ 24 h 436"/>
                <a:gd name="T26" fmla="*/ 332 w 552"/>
                <a:gd name="T27" fmla="*/ 34 h 436"/>
                <a:gd name="T28" fmla="*/ 322 w 552"/>
                <a:gd name="T29" fmla="*/ 42 h 436"/>
                <a:gd name="T30" fmla="*/ 312 w 552"/>
                <a:gd name="T31" fmla="*/ 50 h 436"/>
                <a:gd name="T32" fmla="*/ 300 w 552"/>
                <a:gd name="T33" fmla="*/ 56 h 436"/>
                <a:gd name="T34" fmla="*/ 288 w 552"/>
                <a:gd name="T35" fmla="*/ 58 h 436"/>
                <a:gd name="T36" fmla="*/ 276 w 552"/>
                <a:gd name="T37" fmla="*/ 60 h 436"/>
                <a:gd name="T38" fmla="*/ 276 w 552"/>
                <a:gd name="T39" fmla="*/ 60 h 436"/>
                <a:gd name="T40" fmla="*/ 262 w 552"/>
                <a:gd name="T41" fmla="*/ 58 h 436"/>
                <a:gd name="T42" fmla="*/ 250 w 552"/>
                <a:gd name="T43" fmla="*/ 56 h 436"/>
                <a:gd name="T44" fmla="*/ 238 w 552"/>
                <a:gd name="T45" fmla="*/ 50 h 436"/>
                <a:gd name="T46" fmla="*/ 228 w 552"/>
                <a:gd name="T47" fmla="*/ 42 h 436"/>
                <a:gd name="T48" fmla="*/ 220 w 552"/>
                <a:gd name="T49" fmla="*/ 34 h 436"/>
                <a:gd name="T50" fmla="*/ 212 w 552"/>
                <a:gd name="T51" fmla="*/ 24 h 436"/>
                <a:gd name="T52" fmla="*/ 208 w 552"/>
                <a:gd name="T53" fmla="*/ 12 h 436"/>
                <a:gd name="T54" fmla="*/ 204 w 552"/>
                <a:gd name="T55" fmla="*/ 0 h 436"/>
                <a:gd name="T56" fmla="*/ 170 w 552"/>
                <a:gd name="T57" fmla="*/ 0 h 436"/>
                <a:gd name="T58" fmla="*/ 170 w 552"/>
                <a:gd name="T59" fmla="*/ 0 h 436"/>
                <a:gd name="T60" fmla="*/ 156 w 552"/>
                <a:gd name="T61" fmla="*/ 2 h 436"/>
                <a:gd name="T62" fmla="*/ 142 w 552"/>
                <a:gd name="T63" fmla="*/ 6 h 436"/>
                <a:gd name="T64" fmla="*/ 130 w 552"/>
                <a:gd name="T65" fmla="*/ 14 h 436"/>
                <a:gd name="T66" fmla="*/ 120 w 552"/>
                <a:gd name="T67" fmla="*/ 24 h 436"/>
                <a:gd name="T68" fmla="*/ 120 w 552"/>
                <a:gd name="T69" fmla="*/ 24 h 436"/>
                <a:gd name="T70" fmla="*/ 120 w 552"/>
                <a:gd name="T71" fmla="*/ 26 h 436"/>
                <a:gd name="T72" fmla="*/ 0 w 552"/>
                <a:gd name="T73" fmla="*/ 176 h 436"/>
                <a:gd name="T74" fmla="*/ 0 w 552"/>
                <a:gd name="T75" fmla="*/ 176 h 436"/>
                <a:gd name="T76" fmla="*/ 0 w 552"/>
                <a:gd name="T77" fmla="*/ 178 h 436"/>
                <a:gd name="T78" fmla="*/ 0 w 552"/>
                <a:gd name="T79" fmla="*/ 182 h 436"/>
                <a:gd name="T80" fmla="*/ 0 w 552"/>
                <a:gd name="T81" fmla="*/ 182 h 436"/>
                <a:gd name="T82" fmla="*/ 0 w 552"/>
                <a:gd name="T83" fmla="*/ 184 h 436"/>
                <a:gd name="T84" fmla="*/ 4 w 552"/>
                <a:gd name="T85" fmla="*/ 186 h 436"/>
                <a:gd name="T86" fmla="*/ 110 w 552"/>
                <a:gd name="T87" fmla="*/ 242 h 436"/>
                <a:gd name="T88" fmla="*/ 110 w 552"/>
                <a:gd name="T89" fmla="*/ 436 h 436"/>
                <a:gd name="T90" fmla="*/ 438 w 552"/>
                <a:gd name="T91" fmla="*/ 436 h 436"/>
                <a:gd name="T92" fmla="*/ 438 w 552"/>
                <a:gd name="T93" fmla="*/ 244 h 436"/>
                <a:gd name="T94" fmla="*/ 548 w 552"/>
                <a:gd name="T95" fmla="*/ 186 h 436"/>
                <a:gd name="T96" fmla="*/ 548 w 552"/>
                <a:gd name="T97" fmla="*/ 186 h 436"/>
                <a:gd name="T98" fmla="*/ 550 w 552"/>
                <a:gd name="T99" fmla="*/ 184 h 436"/>
                <a:gd name="T100" fmla="*/ 552 w 552"/>
                <a:gd name="T101" fmla="*/ 182 h 436"/>
                <a:gd name="T102" fmla="*/ 552 w 552"/>
                <a:gd name="T103" fmla="*/ 182 h 436"/>
                <a:gd name="T104" fmla="*/ 552 w 552"/>
                <a:gd name="T105" fmla="*/ 178 h 436"/>
                <a:gd name="T106" fmla="*/ 550 w 552"/>
                <a:gd name="T107" fmla="*/ 176 h 436"/>
                <a:gd name="T108" fmla="*/ 550 w 552"/>
                <a:gd name="T109" fmla="*/ 17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52" h="436">
                  <a:moveTo>
                    <a:pt x="550" y="176"/>
                  </a:moveTo>
                  <a:lnTo>
                    <a:pt x="432" y="26"/>
                  </a:lnTo>
                  <a:lnTo>
                    <a:pt x="432" y="26"/>
                  </a:lnTo>
                  <a:lnTo>
                    <a:pt x="428" y="22"/>
                  </a:lnTo>
                  <a:lnTo>
                    <a:pt x="428" y="22"/>
                  </a:lnTo>
                  <a:lnTo>
                    <a:pt x="418" y="14"/>
                  </a:lnTo>
                  <a:lnTo>
                    <a:pt x="408" y="6"/>
                  </a:lnTo>
                  <a:lnTo>
                    <a:pt x="394" y="2"/>
                  </a:lnTo>
                  <a:lnTo>
                    <a:pt x="380" y="0"/>
                  </a:lnTo>
                  <a:lnTo>
                    <a:pt x="348" y="0"/>
                  </a:lnTo>
                  <a:lnTo>
                    <a:pt x="348" y="0"/>
                  </a:lnTo>
                  <a:lnTo>
                    <a:pt x="344" y="12"/>
                  </a:lnTo>
                  <a:lnTo>
                    <a:pt x="338" y="24"/>
                  </a:lnTo>
                  <a:lnTo>
                    <a:pt x="332" y="34"/>
                  </a:lnTo>
                  <a:lnTo>
                    <a:pt x="322" y="42"/>
                  </a:lnTo>
                  <a:lnTo>
                    <a:pt x="312" y="50"/>
                  </a:lnTo>
                  <a:lnTo>
                    <a:pt x="300" y="56"/>
                  </a:lnTo>
                  <a:lnTo>
                    <a:pt x="288" y="58"/>
                  </a:lnTo>
                  <a:lnTo>
                    <a:pt x="276" y="60"/>
                  </a:lnTo>
                  <a:lnTo>
                    <a:pt x="276" y="60"/>
                  </a:lnTo>
                  <a:lnTo>
                    <a:pt x="262" y="58"/>
                  </a:lnTo>
                  <a:lnTo>
                    <a:pt x="250" y="56"/>
                  </a:lnTo>
                  <a:lnTo>
                    <a:pt x="238" y="50"/>
                  </a:lnTo>
                  <a:lnTo>
                    <a:pt x="228" y="42"/>
                  </a:lnTo>
                  <a:lnTo>
                    <a:pt x="220" y="34"/>
                  </a:lnTo>
                  <a:lnTo>
                    <a:pt x="212" y="24"/>
                  </a:lnTo>
                  <a:lnTo>
                    <a:pt x="208" y="12"/>
                  </a:lnTo>
                  <a:lnTo>
                    <a:pt x="204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56" y="2"/>
                  </a:lnTo>
                  <a:lnTo>
                    <a:pt x="142" y="6"/>
                  </a:lnTo>
                  <a:lnTo>
                    <a:pt x="130" y="14"/>
                  </a:lnTo>
                  <a:lnTo>
                    <a:pt x="120" y="24"/>
                  </a:lnTo>
                  <a:lnTo>
                    <a:pt x="120" y="24"/>
                  </a:lnTo>
                  <a:lnTo>
                    <a:pt x="120" y="26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178"/>
                  </a:lnTo>
                  <a:lnTo>
                    <a:pt x="0" y="182"/>
                  </a:lnTo>
                  <a:lnTo>
                    <a:pt x="0" y="182"/>
                  </a:lnTo>
                  <a:lnTo>
                    <a:pt x="0" y="184"/>
                  </a:lnTo>
                  <a:lnTo>
                    <a:pt x="4" y="186"/>
                  </a:lnTo>
                  <a:lnTo>
                    <a:pt x="110" y="242"/>
                  </a:lnTo>
                  <a:lnTo>
                    <a:pt x="110" y="436"/>
                  </a:lnTo>
                  <a:lnTo>
                    <a:pt x="438" y="436"/>
                  </a:lnTo>
                  <a:lnTo>
                    <a:pt x="438" y="244"/>
                  </a:lnTo>
                  <a:lnTo>
                    <a:pt x="548" y="186"/>
                  </a:lnTo>
                  <a:lnTo>
                    <a:pt x="548" y="186"/>
                  </a:lnTo>
                  <a:lnTo>
                    <a:pt x="550" y="184"/>
                  </a:lnTo>
                  <a:lnTo>
                    <a:pt x="552" y="182"/>
                  </a:lnTo>
                  <a:lnTo>
                    <a:pt x="552" y="182"/>
                  </a:lnTo>
                  <a:lnTo>
                    <a:pt x="552" y="178"/>
                  </a:lnTo>
                  <a:lnTo>
                    <a:pt x="550" y="176"/>
                  </a:lnTo>
                  <a:lnTo>
                    <a:pt x="550" y="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30" name="直线连接符 29"/>
          <p:cNvCxnSpPr>
            <a:stCxn id="3" idx="5"/>
            <a:endCxn id="9" idx="1"/>
          </p:cNvCxnSpPr>
          <p:nvPr/>
        </p:nvCxnSpPr>
        <p:spPr>
          <a:xfrm>
            <a:off x="3107844" y="3288418"/>
            <a:ext cx="793495" cy="33183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>
            <a:stCxn id="9" idx="7"/>
            <a:endCxn id="16" idx="3"/>
          </p:cNvCxnSpPr>
          <p:nvPr/>
        </p:nvCxnSpPr>
        <p:spPr>
          <a:xfrm flipV="1">
            <a:off x="5718448" y="3288418"/>
            <a:ext cx="731071" cy="33183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/>
          <p:cNvCxnSpPr>
            <a:stCxn id="16" idx="5"/>
            <a:endCxn id="21" idx="1"/>
          </p:cNvCxnSpPr>
          <p:nvPr/>
        </p:nvCxnSpPr>
        <p:spPr>
          <a:xfrm>
            <a:off x="8266628" y="3288418"/>
            <a:ext cx="793495" cy="33183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1480603" y="3894613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chemeClr val="accent1"/>
                </a:solidFill>
                <a:latin typeface="+mj-lt"/>
                <a:ea typeface="Microsoft YaHei" charset="0"/>
                <a:cs typeface="Microsoft YaHei" charset="0"/>
              </a:rPr>
              <a:t>2017-03-03</a:t>
            </a:r>
            <a:endParaRPr lang="zh-CN" altLang="en-US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91207" y="2638417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chemeClr val="accent3"/>
                </a:solidFill>
                <a:latin typeface="+mj-lt"/>
                <a:ea typeface="Microsoft YaHei" charset="0"/>
                <a:cs typeface="Microsoft YaHei" charset="0"/>
              </a:rPr>
              <a:t>2017-06-06</a:t>
            </a:r>
            <a:endParaRPr lang="zh-CN" altLang="en-US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680212" y="3894061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chemeClr val="accent1"/>
                </a:solidFill>
                <a:latin typeface="+mj-lt"/>
                <a:ea typeface="Microsoft YaHei" charset="0"/>
                <a:cs typeface="Microsoft YaHei" charset="0"/>
              </a:rPr>
              <a:t>2017-09-09</a:t>
            </a:r>
            <a:endParaRPr lang="zh-CN" altLang="en-US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290816" y="2637865"/>
            <a:ext cx="1415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chemeClr val="accent3"/>
                </a:solidFill>
                <a:latin typeface="+mj-lt"/>
                <a:ea typeface="Microsoft YaHei" charset="0"/>
                <a:cs typeface="Microsoft YaHei" charset="0"/>
              </a:rPr>
              <a:t>2017-12-12</a:t>
            </a:r>
            <a:endParaRPr lang="zh-CN" altLang="en-US" b="1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543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68" t="-403" r="45255" b="56255"/>
          <a:stretch/>
        </p:blipFill>
        <p:spPr>
          <a:xfrm>
            <a:off x="3506124" y="1872170"/>
            <a:ext cx="2514806" cy="189230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9" t="40222" r="2264" b="15630"/>
          <a:stretch/>
        </p:blipFill>
        <p:spPr>
          <a:xfrm>
            <a:off x="9044293" y="1872171"/>
            <a:ext cx="2514806" cy="18923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7" t="32518" r="34386" b="23334"/>
          <a:stretch/>
        </p:blipFill>
        <p:spPr>
          <a:xfrm>
            <a:off x="6288699" y="1877812"/>
            <a:ext cx="2514806" cy="189230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66" r="5569" b="49128"/>
          <a:stretch/>
        </p:blipFill>
        <p:spPr>
          <a:xfrm rot="16200000">
            <a:off x="1077803" y="1555600"/>
            <a:ext cx="1887239" cy="2541787"/>
          </a:xfrm>
          <a:prstGeom prst="rect">
            <a:avLst/>
          </a:prstGeom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626179" y="397933"/>
            <a:ext cx="5636501" cy="529569"/>
          </a:xfrm>
        </p:spPr>
        <p:txBody>
          <a:bodyPr/>
          <a:lstStyle/>
          <a:p>
            <a:r>
              <a:rPr kumimoji="1" lang="en-US" altLang="zh-CN" sz="2800" dirty="0" smtClean="0"/>
              <a:t>FOUR</a:t>
            </a:r>
            <a:r>
              <a:rPr kumimoji="1" lang="zh-CN" altLang="en-US" sz="2800" dirty="0" smtClean="0"/>
              <a:t> </a:t>
            </a:r>
            <a:r>
              <a:rPr kumimoji="1" lang="zh-CN" altLang="en-US" sz="2800" dirty="0"/>
              <a:t>下期</a:t>
            </a:r>
            <a:r>
              <a:rPr kumimoji="1" lang="zh-CN" altLang="en-US" sz="2800" dirty="0" smtClean="0"/>
              <a:t>计划</a:t>
            </a:r>
            <a:endParaRPr kumimoji="1" lang="zh-CN" altLang="en-US" sz="2800" dirty="0"/>
          </a:p>
        </p:txBody>
      </p:sp>
      <p:sp>
        <p:nvSpPr>
          <p:cNvPr id="8" name="矩形 7"/>
          <p:cNvSpPr/>
          <p:nvPr/>
        </p:nvSpPr>
        <p:spPr>
          <a:xfrm>
            <a:off x="751491" y="3617002"/>
            <a:ext cx="2540825" cy="172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750530" y="4392247"/>
            <a:ext cx="2649170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400" dirty="0" smtClean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400" dirty="0">
              <a:solidFill>
                <a:schemeClr val="accent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89648" y="3976969"/>
            <a:ext cx="1864511" cy="4152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b="1" dirty="0">
              <a:solidFill>
                <a:schemeClr val="accent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507085" y="3617002"/>
            <a:ext cx="2540825" cy="1729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3506124" y="4392247"/>
            <a:ext cx="2649170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accent3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400" dirty="0" smtClean="0">
                <a:solidFill>
                  <a:schemeClr val="accent3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400" dirty="0">
              <a:solidFill>
                <a:schemeClr val="accent3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920494" y="3976969"/>
            <a:ext cx="1714007" cy="381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b="1" dirty="0">
                <a:solidFill>
                  <a:schemeClr val="accent3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b="1" dirty="0">
              <a:solidFill>
                <a:schemeClr val="accent3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262680" y="3617002"/>
            <a:ext cx="2540825" cy="1729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2" name="文本框 71"/>
          <p:cNvSpPr txBox="1"/>
          <p:nvPr/>
        </p:nvSpPr>
        <p:spPr>
          <a:xfrm>
            <a:off x="6261719" y="4392247"/>
            <a:ext cx="2649170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accent4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400" dirty="0" smtClean="0">
                <a:solidFill>
                  <a:schemeClr val="accent4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400" dirty="0">
              <a:solidFill>
                <a:schemeClr val="accent4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676089" y="3976969"/>
            <a:ext cx="1714007" cy="381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b="1" dirty="0">
                <a:solidFill>
                  <a:schemeClr val="accent4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b="1" dirty="0">
              <a:solidFill>
                <a:schemeClr val="accent4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9018274" y="3617002"/>
            <a:ext cx="2540825" cy="1729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9017313" y="4392247"/>
            <a:ext cx="2649170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accent5"/>
                </a:solidFill>
                <a:latin typeface="Microsoft YaHei" charset="0"/>
                <a:ea typeface="Microsoft YaHei" charset="0"/>
                <a:cs typeface="Microsoft YaHei" charset="0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400" dirty="0" smtClean="0">
                <a:solidFill>
                  <a:schemeClr val="accent5"/>
                </a:solidFill>
                <a:latin typeface="Microsoft YaHei" charset="0"/>
                <a:ea typeface="Microsoft YaHei" charset="0"/>
                <a:cs typeface="Microsoft YaHei" charset="0"/>
              </a:rPr>
              <a:t>。</a:t>
            </a:r>
            <a:endParaRPr lang="zh-CN" altLang="en-US" sz="1400" dirty="0">
              <a:solidFill>
                <a:schemeClr val="accent5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9431683" y="3976969"/>
            <a:ext cx="1714007" cy="381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b="1" dirty="0">
                <a:solidFill>
                  <a:schemeClr val="accent5"/>
                </a:solidFill>
                <a:latin typeface="Microsoft YaHei" charset="0"/>
                <a:ea typeface="Microsoft YaHei" charset="0"/>
                <a:cs typeface="Microsoft YaHei" charset="0"/>
              </a:rPr>
              <a:t>点击此处添加标题</a:t>
            </a:r>
            <a:endParaRPr lang="en-US" altLang="zh-CN" b="1" dirty="0">
              <a:solidFill>
                <a:schemeClr val="accent5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3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1" grpId="0"/>
      <p:bldP spid="42" grpId="0"/>
      <p:bldP spid="64" grpId="0" animBg="1"/>
      <p:bldP spid="67" grpId="0"/>
      <p:bldP spid="68" grpId="0"/>
      <p:bldP spid="71" grpId="0" animBg="1"/>
      <p:bldP spid="72" grpId="0"/>
      <p:bldP spid="73" grpId="0"/>
      <p:bldP spid="76" grpId="0" animBg="1"/>
      <p:bldP spid="77" grpId="0"/>
      <p:bldP spid="7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813819"/>
            <a:ext cx="12192000" cy="3140318"/>
          </a:xfrm>
          <a:prstGeom prst="rect">
            <a:avLst/>
          </a:prstGeom>
          <a:solidFill>
            <a:schemeClr val="accent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232876" y="1813819"/>
            <a:ext cx="572624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3800" dirty="0" smtClean="0">
                <a:solidFill>
                  <a:schemeClr val="bg1"/>
                </a:solidFill>
                <a:effectLst>
                  <a:outerShdw blurRad="177800" dist="152400" dir="5400000" sx="106000" sy="106000" algn="t" rotWithShape="0">
                    <a:prstClr val="black">
                      <a:alpha val="50000"/>
                    </a:prstClr>
                  </a:outerShdw>
                </a:effectLst>
              </a:rPr>
              <a:t>thanks</a:t>
            </a:r>
            <a:endParaRPr kumimoji="1" lang="zh-CN" altLang="en-US" sz="13800" dirty="0">
              <a:solidFill>
                <a:schemeClr val="bg1"/>
              </a:solidFill>
              <a:effectLst>
                <a:outerShdw blurRad="177800" dist="152400" dir="5400000" sx="106000" sy="106000" algn="t" rotWithShape="0">
                  <a:prstClr val="black">
                    <a:alpha val="50000"/>
                  </a:prst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82386" y="3788510"/>
            <a:ext cx="5827236" cy="9883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4400" b="1" dirty="0" smtClean="0">
                <a:solidFill>
                  <a:schemeClr val="bg1"/>
                </a:solidFill>
                <a:effectLst>
                  <a:outerShdw blurRad="177800" dist="38100" dir="5400000" sx="106000" sy="106000" algn="t" rotWithShape="0">
                    <a:prstClr val="black">
                      <a:alpha val="20000"/>
                    </a:prst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时尚行业投资分析模板</a:t>
            </a:r>
          </a:p>
        </p:txBody>
      </p:sp>
    </p:spTree>
    <p:extLst>
      <p:ext uri="{BB962C8B-B14F-4D97-AF65-F5344CB8AC3E}">
        <p14:creationId xmlns:p14="http://schemas.microsoft.com/office/powerpoint/2010/main" val="228846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自定义 25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1A8779"/>
      </a:accent1>
      <a:accent2>
        <a:srgbClr val="24AD98"/>
      </a:accent2>
      <a:accent3>
        <a:srgbClr val="2AC3AC"/>
      </a:accent3>
      <a:accent4>
        <a:srgbClr val="38DBC7"/>
      </a:accent4>
      <a:accent5>
        <a:srgbClr val="9BEDD8"/>
      </a:accent5>
      <a:accent6>
        <a:srgbClr val="515151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1187</TotalTime>
  <Words>1322</Words>
  <Application>Microsoft Office PowerPoint</Application>
  <PresentationFormat>宽屏</PresentationFormat>
  <Paragraphs>119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宋体</vt:lpstr>
      <vt:lpstr>Microsoft YaHei</vt:lpstr>
      <vt:lpstr>Microsoft YaHei</vt:lpstr>
      <vt:lpstr>Arial</vt:lpstr>
      <vt:lpstr>Calibri</vt:lpstr>
      <vt:lpstr>Century Gothic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OfficePLUS</dc:creator>
  <cp:lastModifiedBy>faith123</cp:lastModifiedBy>
  <cp:revision>161</cp:revision>
  <dcterms:created xsi:type="dcterms:W3CDTF">2015-08-18T02:51:41Z</dcterms:created>
  <dcterms:modified xsi:type="dcterms:W3CDTF">2019-04-19T05:12:50Z</dcterms:modified>
</cp:coreProperties>
</file>