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471" r:id="rId12"/>
    <p:sldId id="353" r:id="rId13"/>
    <p:sldId id="352" r:id="rId14"/>
    <p:sldId id="520" r:id="rId15"/>
    <p:sldId id="519" r:id="rId16"/>
    <p:sldId id="521" r:id="rId17"/>
    <p:sldId id="526" r:id="rId18"/>
    <p:sldId id="523" r:id="rId19"/>
    <p:sldId id="524" r:id="rId20"/>
    <p:sldId id="525" r:id="rId21"/>
    <p:sldId id="522" r:id="rId22"/>
    <p:sldId id="527" r:id="rId23"/>
    <p:sldId id="528" r:id="rId24"/>
    <p:sldId id="529" r:id="rId25"/>
    <p:sldId id="530" r:id="rId26"/>
    <p:sldId id="531" r:id="rId27"/>
    <p:sldId id="532" r:id="rId28"/>
    <p:sldId id="533" r:id="rId29"/>
    <p:sldId id="535" r:id="rId30"/>
    <p:sldId id="537" r:id="rId31"/>
    <p:sldId id="538" r:id="rId32"/>
    <p:sldId id="539" r:id="rId33"/>
    <p:sldId id="540"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BC72"/>
    <a:srgbClr val="E63A90"/>
    <a:srgbClr val="6FB48E"/>
    <a:srgbClr val="EE826A"/>
    <a:srgbClr val="4D9F3D"/>
    <a:srgbClr val="95552C"/>
    <a:srgbClr val="62B653"/>
    <a:srgbClr val="B3BB93"/>
    <a:srgbClr val="FDC639"/>
    <a:srgbClr val="8CC2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6" autoAdjust="0"/>
    <p:restoredTop sz="97778" autoAdjust="0"/>
  </p:normalViewPr>
  <p:slideViewPr>
    <p:cSldViewPr snapToGrid="0" showGuides="1">
      <p:cViewPr>
        <p:scale>
          <a:sx n="66" d="100"/>
          <a:sy n="66" d="100"/>
        </p:scale>
        <p:origin x="360" y="51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spPr>
            <a:solidFill>
              <a:srgbClr val="47BC72"/>
            </a:solidFill>
          </c:spPr>
          <c:dPt>
            <c:idx val="0"/>
            <c:bubble3D val="0"/>
            <c:spPr>
              <a:solidFill>
                <a:srgbClr val="47BC72"/>
              </a:solidFill>
            </c:spPr>
            <c:extLst>
              <c:ext xmlns:c16="http://schemas.microsoft.com/office/drawing/2014/chart" uri="{C3380CC4-5D6E-409C-BE32-E72D297353CC}">
                <c16:uniqueId val="{00000001-C57B-4A96-BB8A-1A668B320479}"/>
              </c:ext>
            </c:extLst>
          </c:dPt>
          <c:dPt>
            <c:idx val="1"/>
            <c:bubble3D val="0"/>
            <c:spPr>
              <a:solidFill>
                <a:srgbClr val="E63A90"/>
              </a:solidFill>
            </c:spPr>
            <c:extLst>
              <c:ext xmlns:c16="http://schemas.microsoft.com/office/drawing/2014/chart" uri="{C3380CC4-5D6E-409C-BE32-E72D297353CC}">
                <c16:uniqueId val="{00000003-C57B-4A96-BB8A-1A668B320479}"/>
              </c:ext>
            </c:extLst>
          </c:dPt>
          <c:cat>
            <c:strRef>
              <c:f>Sheet1!$A$2:$A$3</c:f>
              <c:strCache>
                <c:ptCount val="2"/>
                <c:pt idx="0">
                  <c:v>1st Qtr</c:v>
                </c:pt>
                <c:pt idx="1">
                  <c:v>2nd Qtr</c:v>
                </c:pt>
              </c:strCache>
            </c:strRef>
          </c:cat>
          <c:val>
            <c:numRef>
              <c:f>Sheet1!$B$2:$B$3</c:f>
              <c:numCache>
                <c:formatCode>General</c:formatCode>
                <c:ptCount val="2"/>
                <c:pt idx="0">
                  <c:v>8.1999999999999993</c:v>
                </c:pt>
                <c:pt idx="1">
                  <c:v>3.2</c:v>
                </c:pt>
              </c:numCache>
            </c:numRef>
          </c:val>
          <c:extLst>
            <c:ext xmlns:c16="http://schemas.microsoft.com/office/drawing/2014/chart" uri="{C3380CC4-5D6E-409C-BE32-E72D297353CC}">
              <c16:uniqueId val="{00000004-C57B-4A96-BB8A-1A668B320479}"/>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rgbClr val="47BC72"/>
        </a:solidFill>
        <a:ln>
          <a:noFill/>
        </a:ln>
      </dgm:spPr>
      <dgm:t>
        <a:bodyPr/>
        <a:lstStyle/>
        <a:p>
          <a:r>
            <a:rPr lang="en-US" sz="1100" b="1">
              <a:solidFill>
                <a:schemeClr val="bg1"/>
              </a:solidFill>
              <a:latin typeface="Open Sans" pitchFamily="34" charset="0"/>
              <a:ea typeface="Open Sans" pitchFamily="34" charset="0"/>
              <a:cs typeface="Open Sans" pitchFamily="34" charset="0"/>
            </a:rPr>
            <a:t>Award</a:t>
          </a:r>
        </a:p>
      </dgm:t>
    </dgm:pt>
    <dgm:pt modelId="{49D1394B-C2BB-47D1-9235-7D05B576DE88}" type="par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C2324152-CDC3-46F4-B4A0-ED7BF429ECA2}">
      <dgm:prSet phldrT="[Text]" custT="1"/>
      <dgm:spPr>
        <a:solidFill>
          <a:srgbClr val="E63A90"/>
        </a:solidFill>
        <a:ln>
          <a:noFill/>
        </a:ln>
      </dgm:spPr>
      <dgm:t>
        <a:bodyPr/>
        <a:lstStyle/>
        <a:p>
          <a:r>
            <a:rPr lang="en-US" sz="1200" b="1">
              <a:solidFill>
                <a:schemeClr val="bg1"/>
              </a:solidFill>
              <a:latin typeface="Open Sans" pitchFamily="34" charset="0"/>
              <a:ea typeface="Open Sans" pitchFamily="34" charset="0"/>
              <a:cs typeface="Open Sans" pitchFamily="34" charset="0"/>
            </a:rPr>
            <a:t>Best Place</a:t>
          </a:r>
        </a:p>
      </dgm:t>
    </dgm:pt>
    <dgm:pt modelId="{44A8B208-4DDC-493A-99EF-E101AC7ADAEA}" type="par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EF52F744-B66B-4375-857B-4E02A8BA3969}">
      <dgm:prSet phldrT="[Text]" custT="1"/>
      <dgm:spPr>
        <a:solidFill>
          <a:srgbClr val="E63A90"/>
        </a:solidFill>
        <a:ln>
          <a:noFill/>
        </a:ln>
      </dgm:spPr>
      <dgm:t>
        <a:bodyPr/>
        <a:lstStyle/>
        <a:p>
          <a:r>
            <a:rPr lang="en-US" sz="1200" b="1">
              <a:solidFill>
                <a:schemeClr val="bg1"/>
              </a:solidFill>
              <a:latin typeface="Open Sans" pitchFamily="34" charset="0"/>
              <a:ea typeface="Open Sans" pitchFamily="34" charset="0"/>
              <a:cs typeface="Open Sans" pitchFamily="34" charset="0"/>
            </a:rPr>
            <a:t>Basic Resource</a:t>
          </a:r>
        </a:p>
      </dgm:t>
    </dgm:pt>
    <dgm:pt modelId="{FB2D82A0-9417-45CD-B750-9545EE6A2CF2}" type="par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D2EA0DA8-E861-4F67-BA8E-C3FDF3246565}">
      <dgm:prSet phldrT="[Text]" custT="1"/>
      <dgm:spPr>
        <a:solidFill>
          <a:srgbClr val="47BC72"/>
        </a:solidFill>
        <a:ln>
          <a:noFill/>
        </a:ln>
      </dgm:spPr>
      <dgm:t>
        <a:bodyPr/>
        <a:lstStyle/>
        <a:p>
          <a:r>
            <a:rPr lang="en-US" sz="1200" b="1">
              <a:solidFill>
                <a:schemeClr val="bg1"/>
              </a:solidFill>
              <a:latin typeface="Open Sans" pitchFamily="34" charset="0"/>
              <a:ea typeface="Open Sans" pitchFamily="34" charset="0"/>
              <a:cs typeface="Open Sans" pitchFamily="34" charset="0"/>
            </a:rPr>
            <a:t>Good Worker</a:t>
          </a:r>
        </a:p>
      </dgm:t>
    </dgm:pt>
    <dgm:pt modelId="{8B1F9992-8417-4576-BCF4-71CB0AE66845}" type="parTrans" cxnId="{4C211954-A8F0-4715-A8A2-7CCE2EA33D46}">
      <dgm:prSet/>
      <dgm:spPr/>
      <dgm:t>
        <a:bodyPr/>
        <a:lstStyle/>
        <a:p>
          <a:endParaRPr lang="en-US"/>
        </a:p>
      </dgm:t>
    </dgm:pt>
    <dgm:pt modelId="{DD3403F9-73FE-4FCF-A0F9-B3E3A973D5F7}" type="sibTrans" cxnId="{4C211954-A8F0-4715-A8A2-7CCE2EA33D46}">
      <dgm:prSet/>
      <dgm:spPr/>
      <dgm:t>
        <a:bodyPr/>
        <a:lstStyle/>
        <a:p>
          <a:endParaRPr lang="en-US"/>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pt>
    <dgm:pt modelId="{C0AE8062-83C6-4839-8A05-9CD899F802AC}" type="pres">
      <dgm:prSet presAssocID="{406E0277-7C1F-4E0F-B74F-1424948DDA69}" presName="levelTx" presStyleLbl="revTx" presStyleIdx="0" presStyleCnt="0">
        <dgm:presLayoutVars>
          <dgm:chMax val="1"/>
          <dgm:bulletEnabled val="1"/>
        </dgm:presLayoutVars>
      </dgm:prSet>
      <dgm:spPr/>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pt>
    <dgm:pt modelId="{EC2607F1-1A0B-456F-82C5-BAAB085C98F4}" type="pres">
      <dgm:prSet presAssocID="{C2324152-CDC3-46F4-B4A0-ED7BF429ECA2}" presName="levelTx" presStyleLbl="revTx" presStyleIdx="0" presStyleCnt="0">
        <dgm:presLayoutVars>
          <dgm:chMax val="1"/>
          <dgm:bulletEnabled val="1"/>
        </dgm:presLayoutVars>
      </dgm:prSet>
      <dgm:spPr/>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pt>
    <dgm:pt modelId="{A9112F95-3FC3-4424-ABB6-80530BF135C2}" type="pres">
      <dgm:prSet presAssocID="{D2EA0DA8-E861-4F67-BA8E-C3FDF3246565}" presName="levelTx" presStyleLbl="revTx" presStyleIdx="0" presStyleCnt="0">
        <dgm:presLayoutVars>
          <dgm:chMax val="1"/>
          <dgm:bulletEnabled val="1"/>
        </dgm:presLayoutVars>
      </dgm:prSet>
      <dgm:spPr/>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dgm:presLayoutVars>
          <dgm:chMax val="1"/>
          <dgm:bulletEnabled val="1"/>
        </dgm:presLayoutVars>
      </dgm:prSet>
      <dgm:spPr/>
    </dgm:pt>
    <dgm:pt modelId="{77DA082C-9E30-4A87-862D-B63B6CDA506A}" type="pres">
      <dgm:prSet presAssocID="{EF52F744-B66B-4375-857B-4E02A8BA3969}" presName="levelTx" presStyleLbl="revTx" presStyleIdx="0" presStyleCnt="0">
        <dgm:presLayoutVars>
          <dgm:chMax val="1"/>
          <dgm:bulletEnabled val="1"/>
        </dgm:presLayoutVars>
      </dgm:prSet>
      <dgm:spPr/>
    </dgm:pt>
  </dgm:ptLst>
  <dgm:cxnLst>
    <dgm:cxn modelId="{B3A0212F-77E1-45AC-B5C8-3E6BDD8E7358}" type="presOf" srcId="{D2EA0DA8-E861-4F67-BA8E-C3FDF3246565}" destId="{F07DB1AA-DA07-4F49-966B-FC7576517271}" srcOrd="0"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70F5CF6C-3461-40B6-A361-007312E8078A}" type="presOf" srcId="{406E0277-7C1F-4E0F-B74F-1424948DDA69}" destId="{8F9C377E-C7D7-41C7-AB7B-17FEE9DE2A63}" srcOrd="0" destOrd="0" presId="urn:microsoft.com/office/officeart/2005/8/layout/pyramid1"/>
    <dgm:cxn modelId="{4C211954-A8F0-4715-A8A2-7CCE2EA33D46}" srcId="{083E79D9-4245-43AF-B814-0F94C8CEF425}" destId="{D2EA0DA8-E861-4F67-BA8E-C3FDF3246565}" srcOrd="2" destOrd="0" parTransId="{8B1F9992-8417-4576-BCF4-71CB0AE66845}" sibTransId="{DD3403F9-73FE-4FCF-A0F9-B3E3A973D5F7}"/>
    <dgm:cxn modelId="{1223CD82-9A3F-42C2-A7B0-291C49DEC746}" type="presOf" srcId="{EF52F744-B66B-4375-857B-4E02A8BA3969}" destId="{F0086C54-1E93-420E-B67E-7518A0744D6F}" srcOrd="0"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347923D9-F0BD-4CFC-BDD6-22A94E6766C4}" srcId="{083E79D9-4245-43AF-B814-0F94C8CEF425}" destId="{C2324152-CDC3-46F4-B4A0-ED7BF429ECA2}" srcOrd="1" destOrd="0" parTransId="{44A8B208-4DDC-493A-99EF-E101AC7ADAEA}" sibTransId="{28ECEC3A-8288-4FE2-8C9B-4276466E655B}"/>
    <dgm:cxn modelId="{C2BBC1DD-5A0A-4EBC-8904-19DA8B175112}" type="presOf" srcId="{C2324152-CDC3-46F4-B4A0-ED7BF429ECA2}" destId="{EC2607F1-1A0B-456F-82C5-BAAB085C98F4}" srcOrd="1" destOrd="0" presId="urn:microsoft.com/office/officeart/2005/8/layout/pyramid1"/>
    <dgm:cxn modelId="{4A05FADF-C2D2-49FC-A326-C7C46635043C}" type="presOf" srcId="{C2324152-CDC3-46F4-B4A0-ED7BF429ECA2}" destId="{6805A852-822A-4D8F-80CF-373D974A3DB3}" srcOrd="0" destOrd="0" presId="urn:microsoft.com/office/officeart/2005/8/layout/pyramid1"/>
    <dgm:cxn modelId="{AA7659E9-D1E9-46E9-878A-FA5BBAED4768}" type="presOf" srcId="{406E0277-7C1F-4E0F-B74F-1424948DDA69}" destId="{C0AE8062-83C6-4839-8A05-9CD899F802AC}" srcOrd="1"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BA79C5F9-A288-45AE-B0FF-A029C4B651E8}" srcId="{083E79D9-4245-43AF-B814-0F94C8CEF425}" destId="{EF52F744-B66B-4375-857B-4E02A8BA3969}" srcOrd="3" destOrd="0" parTransId="{FB2D82A0-9417-45CD-B750-9545EE6A2CF2}" sibTransId="{6C1A34CA-BF88-495C-B403-F0438BFDF1EF}"/>
    <dgm:cxn modelId="{861FA8FB-A1A1-47E5-BE94-CA31E7BFE89A}" type="presOf" srcId="{083E79D9-4245-43AF-B814-0F94C8CEF425}" destId="{8CE022B5-95EC-43D5-8AB2-C6CF547DC907}" srcOrd="0" destOrd="0" presId="urn:microsoft.com/office/officeart/2005/8/layout/pyramid1"/>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C377E-C7D7-41C7-AB7B-17FEE9DE2A63}">
      <dsp:nvSpPr>
        <dsp:cNvPr id="0" name=""/>
        <dsp:cNvSpPr/>
      </dsp:nvSpPr>
      <dsp:spPr>
        <a:xfrm>
          <a:off x="1693128" y="0"/>
          <a:ext cx="1128752" cy="752501"/>
        </a:xfrm>
        <a:prstGeom prst="trapezoid">
          <a:avLst>
            <a:gd name="adj" fmla="val 75000"/>
          </a:avLst>
        </a:prstGeom>
        <a:solidFill>
          <a:srgbClr val="47BC7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chemeClr val="bg1"/>
              </a:solidFill>
              <a:latin typeface="Open Sans" pitchFamily="34" charset="0"/>
              <a:ea typeface="Open Sans" pitchFamily="34" charset="0"/>
              <a:cs typeface="Open Sans" pitchFamily="34" charset="0"/>
            </a:rPr>
            <a:t>Award</a:t>
          </a:r>
        </a:p>
      </dsp:txBody>
      <dsp:txXfrm>
        <a:off x="1693128" y="0"/>
        <a:ext cx="1128752" cy="752501"/>
      </dsp:txXfrm>
    </dsp:sp>
    <dsp:sp modelId="{6805A852-822A-4D8F-80CF-373D974A3DB3}">
      <dsp:nvSpPr>
        <dsp:cNvPr id="0" name=""/>
        <dsp:cNvSpPr/>
      </dsp:nvSpPr>
      <dsp:spPr>
        <a:xfrm>
          <a:off x="1128752" y="752501"/>
          <a:ext cx="2257505" cy="752501"/>
        </a:xfrm>
        <a:prstGeom prst="trapezoid">
          <a:avLst>
            <a:gd name="adj" fmla="val 75000"/>
          </a:avLst>
        </a:prstGeom>
        <a:solidFill>
          <a:srgbClr val="E63A9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Open Sans" pitchFamily="34" charset="0"/>
              <a:ea typeface="Open Sans" pitchFamily="34" charset="0"/>
              <a:cs typeface="Open Sans" pitchFamily="34" charset="0"/>
            </a:rPr>
            <a:t>Best Place</a:t>
          </a:r>
        </a:p>
      </dsp:txBody>
      <dsp:txXfrm>
        <a:off x="1523815" y="752501"/>
        <a:ext cx="1467378" cy="752501"/>
      </dsp:txXfrm>
    </dsp:sp>
    <dsp:sp modelId="{F07DB1AA-DA07-4F49-966B-FC7576517271}">
      <dsp:nvSpPr>
        <dsp:cNvPr id="0" name=""/>
        <dsp:cNvSpPr/>
      </dsp:nvSpPr>
      <dsp:spPr>
        <a:xfrm>
          <a:off x="564376" y="1505002"/>
          <a:ext cx="3386257" cy="752501"/>
        </a:xfrm>
        <a:prstGeom prst="trapezoid">
          <a:avLst>
            <a:gd name="adj" fmla="val 75000"/>
          </a:avLst>
        </a:prstGeom>
        <a:solidFill>
          <a:srgbClr val="47BC7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Open Sans" pitchFamily="34" charset="0"/>
              <a:ea typeface="Open Sans" pitchFamily="34" charset="0"/>
              <a:cs typeface="Open Sans" pitchFamily="34" charset="0"/>
            </a:rPr>
            <a:t>Good Worker</a:t>
          </a:r>
        </a:p>
      </dsp:txBody>
      <dsp:txXfrm>
        <a:off x="1156971" y="1505002"/>
        <a:ext cx="2201067" cy="752501"/>
      </dsp:txXfrm>
    </dsp:sp>
    <dsp:sp modelId="{F0086C54-1E93-420E-B67E-7518A0744D6F}">
      <dsp:nvSpPr>
        <dsp:cNvPr id="0" name=""/>
        <dsp:cNvSpPr/>
      </dsp:nvSpPr>
      <dsp:spPr>
        <a:xfrm>
          <a:off x="0" y="2257503"/>
          <a:ext cx="4515010" cy="752501"/>
        </a:xfrm>
        <a:prstGeom prst="trapezoid">
          <a:avLst>
            <a:gd name="adj" fmla="val 75000"/>
          </a:avLst>
        </a:prstGeom>
        <a:solidFill>
          <a:srgbClr val="E63A9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bg1"/>
              </a:solidFill>
              <a:latin typeface="Open Sans" pitchFamily="34" charset="0"/>
              <a:ea typeface="Open Sans" pitchFamily="34" charset="0"/>
              <a:cs typeface="Open Sans" pitchFamily="34" charset="0"/>
            </a:rPr>
            <a:t>Basic Resource</a:t>
          </a:r>
        </a:p>
      </dsp:txBody>
      <dsp:txXfrm>
        <a:off x="790126" y="2257503"/>
        <a:ext cx="2934756" cy="752501"/>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2017/6/28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6255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348955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220525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19761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715718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796153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24228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700870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267445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93704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857977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73868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918578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091968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29302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709681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979084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97161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435789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555471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455143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772603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2017/6/28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28/06/2017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image" Target="../media/image6.jpg"/><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5.xml"/><Relationship Id="rId11" Type="http://schemas.openxmlformats.org/officeDocument/2006/relationships/notesSlide" Target="../notesSlides/notesSlide1.xml"/><Relationship Id="rId5" Type="http://schemas.openxmlformats.org/officeDocument/2006/relationships/tags" Target="../tags/tag4.xml"/><Relationship Id="rId10" Type="http://schemas.openxmlformats.org/officeDocument/2006/relationships/slideLayout" Target="../slideLayouts/slideLayout43.xml"/><Relationship Id="rId4" Type="http://schemas.openxmlformats.org/officeDocument/2006/relationships/tags" Target="../tags/tag3.xml"/><Relationship Id="rId9"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1.xml"/><Relationship Id="rId7" Type="http://schemas.openxmlformats.org/officeDocument/2006/relationships/notesSlide" Target="../notesSlides/notesSlide4.xml"/><Relationship Id="rId12" Type="http://schemas.openxmlformats.org/officeDocument/2006/relationships/image" Target="../media/image9.jp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43.xml"/><Relationship Id="rId11" Type="http://schemas.microsoft.com/office/2007/relationships/hdphoto" Target="../media/hdphoto3.wdp"/><Relationship Id="rId5" Type="http://schemas.openxmlformats.org/officeDocument/2006/relationships/tags" Target="../tags/tag13.xml"/><Relationship Id="rId10" Type="http://schemas.openxmlformats.org/officeDocument/2006/relationships/image" Target="../media/image8.png"/><Relationship Id="rId4" Type="http://schemas.openxmlformats.org/officeDocument/2006/relationships/tags" Target="../tags/tag12.xml"/><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3.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10" Type="http://schemas.openxmlformats.org/officeDocument/2006/relationships/image" Target="../media/image6.jpg"/><Relationship Id="rId4" Type="http://schemas.openxmlformats.org/officeDocument/2006/relationships/tags" Target="../tags/tag17.xml"/><Relationship Id="rId9"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uld This Be Lo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83258" y="-1077300"/>
            <a:ext cx="609600" cy="609600"/>
          </a:xfrm>
          <a:prstGeom prst="rect">
            <a:avLst/>
          </a:prstGeom>
        </p:spPr>
      </p:pic>
      <p:pic>
        <p:nvPicPr>
          <p:cNvPr id="3" name="图片 2">
            <a:extLst>
              <a:ext uri="{FF2B5EF4-FFF2-40B4-BE49-F238E27FC236}">
                <a16:creationId xmlns:a16="http://schemas.microsoft.com/office/drawing/2014/main" id="{B6E24854-2BC7-4E88-82A4-322CB9C765C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5" name="组合 4">
            <a:extLst>
              <a:ext uri="{FF2B5EF4-FFF2-40B4-BE49-F238E27FC236}">
                <a16:creationId xmlns:a16="http://schemas.microsoft.com/office/drawing/2014/main" id="{745A1EE3-E499-4F5D-BEA2-9EA697BA6C23}"/>
              </a:ext>
            </a:extLst>
          </p:cNvPr>
          <p:cNvGrpSpPr/>
          <p:nvPr/>
        </p:nvGrpSpPr>
        <p:grpSpPr>
          <a:xfrm flipH="1">
            <a:off x="4117021" y="1500793"/>
            <a:ext cx="1898326" cy="3774411"/>
            <a:chOff x="4383047" y="1309664"/>
            <a:chExt cx="1888896" cy="3774411"/>
          </a:xfrm>
          <a:effectLst>
            <a:outerShdw blurRad="25400" dist="38100" dir="7080000" algn="ctr" rotWithShape="0">
              <a:srgbClr val="000000">
                <a:alpha val="0"/>
              </a:srgbClr>
            </a:outerShdw>
          </a:effectLst>
        </p:grpSpPr>
        <p:grpSp>
          <p:nvGrpSpPr>
            <p:cNvPr id="6" name="组合 5">
              <a:extLst>
                <a:ext uri="{FF2B5EF4-FFF2-40B4-BE49-F238E27FC236}">
                  <a16:creationId xmlns:a16="http://schemas.microsoft.com/office/drawing/2014/main" id="{DD36F2C1-41C0-4185-8FB2-1ED90DB3F6E4}"/>
                </a:ext>
              </a:extLst>
            </p:cNvPr>
            <p:cNvGrpSpPr/>
            <p:nvPr/>
          </p:nvGrpSpPr>
          <p:grpSpPr>
            <a:xfrm>
              <a:off x="4383047" y="1309664"/>
              <a:ext cx="1888896" cy="3774411"/>
              <a:chOff x="4383047" y="1309664"/>
              <a:chExt cx="1888896" cy="3774411"/>
            </a:xfrm>
          </p:grpSpPr>
          <p:sp>
            <p:nvSpPr>
              <p:cNvPr id="8" name="18">
                <a:extLst>
                  <a:ext uri="{FF2B5EF4-FFF2-40B4-BE49-F238E27FC236}">
                    <a16:creationId xmlns:a16="http://schemas.microsoft.com/office/drawing/2014/main" id="{D50E869D-B0DD-4183-855D-EE0248B1B659}"/>
                  </a:ext>
                </a:extLst>
              </p:cNvPr>
              <p:cNvSpPr>
                <a:spLocks noChangeArrowheads="1"/>
              </p:cNvSpPr>
              <p:nvPr>
                <p:custDataLst>
                  <p:tags r:id="rId6"/>
                </p:custDataLst>
              </p:nvPr>
            </p:nvSpPr>
            <p:spPr bwMode="auto">
              <a:xfrm>
                <a:off x="4383047" y="1309664"/>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7BC72"/>
                    </a:solidFill>
                    <a:latin typeface="方正细谭黑简体" panose="02000000000000000000" pitchFamily="2" charset="-122"/>
                    <a:ea typeface="方正细谭黑简体" panose="02000000000000000000" pitchFamily="2" charset="-122"/>
                    <a:cs typeface="宋体" pitchFamily="2" charset="-122"/>
                  </a:rPr>
                  <a:t>培</a:t>
                </a:r>
                <a:endParaRPr lang="en-US" altLang="zh-CN" sz="96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sp>
            <p:nvSpPr>
              <p:cNvPr id="9" name="18">
                <a:extLst>
                  <a:ext uri="{FF2B5EF4-FFF2-40B4-BE49-F238E27FC236}">
                    <a16:creationId xmlns:a16="http://schemas.microsoft.com/office/drawing/2014/main" id="{29639644-8C42-44CC-BCAD-9B8A2DA0E39E}"/>
                  </a:ext>
                </a:extLst>
              </p:cNvPr>
              <p:cNvSpPr>
                <a:spLocks noChangeArrowheads="1"/>
              </p:cNvSpPr>
              <p:nvPr>
                <p:custDataLst>
                  <p:tags r:id="rId7"/>
                </p:custDataLst>
              </p:nvPr>
            </p:nvSpPr>
            <p:spPr bwMode="auto">
              <a:xfrm>
                <a:off x="4915839" y="2379836"/>
                <a:ext cx="1180022" cy="1107996"/>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7200" dirty="0">
                    <a:solidFill>
                      <a:srgbClr val="47BC72"/>
                    </a:solidFill>
                    <a:latin typeface="方正细谭黑简体" panose="02000000000000000000" pitchFamily="2" charset="-122"/>
                    <a:ea typeface="方正细谭黑简体" panose="02000000000000000000" pitchFamily="2" charset="-122"/>
                    <a:cs typeface="宋体" pitchFamily="2" charset="-122"/>
                  </a:rPr>
                  <a:t>训</a:t>
                </a:r>
                <a:endParaRPr lang="en-US" altLang="zh-CN" sz="72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sp>
            <p:nvSpPr>
              <p:cNvPr id="10" name="18">
                <a:extLst>
                  <a:ext uri="{FF2B5EF4-FFF2-40B4-BE49-F238E27FC236}">
                    <a16:creationId xmlns:a16="http://schemas.microsoft.com/office/drawing/2014/main" id="{1386FAE0-3908-409A-A1A7-85A373CD371F}"/>
                  </a:ext>
                </a:extLst>
              </p:cNvPr>
              <p:cNvSpPr>
                <a:spLocks noChangeArrowheads="1"/>
              </p:cNvSpPr>
              <p:nvPr>
                <p:custDataLst>
                  <p:tags r:id="rId8"/>
                </p:custDataLst>
              </p:nvPr>
            </p:nvSpPr>
            <p:spPr bwMode="auto">
              <a:xfrm>
                <a:off x="4508784" y="3133455"/>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47BC72"/>
                    </a:solidFill>
                    <a:latin typeface="方正细谭黑简体" panose="02000000000000000000" pitchFamily="2" charset="-122"/>
                    <a:ea typeface="方正细谭黑简体" panose="02000000000000000000" pitchFamily="2" charset="-122"/>
                    <a:cs typeface="宋体" pitchFamily="2" charset="-122"/>
                  </a:rPr>
                  <a:t>计</a:t>
                </a:r>
                <a:endParaRPr lang="en-US" altLang="zh-CN" sz="72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sp>
            <p:nvSpPr>
              <p:cNvPr id="12" name="18">
                <a:extLst>
                  <a:ext uri="{FF2B5EF4-FFF2-40B4-BE49-F238E27FC236}">
                    <a16:creationId xmlns:a16="http://schemas.microsoft.com/office/drawing/2014/main" id="{D512ACE1-EC33-4E52-863F-798275BC1EC0}"/>
                  </a:ext>
                </a:extLst>
              </p:cNvPr>
              <p:cNvSpPr>
                <a:spLocks noChangeArrowheads="1"/>
              </p:cNvSpPr>
              <p:nvPr>
                <p:custDataLst>
                  <p:tags r:id="rId9"/>
                </p:custDataLst>
              </p:nvPr>
            </p:nvSpPr>
            <p:spPr bwMode="auto">
              <a:xfrm>
                <a:off x="5091921" y="3852969"/>
                <a:ext cx="1180022" cy="1231106"/>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8000" dirty="0">
                    <a:solidFill>
                      <a:srgbClr val="47BC72"/>
                    </a:solidFill>
                    <a:latin typeface="方正细谭黑简体" panose="02000000000000000000" pitchFamily="2" charset="-122"/>
                    <a:ea typeface="方正细谭黑简体" panose="02000000000000000000" pitchFamily="2" charset="-122"/>
                    <a:cs typeface="宋体" pitchFamily="2" charset="-122"/>
                  </a:rPr>
                  <a:t>划</a:t>
                </a:r>
                <a:endParaRPr lang="en-US" altLang="zh-CN" sz="80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grpSp>
        <p:sp>
          <p:nvSpPr>
            <p:cNvPr id="7" name="18">
              <a:extLst>
                <a:ext uri="{FF2B5EF4-FFF2-40B4-BE49-F238E27FC236}">
                  <a16:creationId xmlns:a16="http://schemas.microsoft.com/office/drawing/2014/main" id="{5F86B789-38A7-4FDC-A871-D500F42B0DDA}"/>
                </a:ext>
              </a:extLst>
            </p:cNvPr>
            <p:cNvSpPr>
              <a:spLocks noChangeArrowheads="1"/>
            </p:cNvSpPr>
            <p:nvPr>
              <p:custDataLst>
                <p:tags r:id="rId5"/>
              </p:custDataLst>
            </p:nvPr>
          </p:nvSpPr>
          <p:spPr bwMode="auto">
            <a:xfrm>
              <a:off x="5584032" y="1463049"/>
              <a:ext cx="367497" cy="115116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400" b="1" dirty="0">
                  <a:solidFill>
                    <a:srgbClr val="47BC72"/>
                  </a:solidFill>
                  <a:latin typeface="方正细谭黑简体" panose="02000000000000000000" pitchFamily="2" charset="-122"/>
                  <a:ea typeface="方正细谭黑简体" panose="02000000000000000000" pitchFamily="2" charset="-122"/>
                  <a:cs typeface="宋体" pitchFamily="2" charset="-122"/>
                </a:rPr>
                <a:t>REPORT</a:t>
              </a:r>
            </a:p>
          </p:txBody>
        </p:sp>
      </p:grpSp>
      <p:grpSp>
        <p:nvGrpSpPr>
          <p:cNvPr id="13" name="组合 12">
            <a:extLst>
              <a:ext uri="{FF2B5EF4-FFF2-40B4-BE49-F238E27FC236}">
                <a16:creationId xmlns:a16="http://schemas.microsoft.com/office/drawing/2014/main" id="{8C69D25A-4CEB-4D2E-9558-C8E9F407AD04}"/>
              </a:ext>
            </a:extLst>
          </p:cNvPr>
          <p:cNvGrpSpPr/>
          <p:nvPr/>
        </p:nvGrpSpPr>
        <p:grpSpPr>
          <a:xfrm>
            <a:off x="6371337" y="1760292"/>
            <a:ext cx="1449132" cy="3895393"/>
            <a:chOff x="6576060" y="1798320"/>
            <a:chExt cx="1449132" cy="3895393"/>
          </a:xfrm>
        </p:grpSpPr>
        <p:grpSp>
          <p:nvGrpSpPr>
            <p:cNvPr id="14" name="组合 13">
              <a:extLst>
                <a:ext uri="{FF2B5EF4-FFF2-40B4-BE49-F238E27FC236}">
                  <a16:creationId xmlns:a16="http://schemas.microsoft.com/office/drawing/2014/main" id="{937FFE39-D992-41BD-886B-6D408D52C219}"/>
                </a:ext>
              </a:extLst>
            </p:cNvPr>
            <p:cNvGrpSpPr/>
            <p:nvPr/>
          </p:nvGrpSpPr>
          <p:grpSpPr>
            <a:xfrm>
              <a:off x="6576060" y="1798320"/>
              <a:ext cx="396240" cy="2302322"/>
              <a:chOff x="6576060" y="1798320"/>
              <a:chExt cx="396240" cy="2302322"/>
            </a:xfrm>
          </p:grpSpPr>
          <p:sp>
            <p:nvSpPr>
              <p:cNvPr id="16" name="矩形 15">
                <a:extLst>
                  <a:ext uri="{FF2B5EF4-FFF2-40B4-BE49-F238E27FC236}">
                    <a16:creationId xmlns:a16="http://schemas.microsoft.com/office/drawing/2014/main" id="{976D80A2-ABD8-46E8-B979-F729886D0D80}"/>
                  </a:ext>
                </a:extLst>
              </p:cNvPr>
              <p:cNvSpPr/>
              <p:nvPr/>
            </p:nvSpPr>
            <p:spPr>
              <a:xfrm>
                <a:off x="6576060" y="1798320"/>
                <a:ext cx="396240" cy="2302322"/>
              </a:xfrm>
              <a:prstGeom prst="rect">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7BC72"/>
                  </a:solidFill>
                </a:endParaRPr>
              </a:p>
            </p:txBody>
          </p:sp>
          <p:sp>
            <p:nvSpPr>
              <p:cNvPr id="17" name="18">
                <a:extLst>
                  <a:ext uri="{FF2B5EF4-FFF2-40B4-BE49-F238E27FC236}">
                    <a16:creationId xmlns:a16="http://schemas.microsoft.com/office/drawing/2014/main" id="{6B7EFDC5-B9B1-42D1-9B43-FBD162E0406B}"/>
                  </a:ext>
                </a:extLst>
              </p:cNvPr>
              <p:cNvSpPr>
                <a:spLocks noChangeArrowheads="1"/>
              </p:cNvSpPr>
              <p:nvPr>
                <p:custDataLst>
                  <p:tags r:id="rId4"/>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方正细谭黑简体" panose="02000000000000000000" pitchFamily="2" charset="-122"/>
                    <a:ea typeface="方正细谭黑简体" panose="02000000000000000000" pitchFamily="2" charset="-122"/>
                    <a:cs typeface="宋体" pitchFamily="2" charset="-122"/>
                  </a:rPr>
                  <a:t>企业公司商务通用模板</a:t>
                </a:r>
                <a:endParaRPr lang="en-US" altLang="zh-CN" sz="1700" dirty="0">
                  <a:solidFill>
                    <a:schemeClr val="bg1"/>
                  </a:solidFill>
                  <a:latin typeface="方正细谭黑简体" panose="02000000000000000000" pitchFamily="2" charset="-122"/>
                  <a:ea typeface="方正细谭黑简体" panose="02000000000000000000" pitchFamily="2" charset="-122"/>
                  <a:cs typeface="宋体" pitchFamily="2" charset="-122"/>
                </a:endParaRPr>
              </a:p>
            </p:txBody>
          </p:sp>
        </p:grpSp>
        <p:sp>
          <p:nvSpPr>
            <p:cNvPr id="15" name="18">
              <a:extLst>
                <a:ext uri="{FF2B5EF4-FFF2-40B4-BE49-F238E27FC236}">
                  <a16:creationId xmlns:a16="http://schemas.microsoft.com/office/drawing/2014/main" id="{4E087C0B-4A94-4422-9F32-636C15F0422A}"/>
                </a:ext>
              </a:extLst>
            </p:cNvPr>
            <p:cNvSpPr>
              <a:spLocks noChangeArrowheads="1"/>
            </p:cNvSpPr>
            <p:nvPr>
              <p:custDataLst>
                <p:tags r:id="rId3"/>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我们热爱音乐 </a:t>
              </a:r>
              <a:r>
                <a:rPr lang="en-US" altLang="zh-CN" sz="1400" dirty="0">
                  <a:solidFill>
                    <a:srgbClr val="47BC72"/>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关注娱乐 </a:t>
              </a:r>
              <a:r>
                <a:rPr lang="en-US" altLang="zh-CN" sz="1400" dirty="0">
                  <a:solidFill>
                    <a:srgbClr val="47BC72"/>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钟爱设计，</a:t>
              </a:r>
            </a:p>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我们用更专业、更专注，</a:t>
              </a:r>
            </a:p>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夏天热力邀请你各我们一起，</a:t>
              </a:r>
            </a:p>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缔造感官世界中独一无二的完美设计</a:t>
              </a:r>
              <a:r>
                <a:rPr lang="en-US" altLang="zh-CN" sz="1400" dirty="0">
                  <a:solidFill>
                    <a:srgbClr val="47BC72"/>
                  </a:solidFill>
                  <a:latin typeface="幼圆" panose="02010509060101010101" pitchFamily="49" charset="-122"/>
                  <a:ea typeface="幼圆" panose="02010509060101010101" pitchFamily="49" charset="-122"/>
                  <a:cs typeface="宋体" pitchFamily="2" charset="-122"/>
                </a:rPr>
                <a:t>……</a:t>
              </a:r>
            </a:p>
          </p:txBody>
        </p:sp>
      </p:grpSp>
      <p:sp>
        <p:nvSpPr>
          <p:cNvPr id="18" name="矩形 17">
            <a:extLst>
              <a:ext uri="{FF2B5EF4-FFF2-40B4-BE49-F238E27FC236}">
                <a16:creationId xmlns:a16="http://schemas.microsoft.com/office/drawing/2014/main" id="{E194F6F4-8EE4-48C4-8274-FC09EF2FBC59}"/>
              </a:ext>
            </a:extLst>
          </p:cNvPr>
          <p:cNvSpPr/>
          <p:nvPr/>
        </p:nvSpPr>
        <p:spPr>
          <a:xfrm rot="10800000" flipH="1">
            <a:off x="6089483" y="1787077"/>
            <a:ext cx="45719" cy="3119093"/>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7BC72"/>
              </a:solidFill>
            </a:endParaRPr>
          </a:p>
        </p:txBody>
      </p:sp>
      <p:grpSp>
        <p:nvGrpSpPr>
          <p:cNvPr id="20" name="组合 19">
            <a:extLst>
              <a:ext uri="{FF2B5EF4-FFF2-40B4-BE49-F238E27FC236}">
                <a16:creationId xmlns:a16="http://schemas.microsoft.com/office/drawing/2014/main" id="{C8442D3A-1A07-4175-84BC-B89D8D187E63}"/>
              </a:ext>
            </a:extLst>
          </p:cNvPr>
          <p:cNvGrpSpPr/>
          <p:nvPr/>
        </p:nvGrpSpPr>
        <p:grpSpPr>
          <a:xfrm>
            <a:off x="3619500" y="1381125"/>
            <a:ext cx="676275" cy="647700"/>
            <a:chOff x="3371850" y="1381125"/>
            <a:chExt cx="676275" cy="647700"/>
          </a:xfrm>
        </p:grpSpPr>
        <p:sp>
          <p:nvSpPr>
            <p:cNvPr id="4" name="矩形 3">
              <a:extLst>
                <a:ext uri="{FF2B5EF4-FFF2-40B4-BE49-F238E27FC236}">
                  <a16:creationId xmlns:a16="http://schemas.microsoft.com/office/drawing/2014/main" id="{B9602B39-B8BC-4C36-A5FF-4358BA325307}"/>
                </a:ext>
              </a:extLst>
            </p:cNvPr>
            <p:cNvSpPr/>
            <p:nvPr/>
          </p:nvSpPr>
          <p:spPr>
            <a:xfrm>
              <a:off x="3400425" y="1381125"/>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A0F46266-C290-43CE-A168-EF0DD9CA15FA}"/>
                </a:ext>
              </a:extLst>
            </p:cNvPr>
            <p:cNvSpPr/>
            <p:nvPr/>
          </p:nvSpPr>
          <p:spPr>
            <a:xfrm rot="16200000">
              <a:off x="3076575" y="1676400"/>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a:extLst>
              <a:ext uri="{FF2B5EF4-FFF2-40B4-BE49-F238E27FC236}">
                <a16:creationId xmlns:a16="http://schemas.microsoft.com/office/drawing/2014/main" id="{D7CEE5AA-27BF-4D23-815A-3235F10996F2}"/>
              </a:ext>
            </a:extLst>
          </p:cNvPr>
          <p:cNvGrpSpPr/>
          <p:nvPr/>
        </p:nvGrpSpPr>
        <p:grpSpPr>
          <a:xfrm flipH="1">
            <a:off x="7872981" y="1381125"/>
            <a:ext cx="676275" cy="647700"/>
            <a:chOff x="3371850" y="1381125"/>
            <a:chExt cx="676275" cy="647700"/>
          </a:xfrm>
          <a:solidFill>
            <a:srgbClr val="E63A90"/>
          </a:solidFill>
        </p:grpSpPr>
        <p:sp>
          <p:nvSpPr>
            <p:cNvPr id="22" name="矩形 21">
              <a:extLst>
                <a:ext uri="{FF2B5EF4-FFF2-40B4-BE49-F238E27FC236}">
                  <a16:creationId xmlns:a16="http://schemas.microsoft.com/office/drawing/2014/main" id="{B30E1D4F-1161-481A-9FA6-8E1E33B44ED8}"/>
                </a:ext>
              </a:extLst>
            </p:cNvPr>
            <p:cNvSpPr/>
            <p:nvPr/>
          </p:nvSpPr>
          <p:spPr>
            <a:xfrm>
              <a:off x="3400425" y="1381125"/>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id="{1F7A1462-03F5-4260-8872-6EC811E50BFC}"/>
                </a:ext>
              </a:extLst>
            </p:cNvPr>
            <p:cNvSpPr/>
            <p:nvPr/>
          </p:nvSpPr>
          <p:spPr>
            <a:xfrm rot="16200000">
              <a:off x="3076575" y="1676400"/>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a:extLst>
              <a:ext uri="{FF2B5EF4-FFF2-40B4-BE49-F238E27FC236}">
                <a16:creationId xmlns:a16="http://schemas.microsoft.com/office/drawing/2014/main" id="{8D991275-2160-4116-A67B-E17CCE08929F}"/>
              </a:ext>
            </a:extLst>
          </p:cNvPr>
          <p:cNvGrpSpPr/>
          <p:nvPr/>
        </p:nvGrpSpPr>
        <p:grpSpPr>
          <a:xfrm flipV="1">
            <a:off x="3619500" y="4639832"/>
            <a:ext cx="676275" cy="647700"/>
            <a:chOff x="3371850" y="1381125"/>
            <a:chExt cx="676275" cy="647700"/>
          </a:xfrm>
          <a:solidFill>
            <a:srgbClr val="E63A90"/>
          </a:solidFill>
        </p:grpSpPr>
        <p:sp>
          <p:nvSpPr>
            <p:cNvPr id="25" name="矩形 24">
              <a:extLst>
                <a:ext uri="{FF2B5EF4-FFF2-40B4-BE49-F238E27FC236}">
                  <a16:creationId xmlns:a16="http://schemas.microsoft.com/office/drawing/2014/main" id="{1BCA9589-1E27-407E-BB3B-3FD990F15ECF}"/>
                </a:ext>
              </a:extLst>
            </p:cNvPr>
            <p:cNvSpPr/>
            <p:nvPr/>
          </p:nvSpPr>
          <p:spPr>
            <a:xfrm>
              <a:off x="3400425" y="1381125"/>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52156A0A-7E38-4BF0-9325-E7F2544A4034}"/>
                </a:ext>
              </a:extLst>
            </p:cNvPr>
            <p:cNvSpPr/>
            <p:nvPr/>
          </p:nvSpPr>
          <p:spPr>
            <a:xfrm rot="16200000">
              <a:off x="3076575" y="1676400"/>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a:extLst>
              <a:ext uri="{FF2B5EF4-FFF2-40B4-BE49-F238E27FC236}">
                <a16:creationId xmlns:a16="http://schemas.microsoft.com/office/drawing/2014/main" id="{90B14E6E-E528-4213-9F8E-600538E01DD3}"/>
              </a:ext>
            </a:extLst>
          </p:cNvPr>
          <p:cNvGrpSpPr/>
          <p:nvPr/>
        </p:nvGrpSpPr>
        <p:grpSpPr>
          <a:xfrm flipH="1" flipV="1">
            <a:off x="7872981" y="4639832"/>
            <a:ext cx="676275" cy="647700"/>
            <a:chOff x="3371850" y="1381125"/>
            <a:chExt cx="676275" cy="647700"/>
          </a:xfrm>
        </p:grpSpPr>
        <p:sp>
          <p:nvSpPr>
            <p:cNvPr id="28" name="矩形 27">
              <a:extLst>
                <a:ext uri="{FF2B5EF4-FFF2-40B4-BE49-F238E27FC236}">
                  <a16:creationId xmlns:a16="http://schemas.microsoft.com/office/drawing/2014/main" id="{E22C1B9F-757E-4391-A6E9-7B5E6C8923E1}"/>
                </a:ext>
              </a:extLst>
            </p:cNvPr>
            <p:cNvSpPr/>
            <p:nvPr/>
          </p:nvSpPr>
          <p:spPr>
            <a:xfrm>
              <a:off x="3400425" y="1381125"/>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9EF7DB35-D0B5-451C-976B-8C99746D8E05}"/>
                </a:ext>
              </a:extLst>
            </p:cNvPr>
            <p:cNvSpPr/>
            <p:nvPr/>
          </p:nvSpPr>
          <p:spPr>
            <a:xfrm rot="16200000">
              <a:off x="3076575" y="1676400"/>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06082487"/>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Effect transition="in" filter="fade">
                                          <p:cBhvr>
                                            <p:cTn id="15" dur="1000"/>
                                            <p:tgtEl>
                                              <p:spTgt spid="20"/>
                                            </p:tgtEl>
                                          </p:cBhvr>
                                        </p:animEffect>
                                      </p:childTnLst>
                                    </p:cTn>
                                  </p:par>
                                  <p:par>
                                    <p:cTn id="16" presetID="53" presetClass="entr" presetSubtype="16"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1000" fill="hold"/>
                                            <p:tgtEl>
                                              <p:spTgt spid="24"/>
                                            </p:tgtEl>
                                            <p:attrNameLst>
                                              <p:attrName>ppt_w</p:attrName>
                                            </p:attrNameLst>
                                          </p:cBhvr>
                                          <p:tavLst>
                                            <p:tav tm="0">
                                              <p:val>
                                                <p:fltVal val="0"/>
                                              </p:val>
                                            </p:tav>
                                            <p:tav tm="100000">
                                              <p:val>
                                                <p:strVal val="#ppt_w"/>
                                              </p:val>
                                            </p:tav>
                                          </p:tavLst>
                                        </p:anim>
                                        <p:anim calcmode="lin" valueType="num">
                                          <p:cBhvr>
                                            <p:cTn id="19" dur="1000" fill="hold"/>
                                            <p:tgtEl>
                                              <p:spTgt spid="24"/>
                                            </p:tgtEl>
                                            <p:attrNameLst>
                                              <p:attrName>ppt_h</p:attrName>
                                            </p:attrNameLst>
                                          </p:cBhvr>
                                          <p:tavLst>
                                            <p:tav tm="0">
                                              <p:val>
                                                <p:fltVal val="0"/>
                                              </p:val>
                                            </p:tav>
                                            <p:tav tm="100000">
                                              <p:val>
                                                <p:strVal val="#ppt_h"/>
                                              </p:val>
                                            </p:tav>
                                          </p:tavLst>
                                        </p:anim>
                                        <p:animEffect transition="in" filter="fade">
                                          <p:cBhvr>
                                            <p:cTn id="20" dur="1000"/>
                                            <p:tgtEl>
                                              <p:spTgt spid="24"/>
                                            </p:tgtEl>
                                          </p:cBhvr>
                                        </p:animEffect>
                                      </p:childTnLst>
                                    </p:cTn>
                                  </p:par>
                                  <p:par>
                                    <p:cTn id="21" presetID="5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Effect transition="in" filter="fade">
                                          <p:cBhvr>
                                            <p:cTn id="25" dur="1000"/>
                                            <p:tgtEl>
                                              <p:spTgt spid="21"/>
                                            </p:tgtEl>
                                          </p:cBhvr>
                                        </p:animEffect>
                                      </p:childTnLst>
                                    </p:cTn>
                                  </p:par>
                                  <p:par>
                                    <p:cTn id="26" presetID="53" presetClass="entr" presetSubtype="16"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ppt_w</p:attrName>
                                            </p:attrNameLst>
                                          </p:cBhvr>
                                          <p:tavLst>
                                            <p:tav tm="0">
                                              <p:val>
                                                <p:fltVal val="0"/>
                                              </p:val>
                                            </p:tav>
                                            <p:tav tm="100000">
                                              <p:val>
                                                <p:strVal val="#ppt_w"/>
                                              </p:val>
                                            </p:tav>
                                          </p:tavLst>
                                        </p:anim>
                                        <p:anim calcmode="lin" valueType="num">
                                          <p:cBhvr>
                                            <p:cTn id="29" dur="1000" fill="hold"/>
                                            <p:tgtEl>
                                              <p:spTgt spid="27"/>
                                            </p:tgtEl>
                                            <p:attrNameLst>
                                              <p:attrName>ppt_h</p:attrName>
                                            </p:attrNameLst>
                                          </p:cBhvr>
                                          <p:tavLst>
                                            <p:tav tm="0">
                                              <p:val>
                                                <p:fltVal val="0"/>
                                              </p:val>
                                            </p:tav>
                                            <p:tav tm="100000">
                                              <p:val>
                                                <p:strVal val="#ppt_h"/>
                                              </p:val>
                                            </p:tav>
                                          </p:tavLst>
                                        </p:anim>
                                        <p:animEffect transition="in" filter="fade">
                                          <p:cBhvr>
                                            <p:cTn id="30" dur="1000"/>
                                            <p:tgtEl>
                                              <p:spTgt spid="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2500"/>
                                </p:stCondLst>
                                <p:childTnLst>
                                  <p:par>
                                    <p:cTn id="36" presetID="2" presetClass="entr" presetSubtype="1" accel="68000" fill="hold" nodeType="afterEffect" p14:presetBounceEnd="77333">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14:bounceEnd="77333">
                                          <p:cBhvr additive="base">
                                            <p:cTn id="38" dur="1250" fill="hold"/>
                                            <p:tgtEl>
                                              <p:spTgt spid="5"/>
                                            </p:tgtEl>
                                            <p:attrNameLst>
                                              <p:attrName>ppt_x</p:attrName>
                                            </p:attrNameLst>
                                          </p:cBhvr>
                                          <p:tavLst>
                                            <p:tav tm="0">
                                              <p:val>
                                                <p:strVal val="#ppt_x"/>
                                              </p:val>
                                            </p:tav>
                                            <p:tav tm="100000">
                                              <p:val>
                                                <p:strVal val="#ppt_x"/>
                                              </p:val>
                                            </p:tav>
                                          </p:tavLst>
                                        </p:anim>
                                        <p:anim calcmode="lin" valueType="num" p14:bounceEnd="77333">
                                          <p:cBhvr additive="base">
                                            <p:cTn id="39" dur="1250" fill="hold"/>
                                            <p:tgtEl>
                                              <p:spTgt spid="5"/>
                                            </p:tgtEl>
                                            <p:attrNameLst>
                                              <p:attrName>ppt_y</p:attrName>
                                            </p:attrNameLst>
                                          </p:cBhvr>
                                          <p:tavLst>
                                            <p:tav tm="0">
                                              <p:val>
                                                <p:strVal val="0-#ppt_h/2"/>
                                              </p:val>
                                            </p:tav>
                                            <p:tav tm="100000">
                                              <p:val>
                                                <p:strVal val="#ppt_y"/>
                                              </p:val>
                                            </p:tav>
                                          </p:tavLst>
                                        </p:anim>
                                      </p:childTnLst>
                                    </p:cTn>
                                  </p:par>
                                </p:childTnLst>
                              </p:cTn>
                            </p:par>
                            <p:par>
                              <p:cTn id="40" fill="hold">
                                <p:stCondLst>
                                  <p:cond delay="3750"/>
                                </p:stCondLst>
                                <p:childTnLst>
                                  <p:par>
                                    <p:cTn id="41" presetID="2" presetClass="entr" presetSubtype="4" accel="68000" fill="hold" nodeType="afterEffect" p14:presetBounceEnd="77333">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14:bounceEnd="77333">
                                          <p:cBhvr additive="base">
                                            <p:cTn id="43" dur="1250" fill="hold"/>
                                            <p:tgtEl>
                                              <p:spTgt spid="13"/>
                                            </p:tgtEl>
                                            <p:attrNameLst>
                                              <p:attrName>ppt_x</p:attrName>
                                            </p:attrNameLst>
                                          </p:cBhvr>
                                          <p:tavLst>
                                            <p:tav tm="0">
                                              <p:val>
                                                <p:strVal val="#ppt_x"/>
                                              </p:val>
                                            </p:tav>
                                            <p:tav tm="100000">
                                              <p:val>
                                                <p:strVal val="#ppt_x"/>
                                              </p:val>
                                            </p:tav>
                                          </p:tavLst>
                                        </p:anim>
                                        <p:anim calcmode="lin" valueType="num" p14:bounceEnd="77333">
                                          <p:cBhvr additive="base">
                                            <p:cTn id="44" dur="1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11"/>
                    </p:tgtEl>
                  </p:cMediaNode>
                </p:audio>
              </p:childTnLst>
            </p:cTn>
          </p:par>
        </p:tnLst>
        <p:bldLst>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1000"/>
                                            <p:tgtEl>
                                              <p:spTgt spid="3"/>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Effect transition="in" filter="fade">
                                          <p:cBhvr>
                                            <p:cTn id="15" dur="1000"/>
                                            <p:tgtEl>
                                              <p:spTgt spid="20"/>
                                            </p:tgtEl>
                                          </p:cBhvr>
                                        </p:animEffect>
                                      </p:childTnLst>
                                    </p:cTn>
                                  </p:par>
                                  <p:par>
                                    <p:cTn id="16" presetID="53" presetClass="entr" presetSubtype="16"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1000" fill="hold"/>
                                            <p:tgtEl>
                                              <p:spTgt spid="24"/>
                                            </p:tgtEl>
                                            <p:attrNameLst>
                                              <p:attrName>ppt_w</p:attrName>
                                            </p:attrNameLst>
                                          </p:cBhvr>
                                          <p:tavLst>
                                            <p:tav tm="0">
                                              <p:val>
                                                <p:fltVal val="0"/>
                                              </p:val>
                                            </p:tav>
                                            <p:tav tm="100000">
                                              <p:val>
                                                <p:strVal val="#ppt_w"/>
                                              </p:val>
                                            </p:tav>
                                          </p:tavLst>
                                        </p:anim>
                                        <p:anim calcmode="lin" valueType="num">
                                          <p:cBhvr>
                                            <p:cTn id="19" dur="1000" fill="hold"/>
                                            <p:tgtEl>
                                              <p:spTgt spid="24"/>
                                            </p:tgtEl>
                                            <p:attrNameLst>
                                              <p:attrName>ppt_h</p:attrName>
                                            </p:attrNameLst>
                                          </p:cBhvr>
                                          <p:tavLst>
                                            <p:tav tm="0">
                                              <p:val>
                                                <p:fltVal val="0"/>
                                              </p:val>
                                            </p:tav>
                                            <p:tav tm="100000">
                                              <p:val>
                                                <p:strVal val="#ppt_h"/>
                                              </p:val>
                                            </p:tav>
                                          </p:tavLst>
                                        </p:anim>
                                        <p:animEffect transition="in" filter="fade">
                                          <p:cBhvr>
                                            <p:cTn id="20" dur="1000"/>
                                            <p:tgtEl>
                                              <p:spTgt spid="24"/>
                                            </p:tgtEl>
                                          </p:cBhvr>
                                        </p:animEffect>
                                      </p:childTnLst>
                                    </p:cTn>
                                  </p:par>
                                  <p:par>
                                    <p:cTn id="21" presetID="5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Effect transition="in" filter="fade">
                                          <p:cBhvr>
                                            <p:cTn id="25" dur="1000"/>
                                            <p:tgtEl>
                                              <p:spTgt spid="21"/>
                                            </p:tgtEl>
                                          </p:cBhvr>
                                        </p:animEffect>
                                      </p:childTnLst>
                                    </p:cTn>
                                  </p:par>
                                  <p:par>
                                    <p:cTn id="26" presetID="53" presetClass="entr" presetSubtype="16"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ppt_w</p:attrName>
                                            </p:attrNameLst>
                                          </p:cBhvr>
                                          <p:tavLst>
                                            <p:tav tm="0">
                                              <p:val>
                                                <p:fltVal val="0"/>
                                              </p:val>
                                            </p:tav>
                                            <p:tav tm="100000">
                                              <p:val>
                                                <p:strVal val="#ppt_w"/>
                                              </p:val>
                                            </p:tav>
                                          </p:tavLst>
                                        </p:anim>
                                        <p:anim calcmode="lin" valueType="num">
                                          <p:cBhvr>
                                            <p:cTn id="29" dur="1000" fill="hold"/>
                                            <p:tgtEl>
                                              <p:spTgt spid="27"/>
                                            </p:tgtEl>
                                            <p:attrNameLst>
                                              <p:attrName>ppt_h</p:attrName>
                                            </p:attrNameLst>
                                          </p:cBhvr>
                                          <p:tavLst>
                                            <p:tav tm="0">
                                              <p:val>
                                                <p:fltVal val="0"/>
                                              </p:val>
                                            </p:tav>
                                            <p:tav tm="100000">
                                              <p:val>
                                                <p:strVal val="#ppt_h"/>
                                              </p:val>
                                            </p:tav>
                                          </p:tavLst>
                                        </p:anim>
                                        <p:animEffect transition="in" filter="fade">
                                          <p:cBhvr>
                                            <p:cTn id="30" dur="1000"/>
                                            <p:tgtEl>
                                              <p:spTgt spid="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2500"/>
                                </p:stCondLst>
                                <p:childTnLst>
                                  <p:par>
                                    <p:cTn id="36" presetID="2" presetClass="entr" presetSubtype="1" accel="6800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1250" fill="hold"/>
                                            <p:tgtEl>
                                              <p:spTgt spid="5"/>
                                            </p:tgtEl>
                                            <p:attrNameLst>
                                              <p:attrName>ppt_x</p:attrName>
                                            </p:attrNameLst>
                                          </p:cBhvr>
                                          <p:tavLst>
                                            <p:tav tm="0">
                                              <p:val>
                                                <p:strVal val="#ppt_x"/>
                                              </p:val>
                                            </p:tav>
                                            <p:tav tm="100000">
                                              <p:val>
                                                <p:strVal val="#ppt_x"/>
                                              </p:val>
                                            </p:tav>
                                          </p:tavLst>
                                        </p:anim>
                                        <p:anim calcmode="lin" valueType="num">
                                          <p:cBhvr additive="base">
                                            <p:cTn id="39" dur="1250" fill="hold"/>
                                            <p:tgtEl>
                                              <p:spTgt spid="5"/>
                                            </p:tgtEl>
                                            <p:attrNameLst>
                                              <p:attrName>ppt_y</p:attrName>
                                            </p:attrNameLst>
                                          </p:cBhvr>
                                          <p:tavLst>
                                            <p:tav tm="0">
                                              <p:val>
                                                <p:strVal val="0-#ppt_h/2"/>
                                              </p:val>
                                            </p:tav>
                                            <p:tav tm="100000">
                                              <p:val>
                                                <p:strVal val="#ppt_y"/>
                                              </p:val>
                                            </p:tav>
                                          </p:tavLst>
                                        </p:anim>
                                      </p:childTnLst>
                                    </p:cTn>
                                  </p:par>
                                </p:childTnLst>
                              </p:cTn>
                            </p:par>
                            <p:par>
                              <p:cTn id="40" fill="hold">
                                <p:stCondLst>
                                  <p:cond delay="3750"/>
                                </p:stCondLst>
                                <p:childTnLst>
                                  <p:par>
                                    <p:cTn id="41" presetID="2" presetClass="entr" presetSubtype="4" accel="6800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250" fill="hold"/>
                                            <p:tgtEl>
                                              <p:spTgt spid="13"/>
                                            </p:tgtEl>
                                            <p:attrNameLst>
                                              <p:attrName>ppt_x</p:attrName>
                                            </p:attrNameLst>
                                          </p:cBhvr>
                                          <p:tavLst>
                                            <p:tav tm="0">
                                              <p:val>
                                                <p:strVal val="#ppt_x"/>
                                              </p:val>
                                            </p:tav>
                                            <p:tav tm="100000">
                                              <p:val>
                                                <p:strVal val="#ppt_x"/>
                                              </p:val>
                                            </p:tav>
                                          </p:tavLst>
                                        </p:anim>
                                        <p:anim calcmode="lin" valueType="num">
                                          <p:cBhvr additive="base">
                                            <p:cTn id="44" dur="1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11"/>
                    </p:tgtEl>
                  </p:cMediaNode>
                </p:audio>
              </p:childTnLst>
            </p:cTn>
          </p:par>
        </p:tnLst>
        <p:bldLst>
          <p:bldP spid="1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id="{50361604-AA56-4C05-9F87-A071815DD5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36" name="组合 35">
            <a:extLst>
              <a:ext uri="{FF2B5EF4-FFF2-40B4-BE49-F238E27FC236}">
                <a16:creationId xmlns:a16="http://schemas.microsoft.com/office/drawing/2014/main" id="{26F2E5B4-E738-445D-B355-0C96FCE03FDD}"/>
              </a:ext>
            </a:extLst>
          </p:cNvPr>
          <p:cNvGrpSpPr/>
          <p:nvPr/>
        </p:nvGrpSpPr>
        <p:grpSpPr>
          <a:xfrm>
            <a:off x="3159910" y="2405419"/>
            <a:ext cx="2065702" cy="2065702"/>
            <a:chOff x="2574111" y="2216758"/>
            <a:chExt cx="2375260" cy="2375260"/>
          </a:xfrm>
        </p:grpSpPr>
        <p:sp>
          <p:nvSpPr>
            <p:cNvPr id="37" name="椭圆 36">
              <a:extLst>
                <a:ext uri="{FF2B5EF4-FFF2-40B4-BE49-F238E27FC236}">
                  <a16:creationId xmlns:a16="http://schemas.microsoft.com/office/drawing/2014/main" id="{DDAC0952-9272-497F-93B9-A5150E08711A}"/>
                </a:ext>
              </a:extLst>
            </p:cNvPr>
            <p:cNvSpPr/>
            <p:nvPr/>
          </p:nvSpPr>
          <p:spPr>
            <a:xfrm>
              <a:off x="2574111" y="2216758"/>
              <a:ext cx="2375260" cy="2375260"/>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D9F3D"/>
                </a:solidFill>
                <a:latin typeface="微软雅黑" panose="020B0503020204020204" pitchFamily="34" charset="-122"/>
                <a:ea typeface="微软雅黑" panose="020B0503020204020204" pitchFamily="34" charset="-122"/>
              </a:endParaRPr>
            </a:p>
          </p:txBody>
        </p:sp>
        <p:sp>
          <p:nvSpPr>
            <p:cNvPr id="38" name="椭圆 37">
              <a:extLst>
                <a:ext uri="{FF2B5EF4-FFF2-40B4-BE49-F238E27FC236}">
                  <a16:creationId xmlns:a16="http://schemas.microsoft.com/office/drawing/2014/main" id="{393056E7-5622-4A8A-92FE-1C7E04E7FCF4}"/>
                </a:ext>
              </a:extLst>
            </p:cNvPr>
            <p:cNvSpPr/>
            <p:nvPr/>
          </p:nvSpPr>
          <p:spPr>
            <a:xfrm>
              <a:off x="2888603" y="2531250"/>
              <a:ext cx="1746275" cy="1746275"/>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微软雅黑" panose="020B0503020204020204" pitchFamily="34" charset="-122"/>
                  <a:ea typeface="微软雅黑" panose="020B0503020204020204" pitchFamily="34" charset="-122"/>
                </a:rPr>
                <a:t>目录</a:t>
              </a:r>
            </a:p>
          </p:txBody>
        </p:sp>
      </p:grpSp>
      <p:grpSp>
        <p:nvGrpSpPr>
          <p:cNvPr id="2" name="组合 1">
            <a:extLst>
              <a:ext uri="{FF2B5EF4-FFF2-40B4-BE49-F238E27FC236}">
                <a16:creationId xmlns:a16="http://schemas.microsoft.com/office/drawing/2014/main" id="{D8A0C40B-2E1A-4770-82A1-86ACE642B40C}"/>
              </a:ext>
            </a:extLst>
          </p:cNvPr>
          <p:cNvGrpSpPr/>
          <p:nvPr/>
        </p:nvGrpSpPr>
        <p:grpSpPr>
          <a:xfrm>
            <a:off x="5915651" y="1763262"/>
            <a:ext cx="4147730" cy="3350380"/>
            <a:chOff x="5886154" y="1733765"/>
            <a:chExt cx="4147730" cy="3350380"/>
          </a:xfrm>
        </p:grpSpPr>
        <p:sp>
          <p:nvSpPr>
            <p:cNvPr id="40" name="Rectangle 39">
              <a:extLst>
                <a:ext uri="{FF2B5EF4-FFF2-40B4-BE49-F238E27FC236}">
                  <a16:creationId xmlns:a16="http://schemas.microsoft.com/office/drawing/2014/main" id="{CECBA366-7BDF-4524-9C32-D5F6BD326400}"/>
                </a:ext>
              </a:extLst>
            </p:cNvPr>
            <p:cNvSpPr>
              <a:spLocks noChangeArrowheads="1"/>
            </p:cNvSpPr>
            <p:nvPr/>
          </p:nvSpPr>
          <p:spPr bwMode="auto">
            <a:xfrm>
              <a:off x="6729695" y="1803135"/>
              <a:ext cx="3263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anose="020B0503020204020204" pitchFamily="34" charset="-122"/>
                  <a:ea typeface="微软雅黑" panose="020B0503020204020204" pitchFamily="34" charset="-122"/>
                </a:rPr>
                <a:t>此处添加标题文本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Rectangle 39">
              <a:extLst>
                <a:ext uri="{FF2B5EF4-FFF2-40B4-BE49-F238E27FC236}">
                  <a16:creationId xmlns:a16="http://schemas.microsoft.com/office/drawing/2014/main" id="{46564799-8A0A-484A-AB3A-D2804ABA2531}"/>
                </a:ext>
              </a:extLst>
            </p:cNvPr>
            <p:cNvSpPr>
              <a:spLocks noChangeArrowheads="1"/>
            </p:cNvSpPr>
            <p:nvPr/>
          </p:nvSpPr>
          <p:spPr bwMode="auto">
            <a:xfrm>
              <a:off x="6770803" y="2157442"/>
              <a:ext cx="326308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write your great  title here</a:t>
              </a:r>
            </a:p>
          </p:txBody>
        </p:sp>
        <p:sp>
          <p:nvSpPr>
            <p:cNvPr id="79" name="椭圆 78">
              <a:extLst>
                <a:ext uri="{FF2B5EF4-FFF2-40B4-BE49-F238E27FC236}">
                  <a16:creationId xmlns:a16="http://schemas.microsoft.com/office/drawing/2014/main" id="{21F5A3BA-F3B4-4E8B-A5C0-2DAD71371A25}"/>
                </a:ext>
              </a:extLst>
            </p:cNvPr>
            <p:cNvSpPr/>
            <p:nvPr/>
          </p:nvSpPr>
          <p:spPr>
            <a:xfrm>
              <a:off x="5886154" y="1733765"/>
              <a:ext cx="667046" cy="667046"/>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0" name="椭圆 79">
              <a:extLst>
                <a:ext uri="{FF2B5EF4-FFF2-40B4-BE49-F238E27FC236}">
                  <a16:creationId xmlns:a16="http://schemas.microsoft.com/office/drawing/2014/main" id="{9342D80E-8B21-4A42-B896-BC28CDBF544F}"/>
                </a:ext>
              </a:extLst>
            </p:cNvPr>
            <p:cNvSpPr/>
            <p:nvPr/>
          </p:nvSpPr>
          <p:spPr>
            <a:xfrm>
              <a:off x="5981404" y="1829015"/>
              <a:ext cx="476546" cy="476546"/>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4" name="Rectangle 39">
              <a:extLst>
                <a:ext uri="{FF2B5EF4-FFF2-40B4-BE49-F238E27FC236}">
                  <a16:creationId xmlns:a16="http://schemas.microsoft.com/office/drawing/2014/main" id="{78B1BBA4-2AF4-4692-8AD1-FBC0BBDAE94B}"/>
                </a:ext>
              </a:extLst>
            </p:cNvPr>
            <p:cNvSpPr>
              <a:spLocks noChangeArrowheads="1"/>
            </p:cNvSpPr>
            <p:nvPr/>
          </p:nvSpPr>
          <p:spPr bwMode="auto">
            <a:xfrm>
              <a:off x="6729695" y="2696946"/>
              <a:ext cx="3263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anose="020B0503020204020204" pitchFamily="34" charset="-122"/>
                  <a:ea typeface="微软雅黑" panose="020B0503020204020204" pitchFamily="34" charset="-122"/>
                </a:rPr>
                <a:t>此处添加标题文本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Rectangle 39">
              <a:extLst>
                <a:ext uri="{FF2B5EF4-FFF2-40B4-BE49-F238E27FC236}">
                  <a16:creationId xmlns:a16="http://schemas.microsoft.com/office/drawing/2014/main" id="{8B832FBF-E2DF-4062-B2B1-A7B7144969DF}"/>
                </a:ext>
              </a:extLst>
            </p:cNvPr>
            <p:cNvSpPr>
              <a:spLocks noChangeArrowheads="1"/>
            </p:cNvSpPr>
            <p:nvPr/>
          </p:nvSpPr>
          <p:spPr bwMode="auto">
            <a:xfrm>
              <a:off x="6770803" y="3051252"/>
              <a:ext cx="326308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write your great  title here</a:t>
              </a:r>
            </a:p>
          </p:txBody>
        </p:sp>
        <p:sp>
          <p:nvSpPr>
            <p:cNvPr id="77" name="椭圆 76">
              <a:extLst>
                <a:ext uri="{FF2B5EF4-FFF2-40B4-BE49-F238E27FC236}">
                  <a16:creationId xmlns:a16="http://schemas.microsoft.com/office/drawing/2014/main" id="{07B88DC9-D97B-40D8-A2CC-6D489D749CF6}"/>
                </a:ext>
              </a:extLst>
            </p:cNvPr>
            <p:cNvSpPr/>
            <p:nvPr/>
          </p:nvSpPr>
          <p:spPr>
            <a:xfrm>
              <a:off x="5886154" y="2627575"/>
              <a:ext cx="667046" cy="667046"/>
            </a:xfrm>
            <a:prstGeom prst="ellipse">
              <a:avLst/>
            </a:prstGeom>
            <a:noFill/>
            <a:ln w="6350">
              <a:solidFill>
                <a:srgbClr val="E63A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8" name="椭圆 77">
              <a:extLst>
                <a:ext uri="{FF2B5EF4-FFF2-40B4-BE49-F238E27FC236}">
                  <a16:creationId xmlns:a16="http://schemas.microsoft.com/office/drawing/2014/main" id="{0EE61114-B08E-4F4C-B9C4-7A839B908008}"/>
                </a:ext>
              </a:extLst>
            </p:cNvPr>
            <p:cNvSpPr/>
            <p:nvPr/>
          </p:nvSpPr>
          <p:spPr>
            <a:xfrm>
              <a:off x="5981404" y="2722825"/>
              <a:ext cx="476546" cy="476546"/>
            </a:xfrm>
            <a:prstGeom prst="ellipse">
              <a:avLst/>
            </a:prstGeom>
            <a:solidFill>
              <a:srgbClr val="E63A9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7" name="Rectangle 39">
              <a:extLst>
                <a:ext uri="{FF2B5EF4-FFF2-40B4-BE49-F238E27FC236}">
                  <a16:creationId xmlns:a16="http://schemas.microsoft.com/office/drawing/2014/main" id="{335F379D-0074-41BB-A7CD-5D75586C65F1}"/>
                </a:ext>
              </a:extLst>
            </p:cNvPr>
            <p:cNvSpPr>
              <a:spLocks noChangeArrowheads="1"/>
            </p:cNvSpPr>
            <p:nvPr/>
          </p:nvSpPr>
          <p:spPr bwMode="auto">
            <a:xfrm>
              <a:off x="6729695" y="3592658"/>
              <a:ext cx="3263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anose="020B0503020204020204" pitchFamily="34" charset="-122"/>
                  <a:ea typeface="微软雅黑" panose="020B0503020204020204" pitchFamily="34" charset="-122"/>
                </a:rPr>
                <a:t>此处添加标题文本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Rectangle 39">
              <a:extLst>
                <a:ext uri="{FF2B5EF4-FFF2-40B4-BE49-F238E27FC236}">
                  <a16:creationId xmlns:a16="http://schemas.microsoft.com/office/drawing/2014/main" id="{3539FA55-6DCF-40E2-AF38-97E6DB97D3A7}"/>
                </a:ext>
              </a:extLst>
            </p:cNvPr>
            <p:cNvSpPr>
              <a:spLocks noChangeArrowheads="1"/>
            </p:cNvSpPr>
            <p:nvPr/>
          </p:nvSpPr>
          <p:spPr bwMode="auto">
            <a:xfrm>
              <a:off x="6770803" y="3946965"/>
              <a:ext cx="326308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write your great  title here</a:t>
              </a:r>
            </a:p>
          </p:txBody>
        </p:sp>
        <p:sp>
          <p:nvSpPr>
            <p:cNvPr id="75" name="椭圆 74">
              <a:extLst>
                <a:ext uri="{FF2B5EF4-FFF2-40B4-BE49-F238E27FC236}">
                  <a16:creationId xmlns:a16="http://schemas.microsoft.com/office/drawing/2014/main" id="{BEA87A07-A887-470B-8C93-C69B1EDFB10E}"/>
                </a:ext>
              </a:extLst>
            </p:cNvPr>
            <p:cNvSpPr/>
            <p:nvPr/>
          </p:nvSpPr>
          <p:spPr>
            <a:xfrm>
              <a:off x="5886154" y="3523288"/>
              <a:ext cx="667046" cy="667046"/>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椭圆 75">
              <a:extLst>
                <a:ext uri="{FF2B5EF4-FFF2-40B4-BE49-F238E27FC236}">
                  <a16:creationId xmlns:a16="http://schemas.microsoft.com/office/drawing/2014/main" id="{5ACC6794-0D59-47CC-BEA8-0D345F32069F}"/>
                </a:ext>
              </a:extLst>
            </p:cNvPr>
            <p:cNvSpPr/>
            <p:nvPr/>
          </p:nvSpPr>
          <p:spPr>
            <a:xfrm>
              <a:off x="5981404" y="3618538"/>
              <a:ext cx="476546" cy="476546"/>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0" name="Rectangle 39">
              <a:extLst>
                <a:ext uri="{FF2B5EF4-FFF2-40B4-BE49-F238E27FC236}">
                  <a16:creationId xmlns:a16="http://schemas.microsoft.com/office/drawing/2014/main" id="{09933259-34A6-4A06-88A5-0E2C5B037E04}"/>
                </a:ext>
              </a:extLst>
            </p:cNvPr>
            <p:cNvSpPr>
              <a:spLocks noChangeArrowheads="1"/>
            </p:cNvSpPr>
            <p:nvPr/>
          </p:nvSpPr>
          <p:spPr bwMode="auto">
            <a:xfrm>
              <a:off x="6729695" y="4486469"/>
              <a:ext cx="3263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anose="020B0503020204020204" pitchFamily="34" charset="-122"/>
                  <a:ea typeface="微软雅黑" panose="020B0503020204020204" pitchFamily="34" charset="-122"/>
                </a:rPr>
                <a:t>此处添加标题文本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Rectangle 39">
              <a:extLst>
                <a:ext uri="{FF2B5EF4-FFF2-40B4-BE49-F238E27FC236}">
                  <a16:creationId xmlns:a16="http://schemas.microsoft.com/office/drawing/2014/main" id="{B94E8D21-C247-4303-81F8-A7C18B636D07}"/>
                </a:ext>
              </a:extLst>
            </p:cNvPr>
            <p:cNvSpPr>
              <a:spLocks noChangeArrowheads="1"/>
            </p:cNvSpPr>
            <p:nvPr/>
          </p:nvSpPr>
          <p:spPr bwMode="auto">
            <a:xfrm>
              <a:off x="6770803" y="4840776"/>
              <a:ext cx="326308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write your great  title here</a:t>
              </a:r>
            </a:p>
          </p:txBody>
        </p:sp>
        <p:sp>
          <p:nvSpPr>
            <p:cNvPr id="73" name="椭圆 72">
              <a:extLst>
                <a:ext uri="{FF2B5EF4-FFF2-40B4-BE49-F238E27FC236}">
                  <a16:creationId xmlns:a16="http://schemas.microsoft.com/office/drawing/2014/main" id="{A54885C8-E7D8-43C1-A8AF-37F7593BE7A0}"/>
                </a:ext>
              </a:extLst>
            </p:cNvPr>
            <p:cNvSpPr/>
            <p:nvPr/>
          </p:nvSpPr>
          <p:spPr>
            <a:xfrm>
              <a:off x="5886154" y="4417099"/>
              <a:ext cx="667046" cy="667046"/>
            </a:xfrm>
            <a:prstGeom prst="ellipse">
              <a:avLst/>
            </a:prstGeom>
            <a:noFill/>
            <a:ln w="6350">
              <a:solidFill>
                <a:srgbClr val="E63A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4" name="椭圆 73">
              <a:extLst>
                <a:ext uri="{FF2B5EF4-FFF2-40B4-BE49-F238E27FC236}">
                  <a16:creationId xmlns:a16="http://schemas.microsoft.com/office/drawing/2014/main" id="{E57C42CB-7A17-4843-B761-873108491358}"/>
                </a:ext>
              </a:extLst>
            </p:cNvPr>
            <p:cNvSpPr/>
            <p:nvPr/>
          </p:nvSpPr>
          <p:spPr>
            <a:xfrm>
              <a:off x="5981404" y="4512349"/>
              <a:ext cx="476546" cy="476546"/>
            </a:xfrm>
            <a:prstGeom prst="ellipse">
              <a:avLst/>
            </a:prstGeom>
            <a:solidFill>
              <a:srgbClr val="E63A9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1000"/>
                                            <p:tgtEl>
                                              <p:spTgt spid="29"/>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435">
                                              <p:stCondLst>
                                                <p:cond delay="0"/>
                                              </p:stCondLst>
                                            </p:cTn>
                                            <p:tgtEl>
                                              <p:spTgt spid="36"/>
                                            </p:tgtEl>
                                          </p:cBhvr>
                                        </p:animEffect>
                                        <p:anim calcmode="lin" valueType="num">
                                          <p:cBhvr>
                                            <p:cTn id="12" dur="1367"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36"/>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36"/>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36"/>
                                            </p:tgtEl>
                                            <p:attrNameLst>
                                              <p:attrName>ppt_y</p:attrName>
                                            </p:attrNameLst>
                                          </p:cBhvr>
                                          <p:tavLst>
                                            <p:tav tm="0" fmla="#ppt_y-sin(pi*$)/81">
                                              <p:val>
                                                <p:fltVal val="0"/>
                                              </p:val>
                                            </p:tav>
                                            <p:tav tm="100000">
                                              <p:val>
                                                <p:fltVal val="1"/>
                                              </p:val>
                                            </p:tav>
                                          </p:tavLst>
                                        </p:anim>
                                        <p:animScale>
                                          <p:cBhvr>
                                            <p:cTn id="17" dur="20">
                                              <p:stCondLst>
                                                <p:cond delay="487"/>
                                              </p:stCondLst>
                                            </p:cTn>
                                            <p:tgtEl>
                                              <p:spTgt spid="36"/>
                                            </p:tgtEl>
                                          </p:cBhvr>
                                          <p:to x="100000" y="60000"/>
                                        </p:animScale>
                                        <p:animScale>
                                          <p:cBhvr>
                                            <p:cTn id="18" dur="124" decel="50000">
                                              <p:stCondLst>
                                                <p:cond delay="507"/>
                                              </p:stCondLst>
                                            </p:cTn>
                                            <p:tgtEl>
                                              <p:spTgt spid="36"/>
                                            </p:tgtEl>
                                          </p:cBhvr>
                                          <p:to x="100000" y="100000"/>
                                        </p:animScale>
                                        <p:animScale>
                                          <p:cBhvr>
                                            <p:cTn id="19" dur="20">
                                              <p:stCondLst>
                                                <p:cond delay="984"/>
                                              </p:stCondLst>
                                            </p:cTn>
                                            <p:tgtEl>
                                              <p:spTgt spid="36"/>
                                            </p:tgtEl>
                                          </p:cBhvr>
                                          <p:to x="100000" y="80000"/>
                                        </p:animScale>
                                        <p:animScale>
                                          <p:cBhvr>
                                            <p:cTn id="20" dur="124" decel="50000">
                                              <p:stCondLst>
                                                <p:cond delay="1004"/>
                                              </p:stCondLst>
                                            </p:cTn>
                                            <p:tgtEl>
                                              <p:spTgt spid="36"/>
                                            </p:tgtEl>
                                          </p:cBhvr>
                                          <p:to x="100000" y="100000"/>
                                        </p:animScale>
                                        <p:animScale>
                                          <p:cBhvr>
                                            <p:cTn id="21" dur="20">
                                              <p:stCondLst>
                                                <p:cond delay="1231"/>
                                              </p:stCondLst>
                                            </p:cTn>
                                            <p:tgtEl>
                                              <p:spTgt spid="36"/>
                                            </p:tgtEl>
                                          </p:cBhvr>
                                          <p:to x="100000" y="90000"/>
                                        </p:animScale>
                                        <p:animScale>
                                          <p:cBhvr>
                                            <p:cTn id="22" dur="124" decel="50000">
                                              <p:stCondLst>
                                                <p:cond delay="1251"/>
                                              </p:stCondLst>
                                            </p:cTn>
                                            <p:tgtEl>
                                              <p:spTgt spid="36"/>
                                            </p:tgtEl>
                                          </p:cBhvr>
                                          <p:to x="100000" y="100000"/>
                                        </p:animScale>
                                        <p:animScale>
                                          <p:cBhvr>
                                            <p:cTn id="23" dur="20">
                                              <p:stCondLst>
                                                <p:cond delay="1356"/>
                                              </p:stCondLst>
                                            </p:cTn>
                                            <p:tgtEl>
                                              <p:spTgt spid="36"/>
                                            </p:tgtEl>
                                          </p:cBhvr>
                                          <p:to x="100000" y="95000"/>
                                        </p:animScale>
                                        <p:animScale>
                                          <p:cBhvr>
                                            <p:cTn id="24" dur="124" decel="50000">
                                              <p:stCondLst>
                                                <p:cond delay="1376"/>
                                              </p:stCondLst>
                                            </p:cTn>
                                            <p:tgtEl>
                                              <p:spTgt spid="36"/>
                                            </p:tgtEl>
                                          </p:cBhvr>
                                          <p:to x="100000" y="100000"/>
                                        </p:animScale>
                                      </p:childTnLst>
                                    </p:cTn>
                                  </p:par>
                                </p:childTnLst>
                              </p:cTn>
                            </p:par>
                            <p:par>
                              <p:cTn id="25" fill="hold">
                                <p:stCondLst>
                                  <p:cond delay="2500"/>
                                </p:stCondLst>
                                <p:childTnLst>
                                  <p:par>
                                    <p:cTn id="26" presetID="2" presetClass="entr" presetSubtype="8" fill="hold" nodeType="afterEffect" p14:presetBounceEnd="58000">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14:bounceEnd="58000">
                                          <p:cBhvr additive="base">
                                            <p:cTn id="28"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2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1000"/>
                                            <p:tgtEl>
                                              <p:spTgt spid="29"/>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435">
                                              <p:stCondLst>
                                                <p:cond delay="0"/>
                                              </p:stCondLst>
                                            </p:cTn>
                                            <p:tgtEl>
                                              <p:spTgt spid="36"/>
                                            </p:tgtEl>
                                          </p:cBhvr>
                                        </p:animEffect>
                                        <p:anim calcmode="lin" valueType="num">
                                          <p:cBhvr>
                                            <p:cTn id="12" dur="1367"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36"/>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36"/>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36"/>
                                            </p:tgtEl>
                                            <p:attrNameLst>
                                              <p:attrName>ppt_y</p:attrName>
                                            </p:attrNameLst>
                                          </p:cBhvr>
                                          <p:tavLst>
                                            <p:tav tm="0" fmla="#ppt_y-sin(pi*$)/81">
                                              <p:val>
                                                <p:fltVal val="0"/>
                                              </p:val>
                                            </p:tav>
                                            <p:tav tm="100000">
                                              <p:val>
                                                <p:fltVal val="1"/>
                                              </p:val>
                                            </p:tav>
                                          </p:tavLst>
                                        </p:anim>
                                        <p:animScale>
                                          <p:cBhvr>
                                            <p:cTn id="17" dur="20">
                                              <p:stCondLst>
                                                <p:cond delay="487"/>
                                              </p:stCondLst>
                                            </p:cTn>
                                            <p:tgtEl>
                                              <p:spTgt spid="36"/>
                                            </p:tgtEl>
                                          </p:cBhvr>
                                          <p:to x="100000" y="60000"/>
                                        </p:animScale>
                                        <p:animScale>
                                          <p:cBhvr>
                                            <p:cTn id="18" dur="124" decel="50000">
                                              <p:stCondLst>
                                                <p:cond delay="507"/>
                                              </p:stCondLst>
                                            </p:cTn>
                                            <p:tgtEl>
                                              <p:spTgt spid="36"/>
                                            </p:tgtEl>
                                          </p:cBhvr>
                                          <p:to x="100000" y="100000"/>
                                        </p:animScale>
                                        <p:animScale>
                                          <p:cBhvr>
                                            <p:cTn id="19" dur="20">
                                              <p:stCondLst>
                                                <p:cond delay="984"/>
                                              </p:stCondLst>
                                            </p:cTn>
                                            <p:tgtEl>
                                              <p:spTgt spid="36"/>
                                            </p:tgtEl>
                                          </p:cBhvr>
                                          <p:to x="100000" y="80000"/>
                                        </p:animScale>
                                        <p:animScale>
                                          <p:cBhvr>
                                            <p:cTn id="20" dur="124" decel="50000">
                                              <p:stCondLst>
                                                <p:cond delay="1004"/>
                                              </p:stCondLst>
                                            </p:cTn>
                                            <p:tgtEl>
                                              <p:spTgt spid="36"/>
                                            </p:tgtEl>
                                          </p:cBhvr>
                                          <p:to x="100000" y="100000"/>
                                        </p:animScale>
                                        <p:animScale>
                                          <p:cBhvr>
                                            <p:cTn id="21" dur="20">
                                              <p:stCondLst>
                                                <p:cond delay="1231"/>
                                              </p:stCondLst>
                                            </p:cTn>
                                            <p:tgtEl>
                                              <p:spTgt spid="36"/>
                                            </p:tgtEl>
                                          </p:cBhvr>
                                          <p:to x="100000" y="90000"/>
                                        </p:animScale>
                                        <p:animScale>
                                          <p:cBhvr>
                                            <p:cTn id="22" dur="124" decel="50000">
                                              <p:stCondLst>
                                                <p:cond delay="1251"/>
                                              </p:stCondLst>
                                            </p:cTn>
                                            <p:tgtEl>
                                              <p:spTgt spid="36"/>
                                            </p:tgtEl>
                                          </p:cBhvr>
                                          <p:to x="100000" y="100000"/>
                                        </p:animScale>
                                        <p:animScale>
                                          <p:cBhvr>
                                            <p:cTn id="23" dur="20">
                                              <p:stCondLst>
                                                <p:cond delay="1356"/>
                                              </p:stCondLst>
                                            </p:cTn>
                                            <p:tgtEl>
                                              <p:spTgt spid="36"/>
                                            </p:tgtEl>
                                          </p:cBhvr>
                                          <p:to x="100000" y="95000"/>
                                        </p:animScale>
                                        <p:animScale>
                                          <p:cBhvr>
                                            <p:cTn id="24" dur="124" decel="50000">
                                              <p:stCondLst>
                                                <p:cond delay="1376"/>
                                              </p:stCondLst>
                                            </p:cTn>
                                            <p:tgtEl>
                                              <p:spTgt spid="36"/>
                                            </p:tgtEl>
                                          </p:cBhvr>
                                          <p:to x="100000" y="100000"/>
                                        </p:animScale>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1000" fill="hold"/>
                                            <p:tgtEl>
                                              <p:spTgt spid="2"/>
                                            </p:tgtEl>
                                            <p:attrNameLst>
                                              <p:attrName>ppt_x</p:attrName>
                                            </p:attrNameLst>
                                          </p:cBhvr>
                                          <p:tavLst>
                                            <p:tav tm="0">
                                              <p:val>
                                                <p:strVal val="0-#ppt_w/2"/>
                                              </p:val>
                                            </p:tav>
                                            <p:tav tm="100000">
                                              <p:val>
                                                <p:strVal val="#ppt_x"/>
                                              </p:val>
                                            </p:tav>
                                          </p:tavLst>
                                        </p:anim>
                                        <p:anim calcmode="lin" valueType="num">
                                          <p:cBhvr additive="base">
                                            <p:cTn id="2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850EB271-00DD-49CD-96E8-4EBE218BE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18" name="组合 17">
            <a:extLst>
              <a:ext uri="{FF2B5EF4-FFF2-40B4-BE49-F238E27FC236}">
                <a16:creationId xmlns:a16="http://schemas.microsoft.com/office/drawing/2014/main" id="{A1F90AB2-1483-4E93-B270-FC018159574C}"/>
              </a:ext>
            </a:extLst>
          </p:cNvPr>
          <p:cNvGrpSpPr/>
          <p:nvPr/>
        </p:nvGrpSpPr>
        <p:grpSpPr>
          <a:xfrm>
            <a:off x="3933779" y="3388825"/>
            <a:ext cx="4339650" cy="1727555"/>
            <a:chOff x="4714071" y="2612880"/>
            <a:chExt cx="5526556" cy="2200046"/>
          </a:xfrm>
        </p:grpSpPr>
        <p:sp>
          <p:nvSpPr>
            <p:cNvPr id="19" name="矩形 18">
              <a:extLst>
                <a:ext uri="{FF2B5EF4-FFF2-40B4-BE49-F238E27FC236}">
                  <a16:creationId xmlns:a16="http://schemas.microsoft.com/office/drawing/2014/main" id="{989A5C2F-DD73-4631-A30E-65F192134500}"/>
                </a:ext>
              </a:extLst>
            </p:cNvPr>
            <p:cNvSpPr/>
            <p:nvPr/>
          </p:nvSpPr>
          <p:spPr>
            <a:xfrm>
              <a:off x="4714071" y="2612880"/>
              <a:ext cx="5526556" cy="1175863"/>
            </a:xfrm>
            <a:prstGeom prst="rect">
              <a:avLst/>
            </a:prstGeom>
          </p:spPr>
          <p:txBody>
            <a:bodyPr wrap="none">
              <a:spAutoFit/>
            </a:bodyPr>
            <a:lstStyle/>
            <a:p>
              <a:r>
                <a:rPr kumimoji="1" lang="zh-CN" altLang="en-US" sz="5300" dirty="0">
                  <a:solidFill>
                    <a:srgbClr val="E63A90"/>
                  </a:solidFill>
                  <a:latin typeface="微软雅黑" panose="020B0503020204020204" pitchFamily="34" charset="-122"/>
                  <a:ea typeface="微软雅黑" panose="020B0503020204020204" pitchFamily="34" charset="-122"/>
                </a:rPr>
                <a:t>加入你的标题</a:t>
              </a:r>
            </a:p>
          </p:txBody>
        </p:sp>
        <p:sp>
          <p:nvSpPr>
            <p:cNvPr id="22" name="矩形 21">
              <a:extLst>
                <a:ext uri="{FF2B5EF4-FFF2-40B4-BE49-F238E27FC236}">
                  <a16:creationId xmlns:a16="http://schemas.microsoft.com/office/drawing/2014/main" id="{338A9F31-831D-46F4-A614-F20940B7BCDF}"/>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id="{9E473A9F-80BA-442B-952F-F490B5B78C81}"/>
              </a:ext>
            </a:extLst>
          </p:cNvPr>
          <p:cNvGrpSpPr/>
          <p:nvPr/>
        </p:nvGrpSpPr>
        <p:grpSpPr>
          <a:xfrm>
            <a:off x="5070439" y="1125278"/>
            <a:ext cx="2065702" cy="2065702"/>
            <a:chOff x="2574111" y="2216758"/>
            <a:chExt cx="2375260" cy="2375260"/>
          </a:xfrm>
        </p:grpSpPr>
        <p:sp>
          <p:nvSpPr>
            <p:cNvPr id="24" name="椭圆 23">
              <a:extLst>
                <a:ext uri="{FF2B5EF4-FFF2-40B4-BE49-F238E27FC236}">
                  <a16:creationId xmlns:a16="http://schemas.microsoft.com/office/drawing/2014/main" id="{DF2B4D44-FA9C-4979-B41F-4427A9CADB53}"/>
                </a:ext>
              </a:extLst>
            </p:cNvPr>
            <p:cNvSpPr/>
            <p:nvPr/>
          </p:nvSpPr>
          <p:spPr>
            <a:xfrm>
              <a:off x="2574111" y="2216758"/>
              <a:ext cx="2375260" cy="2375260"/>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D9F3D"/>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DF6D50E5-F603-42E7-95BE-F72A39C0757B}"/>
                </a:ext>
              </a:extLst>
            </p:cNvPr>
            <p:cNvSpPr/>
            <p:nvPr/>
          </p:nvSpPr>
          <p:spPr>
            <a:xfrm>
              <a:off x="2888603" y="2531250"/>
              <a:ext cx="1746275" cy="1746275"/>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000"/>
                                        <p:tgtEl>
                                          <p:spTgt spid="17"/>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435">
                                          <p:stCondLst>
                                            <p:cond delay="0"/>
                                          </p:stCondLst>
                                        </p:cTn>
                                        <p:tgtEl>
                                          <p:spTgt spid="23"/>
                                        </p:tgtEl>
                                      </p:cBhvr>
                                    </p:animEffect>
                                    <p:anim calcmode="lin" valueType="num">
                                      <p:cBhvr>
                                        <p:cTn id="1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17" dur="20">
                                          <p:stCondLst>
                                            <p:cond delay="487"/>
                                          </p:stCondLst>
                                        </p:cTn>
                                        <p:tgtEl>
                                          <p:spTgt spid="23"/>
                                        </p:tgtEl>
                                      </p:cBhvr>
                                      <p:to x="100000" y="60000"/>
                                    </p:animScale>
                                    <p:animScale>
                                      <p:cBhvr>
                                        <p:cTn id="18" dur="124" decel="50000">
                                          <p:stCondLst>
                                            <p:cond delay="507"/>
                                          </p:stCondLst>
                                        </p:cTn>
                                        <p:tgtEl>
                                          <p:spTgt spid="23"/>
                                        </p:tgtEl>
                                      </p:cBhvr>
                                      <p:to x="100000" y="100000"/>
                                    </p:animScale>
                                    <p:animScale>
                                      <p:cBhvr>
                                        <p:cTn id="19" dur="20">
                                          <p:stCondLst>
                                            <p:cond delay="984"/>
                                          </p:stCondLst>
                                        </p:cTn>
                                        <p:tgtEl>
                                          <p:spTgt spid="23"/>
                                        </p:tgtEl>
                                      </p:cBhvr>
                                      <p:to x="100000" y="80000"/>
                                    </p:animScale>
                                    <p:animScale>
                                      <p:cBhvr>
                                        <p:cTn id="20" dur="124" decel="50000">
                                          <p:stCondLst>
                                            <p:cond delay="1004"/>
                                          </p:stCondLst>
                                        </p:cTn>
                                        <p:tgtEl>
                                          <p:spTgt spid="23"/>
                                        </p:tgtEl>
                                      </p:cBhvr>
                                      <p:to x="100000" y="100000"/>
                                    </p:animScale>
                                    <p:animScale>
                                      <p:cBhvr>
                                        <p:cTn id="21" dur="20">
                                          <p:stCondLst>
                                            <p:cond delay="1231"/>
                                          </p:stCondLst>
                                        </p:cTn>
                                        <p:tgtEl>
                                          <p:spTgt spid="23"/>
                                        </p:tgtEl>
                                      </p:cBhvr>
                                      <p:to x="100000" y="90000"/>
                                    </p:animScale>
                                    <p:animScale>
                                      <p:cBhvr>
                                        <p:cTn id="22" dur="124" decel="50000">
                                          <p:stCondLst>
                                            <p:cond delay="1251"/>
                                          </p:stCondLst>
                                        </p:cTn>
                                        <p:tgtEl>
                                          <p:spTgt spid="23"/>
                                        </p:tgtEl>
                                      </p:cBhvr>
                                      <p:to x="100000" y="100000"/>
                                    </p:animScale>
                                    <p:animScale>
                                      <p:cBhvr>
                                        <p:cTn id="23" dur="20">
                                          <p:stCondLst>
                                            <p:cond delay="1356"/>
                                          </p:stCondLst>
                                        </p:cTn>
                                        <p:tgtEl>
                                          <p:spTgt spid="23"/>
                                        </p:tgtEl>
                                      </p:cBhvr>
                                      <p:to x="100000" y="95000"/>
                                    </p:animScale>
                                    <p:animScale>
                                      <p:cBhvr>
                                        <p:cTn id="24" dur="124" decel="50000">
                                          <p:stCondLst>
                                            <p:cond delay="1376"/>
                                          </p:stCondLst>
                                        </p:cTn>
                                        <p:tgtEl>
                                          <p:spTgt spid="23"/>
                                        </p:tgtEl>
                                      </p:cBhvr>
                                      <p:to x="100000" y="100000"/>
                                    </p:animScale>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a:extLst>
              <a:ext uri="{FF2B5EF4-FFF2-40B4-BE49-F238E27FC236}">
                <a16:creationId xmlns:a16="http://schemas.microsoft.com/office/drawing/2014/main" id="{19119984-39FB-44F7-BB17-531A5214A747}"/>
              </a:ext>
            </a:extLst>
          </p:cNvPr>
          <p:cNvGrpSpPr/>
          <p:nvPr/>
        </p:nvGrpSpPr>
        <p:grpSpPr>
          <a:xfrm flipH="1">
            <a:off x="1328840" y="1806725"/>
            <a:ext cx="9557672" cy="4679860"/>
            <a:chOff x="901874" y="1599468"/>
            <a:chExt cx="10507980" cy="5145174"/>
          </a:xfrm>
        </p:grpSpPr>
        <p:sp>
          <p:nvSpPr>
            <p:cNvPr id="5" name="矩形 4">
              <a:extLst>
                <a:ext uri="{FF2B5EF4-FFF2-40B4-BE49-F238E27FC236}">
                  <a16:creationId xmlns:a16="http://schemas.microsoft.com/office/drawing/2014/main" id="{22C4B0A1-67D7-42A4-88F1-A9FEA40142EA}"/>
                </a:ext>
              </a:extLst>
            </p:cNvPr>
            <p:cNvSpPr/>
            <p:nvPr/>
          </p:nvSpPr>
          <p:spPr>
            <a:xfrm>
              <a:off x="901874" y="1599468"/>
              <a:ext cx="4045907" cy="5145172"/>
            </a:xfrm>
            <a:prstGeom prst="rect">
              <a:avLst/>
            </a:prstGeom>
            <a:blipFill dpi="0" rotWithShape="1">
              <a:blip r:embed="rId8">
                <a:extLst>
                  <a:ext uri="{BEBA8EAE-BF5A-486C-A8C5-ECC9F3942E4B}">
                    <a14:imgProps xmlns:a14="http://schemas.microsoft.com/office/drawing/2010/main">
                      <a14:imgLayer r:embed="rId9">
                        <a14:imgEffect>
                          <a14:saturation sat="0"/>
                        </a14:imgEffect>
                      </a14:imgLayer>
                    </a14:imgProps>
                  </a:ext>
                </a:extLst>
              </a:blip>
              <a:srcRect/>
              <a:tile tx="0" ty="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品 2">
              <a:extLst>
                <a:ext uri="{FF2B5EF4-FFF2-40B4-BE49-F238E27FC236}">
                  <a16:creationId xmlns:a16="http://schemas.microsoft.com/office/drawing/2014/main" id="{3FF44679-9C26-428F-A633-DD1758D19ECD}"/>
                </a:ext>
              </a:extLst>
            </p:cNvPr>
            <p:cNvSpPr>
              <a:spLocks noChangeArrowheads="1"/>
            </p:cNvSpPr>
            <p:nvPr/>
          </p:nvSpPr>
          <p:spPr bwMode="auto">
            <a:xfrm>
              <a:off x="5053504" y="1599468"/>
              <a:ext cx="6356350" cy="2941723"/>
            </a:xfrm>
            <a:prstGeom prst="rect">
              <a:avLst/>
            </a:prstGeom>
            <a:solidFill>
              <a:srgbClr val="47BC7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7" name="15">
              <a:extLst>
                <a:ext uri="{FF2B5EF4-FFF2-40B4-BE49-F238E27FC236}">
                  <a16:creationId xmlns:a16="http://schemas.microsoft.com/office/drawing/2014/main" id="{EC1B371E-4D09-420D-85BF-39A3631FB799}"/>
                </a:ext>
              </a:extLst>
            </p:cNvPr>
            <p:cNvSpPr>
              <a:spLocks noChangeArrowheads="1"/>
            </p:cNvSpPr>
            <p:nvPr>
              <p:custDataLst>
                <p:tags r:id="rId1"/>
              </p:custDataLst>
            </p:nvPr>
          </p:nvSpPr>
          <p:spPr bwMode="auto">
            <a:xfrm>
              <a:off x="5174154" y="2801291"/>
              <a:ext cx="5837238" cy="1319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9" name="PA_图片 7">
              <a:extLst>
                <a:ext uri="{FF2B5EF4-FFF2-40B4-BE49-F238E27FC236}">
                  <a16:creationId xmlns:a16="http://schemas.microsoft.com/office/drawing/2014/main" id="{54C6A7D4-1859-4B5C-A119-51D90AFE0D41}"/>
                </a:ext>
              </a:extLst>
            </p:cNvPr>
            <p:cNvPicPr>
              <a:picLocks noChangeAspect="1" noChangeArrowheads="1"/>
            </p:cNvPicPr>
            <p:nvPr>
              <p:custDataLst>
                <p:tags r:id="rId2"/>
              </p:custDataLst>
            </p:nvPr>
          </p:nvPicPr>
          <p:blipFill>
            <a:blip r:embed="rId1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l="51797" r="1282" b="6233"/>
            <a:stretch>
              <a:fillRect/>
            </a:stretch>
          </p:blipFill>
          <p:spPr bwMode="auto">
            <a:xfrm>
              <a:off x="9906492" y="4741216"/>
              <a:ext cx="1503362" cy="2003425"/>
            </a:xfrm>
            <a:prstGeom prst="rect">
              <a:avLst/>
            </a:prstGeom>
            <a:blipFill>
              <a:blip r:embed="rId12"/>
              <a:stretch>
                <a:fillRect/>
              </a:stretch>
            </a:blipFill>
            <a:ln>
              <a:noFill/>
            </a:ln>
            <a:extLst/>
          </p:spPr>
        </p:pic>
        <p:sp>
          <p:nvSpPr>
            <p:cNvPr id="10" name="9">
              <a:extLst>
                <a:ext uri="{FF2B5EF4-FFF2-40B4-BE49-F238E27FC236}">
                  <a16:creationId xmlns:a16="http://schemas.microsoft.com/office/drawing/2014/main" id="{F51E3C5D-490E-44AD-8182-DE7E73659274}"/>
                </a:ext>
              </a:extLst>
            </p:cNvPr>
            <p:cNvSpPr>
              <a:spLocks noChangeArrowheads="1"/>
            </p:cNvSpPr>
            <p:nvPr/>
          </p:nvSpPr>
          <p:spPr bwMode="auto">
            <a:xfrm>
              <a:off x="5053504" y="4725342"/>
              <a:ext cx="4732338" cy="2019300"/>
            </a:xfrm>
            <a:prstGeom prst="rect">
              <a:avLst/>
            </a:prstGeom>
            <a:solidFill>
              <a:srgbClr val="E63A9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1" name="15">
              <a:extLst>
                <a:ext uri="{FF2B5EF4-FFF2-40B4-BE49-F238E27FC236}">
                  <a16:creationId xmlns:a16="http://schemas.microsoft.com/office/drawing/2014/main" id="{D33E6418-C298-49D4-9A61-711A9FCFB22F}"/>
                </a:ext>
              </a:extLst>
            </p:cNvPr>
            <p:cNvSpPr>
              <a:spLocks noChangeArrowheads="1"/>
            </p:cNvSpPr>
            <p:nvPr>
              <p:custDataLst>
                <p:tags r:id="rId3"/>
              </p:custDataLst>
            </p:nvPr>
          </p:nvSpPr>
          <p:spPr bwMode="auto">
            <a:xfrm>
              <a:off x="5264642" y="5547666"/>
              <a:ext cx="4343400" cy="97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2" name="12">
              <a:extLst>
                <a:ext uri="{FF2B5EF4-FFF2-40B4-BE49-F238E27FC236}">
                  <a16:creationId xmlns:a16="http://schemas.microsoft.com/office/drawing/2014/main" id="{0ED7E00A-DE00-4F4C-BA66-799FDCD6C65A}"/>
                </a:ext>
              </a:extLst>
            </p:cNvPr>
            <p:cNvSpPr>
              <a:spLocks noChangeArrowheads="1"/>
            </p:cNvSpPr>
            <p:nvPr>
              <p:custDataLst>
                <p:tags r:id="rId4"/>
              </p:custDataLst>
            </p:nvPr>
          </p:nvSpPr>
          <p:spPr bwMode="auto">
            <a:xfrm>
              <a:off x="5174154" y="2032941"/>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b="1">
                <a:solidFill>
                  <a:srgbClr val="000000"/>
                </a:solidFill>
                <a:sym typeface="宋体" panose="02010600030101010101" pitchFamily="2" charset="-122"/>
              </a:endParaRPr>
            </a:p>
          </p:txBody>
        </p:sp>
        <p:sp>
          <p:nvSpPr>
            <p:cNvPr id="13" name="13">
              <a:extLst>
                <a:ext uri="{FF2B5EF4-FFF2-40B4-BE49-F238E27FC236}">
                  <a16:creationId xmlns:a16="http://schemas.microsoft.com/office/drawing/2014/main" id="{312C9EBD-5602-42A2-BF97-DC06CB6820FB}"/>
                </a:ext>
              </a:extLst>
            </p:cNvPr>
            <p:cNvSpPr>
              <a:spLocks noChangeArrowheads="1"/>
            </p:cNvSpPr>
            <p:nvPr>
              <p:custDataLst>
                <p:tags r:id="rId5"/>
              </p:custDataLst>
            </p:nvPr>
          </p:nvSpPr>
          <p:spPr bwMode="auto">
            <a:xfrm>
              <a:off x="6303213" y="4960291"/>
              <a:ext cx="3304829" cy="43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rgbClr val="000000"/>
                </a:solidFill>
                <a:sym typeface="宋体" panose="02010600030101010101" pitchFamily="2" charset="-122"/>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ppt_x"/>
                                          </p:val>
                                        </p:tav>
                                        <p:tav tm="100000">
                                          <p:val>
                                            <p:strVal val="#ppt_x"/>
                                          </p:val>
                                        </p:tav>
                                      </p:tavLst>
                                    </p:anim>
                                    <p:anim calcmode="lin" valueType="num">
                                      <p:cBhvr additive="base">
                                        <p:cTn id="14" dur="125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6">
            <a:extLst>
              <a:ext uri="{FF2B5EF4-FFF2-40B4-BE49-F238E27FC236}">
                <a16:creationId xmlns:a16="http://schemas.microsoft.com/office/drawing/2014/main" id="{81643D98-90E2-4DEF-9082-70199E4CB577}"/>
              </a:ext>
            </a:extLst>
          </p:cNvPr>
          <p:cNvGrpSpPr>
            <a:grpSpLocks/>
          </p:cNvGrpSpPr>
          <p:nvPr/>
        </p:nvGrpSpPr>
        <p:grpSpPr bwMode="auto">
          <a:xfrm>
            <a:off x="2873330" y="2849245"/>
            <a:ext cx="6439676" cy="5278546"/>
            <a:chOff x="4351277" y="3064874"/>
            <a:chExt cx="4735660" cy="4047963"/>
          </a:xfrm>
          <a:solidFill>
            <a:srgbClr val="00B050"/>
          </a:solidFill>
        </p:grpSpPr>
        <p:sp>
          <p:nvSpPr>
            <p:cNvPr id="14" name="空心弧 13">
              <a:extLst>
                <a:ext uri="{FF2B5EF4-FFF2-40B4-BE49-F238E27FC236}">
                  <a16:creationId xmlns:a16="http://schemas.microsoft.com/office/drawing/2014/main" id="{22F507BC-D985-4ADD-AC64-A099A17887B5}"/>
                </a:ext>
              </a:extLst>
            </p:cNvPr>
            <p:cNvSpPr/>
            <p:nvPr/>
          </p:nvSpPr>
          <p:spPr>
            <a:xfrm>
              <a:off x="4886282" y="3483296"/>
              <a:ext cx="3629138" cy="3629541"/>
            </a:xfrm>
            <a:prstGeom prst="blockArc">
              <a:avLst>
                <a:gd name="adj1" fmla="val 10800000"/>
                <a:gd name="adj2" fmla="val 118155"/>
                <a:gd name="adj3" fmla="val 13775"/>
              </a:avLst>
            </a:prstGeom>
            <a:solidFill>
              <a:srgbClr val="47BC72"/>
            </a:solidFill>
            <a:ln w="12700" cap="flat" cmpd="sng" algn="ctr">
              <a:solidFill>
                <a:srgbClr val="47BC7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nvGrpSpPr>
            <p:cNvPr id="15" name="组合 18">
              <a:extLst>
                <a:ext uri="{FF2B5EF4-FFF2-40B4-BE49-F238E27FC236}">
                  <a16:creationId xmlns:a16="http://schemas.microsoft.com/office/drawing/2014/main" id="{E061AD37-FFF6-41A2-B3BD-3754EDFA2420}"/>
                </a:ext>
              </a:extLst>
            </p:cNvPr>
            <p:cNvGrpSpPr>
              <a:grpSpLocks/>
            </p:cNvGrpSpPr>
            <p:nvPr/>
          </p:nvGrpSpPr>
          <p:grpSpPr bwMode="auto">
            <a:xfrm>
              <a:off x="4351277" y="3064874"/>
              <a:ext cx="4735660" cy="2232926"/>
              <a:chOff x="4351277" y="3064874"/>
              <a:chExt cx="4735660" cy="2232926"/>
            </a:xfrm>
            <a:grpFill/>
          </p:grpSpPr>
          <p:grpSp>
            <p:nvGrpSpPr>
              <p:cNvPr id="16" name="组合 15">
                <a:extLst>
                  <a:ext uri="{FF2B5EF4-FFF2-40B4-BE49-F238E27FC236}">
                    <a16:creationId xmlns:a16="http://schemas.microsoft.com/office/drawing/2014/main" id="{2EE48E1E-E95F-49BA-BD7D-CB682A899420}"/>
                  </a:ext>
                </a:extLst>
              </p:cNvPr>
              <p:cNvGrpSpPr/>
              <p:nvPr/>
            </p:nvGrpSpPr>
            <p:grpSpPr>
              <a:xfrm>
                <a:off x="8516186" y="5132112"/>
                <a:ext cx="570751" cy="165688"/>
                <a:chOff x="7856113" y="3986011"/>
                <a:chExt cx="488007" cy="141668"/>
              </a:xfrm>
              <a:grpFill/>
            </p:grpSpPr>
            <p:cxnSp>
              <p:nvCxnSpPr>
                <p:cNvPr id="32" name="直接连接符 31">
                  <a:extLst>
                    <a:ext uri="{FF2B5EF4-FFF2-40B4-BE49-F238E27FC236}">
                      <a16:creationId xmlns:a16="http://schemas.microsoft.com/office/drawing/2014/main" id="{7F460377-776F-4B43-9C00-121F334E6B7F}"/>
                    </a:ext>
                  </a:extLst>
                </p:cNvPr>
                <p:cNvCxnSpPr/>
                <p:nvPr/>
              </p:nvCxnSpPr>
              <p:spPr>
                <a:xfrm>
                  <a:off x="7856113" y="4056845"/>
                  <a:ext cx="359419" cy="0"/>
                </a:xfrm>
                <a:prstGeom prst="line">
                  <a:avLst/>
                </a:prstGeom>
                <a:grpFill/>
                <a:ln w="22225" cap="flat" cmpd="sng" algn="ctr">
                  <a:solidFill>
                    <a:srgbClr val="E63A90"/>
                  </a:solidFill>
                  <a:prstDash val="solid"/>
                  <a:miter lim="800000"/>
                </a:ln>
                <a:effectLst/>
              </p:spPr>
            </p:cxnSp>
            <p:sp>
              <p:nvSpPr>
                <p:cNvPr id="33" name="椭圆 32">
                  <a:extLst>
                    <a:ext uri="{FF2B5EF4-FFF2-40B4-BE49-F238E27FC236}">
                      <a16:creationId xmlns:a16="http://schemas.microsoft.com/office/drawing/2014/main" id="{FC49ECD4-E3A0-4DC3-9A80-95EFBEA9C9FF}"/>
                    </a:ext>
                  </a:extLst>
                </p:cNvPr>
                <p:cNvSpPr/>
                <p:nvPr/>
              </p:nvSpPr>
              <p:spPr>
                <a:xfrm>
                  <a:off x="8202452" y="3986011"/>
                  <a:ext cx="141668" cy="141668"/>
                </a:xfrm>
                <a:prstGeom prst="ellipse">
                  <a:avLst/>
                </a:prstGeom>
                <a:solidFill>
                  <a:srgbClr val="E63A90"/>
                </a:solidFill>
                <a:ln w="12700" cap="flat" cmpd="sng" algn="ctr">
                  <a:solidFill>
                    <a:srgbClr val="E63A9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grpSp>
            <p:nvGrpSpPr>
              <p:cNvPr id="17" name="组合 16">
                <a:extLst>
                  <a:ext uri="{FF2B5EF4-FFF2-40B4-BE49-F238E27FC236}">
                    <a16:creationId xmlns:a16="http://schemas.microsoft.com/office/drawing/2014/main" id="{D41CD075-D3F8-47D0-BC30-675D228F0DB0}"/>
                  </a:ext>
                </a:extLst>
              </p:cNvPr>
              <p:cNvGrpSpPr/>
              <p:nvPr/>
            </p:nvGrpSpPr>
            <p:grpSpPr>
              <a:xfrm rot="19878410">
                <a:off x="8123180" y="4055012"/>
                <a:ext cx="570751" cy="165688"/>
                <a:chOff x="7856113" y="3986011"/>
                <a:chExt cx="488007" cy="141668"/>
              </a:xfrm>
              <a:grpFill/>
            </p:grpSpPr>
            <p:cxnSp>
              <p:nvCxnSpPr>
                <p:cNvPr id="30" name="直接连接符 29">
                  <a:extLst>
                    <a:ext uri="{FF2B5EF4-FFF2-40B4-BE49-F238E27FC236}">
                      <a16:creationId xmlns:a16="http://schemas.microsoft.com/office/drawing/2014/main" id="{5CF4FD9B-745E-45ED-8169-CCF2D6D66521}"/>
                    </a:ext>
                  </a:extLst>
                </p:cNvPr>
                <p:cNvCxnSpPr/>
                <p:nvPr/>
              </p:nvCxnSpPr>
              <p:spPr>
                <a:xfrm>
                  <a:off x="7856113" y="4056845"/>
                  <a:ext cx="359419" cy="0"/>
                </a:xfrm>
                <a:prstGeom prst="line">
                  <a:avLst/>
                </a:prstGeom>
                <a:grpFill/>
                <a:ln w="22225" cap="flat" cmpd="sng" algn="ctr">
                  <a:solidFill>
                    <a:srgbClr val="47BC72"/>
                  </a:solidFill>
                  <a:prstDash val="solid"/>
                  <a:miter lim="800000"/>
                </a:ln>
                <a:effectLst/>
              </p:spPr>
            </p:cxnSp>
            <p:sp>
              <p:nvSpPr>
                <p:cNvPr id="31" name="椭圆 30">
                  <a:extLst>
                    <a:ext uri="{FF2B5EF4-FFF2-40B4-BE49-F238E27FC236}">
                      <a16:creationId xmlns:a16="http://schemas.microsoft.com/office/drawing/2014/main" id="{F07F6DE5-1A31-45C8-ADC1-A8D46A50CFBE}"/>
                    </a:ext>
                  </a:extLst>
                </p:cNvPr>
                <p:cNvSpPr/>
                <p:nvPr/>
              </p:nvSpPr>
              <p:spPr>
                <a:xfrm>
                  <a:off x="8202452" y="3986011"/>
                  <a:ext cx="141668" cy="141668"/>
                </a:xfrm>
                <a:prstGeom prst="ellipse">
                  <a:avLst/>
                </a:prstGeom>
                <a:solidFill>
                  <a:srgbClr val="47BC72"/>
                </a:solidFill>
                <a:ln w="12700" cap="flat" cmpd="sng" algn="ctr">
                  <a:solidFill>
                    <a:srgbClr val="47BC7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grpSp>
            <p:nvGrpSpPr>
              <p:cNvPr id="18" name="组合 17">
                <a:extLst>
                  <a:ext uri="{FF2B5EF4-FFF2-40B4-BE49-F238E27FC236}">
                    <a16:creationId xmlns:a16="http://schemas.microsoft.com/office/drawing/2014/main" id="{1F7C1ED8-2D2C-43C3-B4FE-E21EE38459AE}"/>
                  </a:ext>
                </a:extLst>
              </p:cNvPr>
              <p:cNvGrpSpPr/>
              <p:nvPr/>
            </p:nvGrpSpPr>
            <p:grpSpPr>
              <a:xfrm rot="18571434">
                <a:off x="7134956" y="3267406"/>
                <a:ext cx="570751" cy="165688"/>
                <a:chOff x="7872795" y="3940868"/>
                <a:chExt cx="488007" cy="141668"/>
              </a:xfrm>
              <a:grpFill/>
            </p:grpSpPr>
            <p:cxnSp>
              <p:nvCxnSpPr>
                <p:cNvPr id="28" name="直接连接符 27">
                  <a:extLst>
                    <a:ext uri="{FF2B5EF4-FFF2-40B4-BE49-F238E27FC236}">
                      <a16:creationId xmlns:a16="http://schemas.microsoft.com/office/drawing/2014/main" id="{5D432999-81F6-4E23-A22B-DC594BC42819}"/>
                    </a:ext>
                  </a:extLst>
                </p:cNvPr>
                <p:cNvCxnSpPr/>
                <p:nvPr/>
              </p:nvCxnSpPr>
              <p:spPr>
                <a:xfrm>
                  <a:off x="7872795" y="4011702"/>
                  <a:ext cx="359419" cy="0"/>
                </a:xfrm>
                <a:prstGeom prst="line">
                  <a:avLst/>
                </a:prstGeom>
                <a:grpFill/>
                <a:ln w="22225" cap="flat" cmpd="sng" algn="ctr">
                  <a:solidFill>
                    <a:srgbClr val="E63A90"/>
                  </a:solidFill>
                  <a:prstDash val="solid"/>
                  <a:miter lim="800000"/>
                </a:ln>
                <a:effectLst/>
              </p:spPr>
            </p:cxnSp>
            <p:sp>
              <p:nvSpPr>
                <p:cNvPr id="29" name="椭圆 28">
                  <a:extLst>
                    <a:ext uri="{FF2B5EF4-FFF2-40B4-BE49-F238E27FC236}">
                      <a16:creationId xmlns:a16="http://schemas.microsoft.com/office/drawing/2014/main" id="{96210CB4-6932-4145-92B4-1608E6EBF741}"/>
                    </a:ext>
                  </a:extLst>
                </p:cNvPr>
                <p:cNvSpPr/>
                <p:nvPr/>
              </p:nvSpPr>
              <p:spPr>
                <a:xfrm>
                  <a:off x="8219134" y="3940868"/>
                  <a:ext cx="141668" cy="141668"/>
                </a:xfrm>
                <a:prstGeom prst="ellipse">
                  <a:avLst/>
                </a:prstGeom>
                <a:solidFill>
                  <a:srgbClr val="E63A90"/>
                </a:solidFill>
                <a:ln w="12700" cap="flat" cmpd="sng" algn="ctr">
                  <a:solidFill>
                    <a:srgbClr val="E63A9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grpSp>
            <p:nvGrpSpPr>
              <p:cNvPr id="19" name="组合 18">
                <a:extLst>
                  <a:ext uri="{FF2B5EF4-FFF2-40B4-BE49-F238E27FC236}">
                    <a16:creationId xmlns:a16="http://schemas.microsoft.com/office/drawing/2014/main" id="{C60E6025-9590-47DF-B828-D656E86F73F1}"/>
                  </a:ext>
                </a:extLst>
              </p:cNvPr>
              <p:cNvGrpSpPr/>
              <p:nvPr/>
            </p:nvGrpSpPr>
            <p:grpSpPr>
              <a:xfrm rot="14177828">
                <a:off x="5616981" y="3306362"/>
                <a:ext cx="570751" cy="165688"/>
                <a:chOff x="7856113" y="3986011"/>
                <a:chExt cx="488007" cy="141668"/>
              </a:xfrm>
              <a:grpFill/>
            </p:grpSpPr>
            <p:cxnSp>
              <p:nvCxnSpPr>
                <p:cNvPr id="26" name="直接连接符 25">
                  <a:extLst>
                    <a:ext uri="{FF2B5EF4-FFF2-40B4-BE49-F238E27FC236}">
                      <a16:creationId xmlns:a16="http://schemas.microsoft.com/office/drawing/2014/main" id="{E3769FFC-A08C-448F-8E0D-6720FD971193}"/>
                    </a:ext>
                  </a:extLst>
                </p:cNvPr>
                <p:cNvCxnSpPr/>
                <p:nvPr/>
              </p:nvCxnSpPr>
              <p:spPr>
                <a:xfrm>
                  <a:off x="7856113" y="4056845"/>
                  <a:ext cx="359419" cy="0"/>
                </a:xfrm>
                <a:prstGeom prst="line">
                  <a:avLst/>
                </a:prstGeom>
                <a:grpFill/>
                <a:ln w="22225" cap="flat" cmpd="sng" algn="ctr">
                  <a:solidFill>
                    <a:srgbClr val="47BC72"/>
                  </a:solidFill>
                  <a:prstDash val="solid"/>
                  <a:miter lim="800000"/>
                </a:ln>
                <a:effectLst/>
              </p:spPr>
            </p:cxnSp>
            <p:sp>
              <p:nvSpPr>
                <p:cNvPr id="27" name="椭圆 26">
                  <a:extLst>
                    <a:ext uri="{FF2B5EF4-FFF2-40B4-BE49-F238E27FC236}">
                      <a16:creationId xmlns:a16="http://schemas.microsoft.com/office/drawing/2014/main" id="{3FFE6A20-3820-45B2-B9DD-B244152590B0}"/>
                    </a:ext>
                  </a:extLst>
                </p:cNvPr>
                <p:cNvSpPr/>
                <p:nvPr/>
              </p:nvSpPr>
              <p:spPr>
                <a:xfrm>
                  <a:off x="8202452" y="3986011"/>
                  <a:ext cx="141668" cy="141668"/>
                </a:xfrm>
                <a:prstGeom prst="ellipse">
                  <a:avLst/>
                </a:prstGeom>
                <a:solidFill>
                  <a:srgbClr val="47BC72"/>
                </a:solidFill>
                <a:ln w="12700" cap="flat" cmpd="sng" algn="ctr">
                  <a:solidFill>
                    <a:srgbClr val="47BC7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grpSp>
            <p:nvGrpSpPr>
              <p:cNvPr id="20" name="组合 19">
                <a:extLst>
                  <a:ext uri="{FF2B5EF4-FFF2-40B4-BE49-F238E27FC236}">
                    <a16:creationId xmlns:a16="http://schemas.microsoft.com/office/drawing/2014/main" id="{4A56690D-33AA-4FAE-BB5C-3682304259D5}"/>
                  </a:ext>
                </a:extLst>
              </p:cNvPr>
              <p:cNvGrpSpPr/>
              <p:nvPr/>
            </p:nvGrpSpPr>
            <p:grpSpPr>
              <a:xfrm rot="12860432">
                <a:off x="4700629" y="4003003"/>
                <a:ext cx="570751" cy="165688"/>
                <a:chOff x="7856113" y="3986011"/>
                <a:chExt cx="488007" cy="141668"/>
              </a:xfrm>
              <a:grpFill/>
            </p:grpSpPr>
            <p:cxnSp>
              <p:nvCxnSpPr>
                <p:cNvPr id="24" name="直接连接符 23">
                  <a:extLst>
                    <a:ext uri="{FF2B5EF4-FFF2-40B4-BE49-F238E27FC236}">
                      <a16:creationId xmlns:a16="http://schemas.microsoft.com/office/drawing/2014/main" id="{9103CE48-0E05-417B-A7DE-B25FAFED7190}"/>
                    </a:ext>
                  </a:extLst>
                </p:cNvPr>
                <p:cNvCxnSpPr/>
                <p:nvPr/>
              </p:nvCxnSpPr>
              <p:spPr>
                <a:xfrm>
                  <a:off x="7856113" y="4056845"/>
                  <a:ext cx="359419" cy="0"/>
                </a:xfrm>
                <a:prstGeom prst="line">
                  <a:avLst/>
                </a:prstGeom>
                <a:grpFill/>
                <a:ln w="22225" cap="flat" cmpd="sng" algn="ctr">
                  <a:solidFill>
                    <a:srgbClr val="E63A90"/>
                  </a:solidFill>
                  <a:prstDash val="solid"/>
                  <a:miter lim="800000"/>
                </a:ln>
                <a:effectLst/>
              </p:spPr>
            </p:cxnSp>
            <p:sp>
              <p:nvSpPr>
                <p:cNvPr id="25" name="椭圆 24">
                  <a:extLst>
                    <a:ext uri="{FF2B5EF4-FFF2-40B4-BE49-F238E27FC236}">
                      <a16:creationId xmlns:a16="http://schemas.microsoft.com/office/drawing/2014/main" id="{AD4FE5EA-DE7E-4B7A-93DC-D44E730B8DD8}"/>
                    </a:ext>
                  </a:extLst>
                </p:cNvPr>
                <p:cNvSpPr/>
                <p:nvPr/>
              </p:nvSpPr>
              <p:spPr>
                <a:xfrm>
                  <a:off x="8202452" y="3986011"/>
                  <a:ext cx="141668" cy="141668"/>
                </a:xfrm>
                <a:prstGeom prst="ellipse">
                  <a:avLst/>
                </a:prstGeom>
                <a:solidFill>
                  <a:srgbClr val="E63A90"/>
                </a:solidFill>
                <a:ln w="12700" cap="flat" cmpd="sng" algn="ctr">
                  <a:solidFill>
                    <a:srgbClr val="E63A9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grpSp>
            <p:nvGrpSpPr>
              <p:cNvPr id="21" name="组合 20">
                <a:extLst>
                  <a:ext uri="{FF2B5EF4-FFF2-40B4-BE49-F238E27FC236}">
                    <a16:creationId xmlns:a16="http://schemas.microsoft.com/office/drawing/2014/main" id="{6B76138F-1CC8-48A4-9783-43FCB03B2770}"/>
                  </a:ext>
                </a:extLst>
              </p:cNvPr>
              <p:cNvGrpSpPr/>
              <p:nvPr/>
            </p:nvGrpSpPr>
            <p:grpSpPr>
              <a:xfrm rot="10800000">
                <a:off x="4351277" y="5049268"/>
                <a:ext cx="570751" cy="165688"/>
                <a:chOff x="7856113" y="3986011"/>
                <a:chExt cx="488007" cy="141668"/>
              </a:xfrm>
              <a:grpFill/>
            </p:grpSpPr>
            <p:cxnSp>
              <p:nvCxnSpPr>
                <p:cNvPr id="22" name="直接连接符 21">
                  <a:extLst>
                    <a:ext uri="{FF2B5EF4-FFF2-40B4-BE49-F238E27FC236}">
                      <a16:creationId xmlns:a16="http://schemas.microsoft.com/office/drawing/2014/main" id="{CACA1A6C-4C79-42F2-ACD8-06DF97B6959C}"/>
                    </a:ext>
                  </a:extLst>
                </p:cNvPr>
                <p:cNvCxnSpPr/>
                <p:nvPr/>
              </p:nvCxnSpPr>
              <p:spPr>
                <a:xfrm>
                  <a:off x="7856113" y="4056845"/>
                  <a:ext cx="359419" cy="0"/>
                </a:xfrm>
                <a:prstGeom prst="line">
                  <a:avLst/>
                </a:prstGeom>
                <a:grpFill/>
                <a:ln w="22225" cap="flat" cmpd="sng" algn="ctr">
                  <a:solidFill>
                    <a:srgbClr val="47BC72"/>
                  </a:solidFill>
                  <a:prstDash val="solid"/>
                  <a:miter lim="800000"/>
                </a:ln>
                <a:effectLst/>
              </p:spPr>
            </p:cxnSp>
            <p:sp>
              <p:nvSpPr>
                <p:cNvPr id="23" name="椭圆 22">
                  <a:extLst>
                    <a:ext uri="{FF2B5EF4-FFF2-40B4-BE49-F238E27FC236}">
                      <a16:creationId xmlns:a16="http://schemas.microsoft.com/office/drawing/2014/main" id="{F9E5C4F0-2FCD-4743-8AAF-452B0B7C92C0}"/>
                    </a:ext>
                  </a:extLst>
                </p:cNvPr>
                <p:cNvSpPr/>
                <p:nvPr/>
              </p:nvSpPr>
              <p:spPr>
                <a:xfrm>
                  <a:off x="8202452" y="3986011"/>
                  <a:ext cx="141668" cy="141668"/>
                </a:xfrm>
                <a:prstGeom prst="ellipse">
                  <a:avLst/>
                </a:prstGeom>
                <a:solidFill>
                  <a:srgbClr val="47BC72"/>
                </a:solidFill>
                <a:ln w="12700" cap="flat" cmpd="sng" algn="ctr">
                  <a:solidFill>
                    <a:srgbClr val="47BC72"/>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Calibri"/>
                    <a:ea typeface="宋体"/>
                    <a:cs typeface="+mn-cs"/>
                  </a:endParaRPr>
                </a:p>
              </p:txBody>
            </p:sp>
          </p:grpSp>
        </p:grpSp>
      </p:grpSp>
      <p:sp>
        <p:nvSpPr>
          <p:cNvPr id="34" name="TextBox 10">
            <a:extLst>
              <a:ext uri="{FF2B5EF4-FFF2-40B4-BE49-F238E27FC236}">
                <a16:creationId xmlns:a16="http://schemas.microsoft.com/office/drawing/2014/main" id="{31237495-4ACA-41DD-853B-A8FE152F4899}"/>
              </a:ext>
            </a:extLst>
          </p:cNvPr>
          <p:cNvSpPr txBox="1">
            <a:spLocks noChangeArrowheads="1"/>
          </p:cNvSpPr>
          <p:nvPr/>
        </p:nvSpPr>
        <p:spPr bwMode="auto">
          <a:xfrm>
            <a:off x="9414823" y="5146301"/>
            <a:ext cx="23474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200" dirty="0">
                <a:solidFill>
                  <a:schemeClr val="bg1">
                    <a:lumMod val="50000"/>
                  </a:schemeClr>
                </a:solidFill>
                <a:latin typeface="微软雅黑" pitchFamily="34" charset="-122"/>
                <a:ea typeface="微软雅黑" pitchFamily="34" charset="-122"/>
              </a:rPr>
              <a:t>面向东亚的韩国、日本，北亚的蒙古、俄罗斯，联系</a:t>
            </a:r>
            <a:r>
              <a:rPr lang="en-US" altLang="zh-CN" sz="1200" dirty="0">
                <a:solidFill>
                  <a:schemeClr val="bg1">
                    <a:lumMod val="50000"/>
                  </a:schemeClr>
                </a:solidFill>
                <a:latin typeface="微软雅黑" pitchFamily="34" charset="-122"/>
                <a:ea typeface="微软雅黑" pitchFamily="34" charset="-122"/>
              </a:rPr>
              <a:t>PECC 25</a:t>
            </a:r>
            <a:r>
              <a:rPr lang="zh-CN" altLang="en-US" sz="1200" dirty="0">
                <a:solidFill>
                  <a:schemeClr val="bg1">
                    <a:lumMod val="50000"/>
                  </a:schemeClr>
                </a:solidFill>
                <a:latin typeface="微软雅黑" pitchFamily="34" charset="-122"/>
                <a:ea typeface="微软雅黑" pitchFamily="34" charset="-122"/>
              </a:rPr>
              <a:t>个成员体的国家和地区。这个国际大市场是互联网的发展前景</a:t>
            </a:r>
          </a:p>
        </p:txBody>
      </p:sp>
      <p:sp>
        <p:nvSpPr>
          <p:cNvPr id="35" name="TextBox 10">
            <a:extLst>
              <a:ext uri="{FF2B5EF4-FFF2-40B4-BE49-F238E27FC236}">
                <a16:creationId xmlns:a16="http://schemas.microsoft.com/office/drawing/2014/main" id="{3D231E92-D141-40E4-ADC5-CE31316F8468}"/>
              </a:ext>
            </a:extLst>
          </p:cNvPr>
          <p:cNvSpPr txBox="1">
            <a:spLocks noChangeArrowheads="1"/>
          </p:cNvSpPr>
          <p:nvPr/>
        </p:nvSpPr>
        <p:spPr bwMode="auto">
          <a:xfrm>
            <a:off x="8718951" y="3346800"/>
            <a:ext cx="21997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200" dirty="0">
                <a:solidFill>
                  <a:schemeClr val="bg1">
                    <a:lumMod val="50000"/>
                  </a:schemeClr>
                </a:solidFill>
                <a:latin typeface="微软雅黑" pitchFamily="34" charset="-122"/>
                <a:ea typeface="微软雅黑" pitchFamily="34" charset="-122"/>
              </a:rPr>
              <a:t>目前中国农业市场南强北弱，农业的有序发展期待大统一市场流通体系的出现</a:t>
            </a:r>
          </a:p>
        </p:txBody>
      </p:sp>
      <p:sp>
        <p:nvSpPr>
          <p:cNvPr id="36" name="TextBox 10">
            <a:extLst>
              <a:ext uri="{FF2B5EF4-FFF2-40B4-BE49-F238E27FC236}">
                <a16:creationId xmlns:a16="http://schemas.microsoft.com/office/drawing/2014/main" id="{D31474D8-864D-464F-9F0C-ADF89316DA40}"/>
              </a:ext>
            </a:extLst>
          </p:cNvPr>
          <p:cNvSpPr txBox="1">
            <a:spLocks noChangeArrowheads="1"/>
          </p:cNvSpPr>
          <p:nvPr/>
        </p:nvSpPr>
        <p:spPr bwMode="auto">
          <a:xfrm>
            <a:off x="6443445" y="2008312"/>
            <a:ext cx="24551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200" dirty="0">
                <a:solidFill>
                  <a:schemeClr val="bg1">
                    <a:lumMod val="50000"/>
                  </a:schemeClr>
                </a:solidFill>
                <a:latin typeface="微软雅黑" pitchFamily="34" charset="-122"/>
                <a:ea typeface="微软雅黑" pitchFamily="34" charset="-122"/>
              </a:rPr>
              <a:t>农业资源重新配置的高潮期，乘机介入互联网这种高科技流通手段，大有市场可做</a:t>
            </a:r>
          </a:p>
        </p:txBody>
      </p:sp>
      <p:sp>
        <p:nvSpPr>
          <p:cNvPr id="37" name="TextBox 10">
            <a:extLst>
              <a:ext uri="{FF2B5EF4-FFF2-40B4-BE49-F238E27FC236}">
                <a16:creationId xmlns:a16="http://schemas.microsoft.com/office/drawing/2014/main" id="{49AA023C-E20F-4228-ABE5-51329BB9C8A5}"/>
              </a:ext>
            </a:extLst>
          </p:cNvPr>
          <p:cNvSpPr txBox="1">
            <a:spLocks noChangeArrowheads="1"/>
          </p:cNvSpPr>
          <p:nvPr/>
        </p:nvSpPr>
        <p:spPr bwMode="auto">
          <a:xfrm>
            <a:off x="3318549" y="2101071"/>
            <a:ext cx="21997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200" dirty="0">
                <a:solidFill>
                  <a:schemeClr val="bg1">
                    <a:lumMod val="50000"/>
                  </a:schemeClr>
                </a:solidFill>
                <a:latin typeface="微软雅黑" pitchFamily="34" charset="-122"/>
                <a:ea typeface="微软雅黑" pitchFamily="34" charset="-122"/>
              </a:rPr>
              <a:t>利用互联网发挥我国农业的优势与特色是应大势所趋</a:t>
            </a:r>
          </a:p>
        </p:txBody>
      </p:sp>
      <p:sp>
        <p:nvSpPr>
          <p:cNvPr id="38" name="TextBox 10">
            <a:extLst>
              <a:ext uri="{FF2B5EF4-FFF2-40B4-BE49-F238E27FC236}">
                <a16:creationId xmlns:a16="http://schemas.microsoft.com/office/drawing/2014/main" id="{38AB51E6-0599-4660-B5EB-454D17D80676}"/>
              </a:ext>
            </a:extLst>
          </p:cNvPr>
          <p:cNvSpPr txBox="1">
            <a:spLocks noChangeArrowheads="1"/>
          </p:cNvSpPr>
          <p:nvPr/>
        </p:nvSpPr>
        <p:spPr bwMode="auto">
          <a:xfrm>
            <a:off x="1189349" y="3306445"/>
            <a:ext cx="21997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200" dirty="0">
                <a:solidFill>
                  <a:schemeClr val="bg1">
                    <a:lumMod val="50000"/>
                  </a:schemeClr>
                </a:solidFill>
                <a:latin typeface="微软雅黑" pitchFamily="34" charset="-122"/>
                <a:ea typeface="微软雅黑" pitchFamily="34" charset="-122"/>
              </a:rPr>
              <a:t>本网站建设力求本土化，要利用起传统商贸环境中一切可利用的条件，以减轻投入成本。</a:t>
            </a:r>
          </a:p>
        </p:txBody>
      </p:sp>
      <p:sp>
        <p:nvSpPr>
          <p:cNvPr id="39" name="TextBox 10">
            <a:extLst>
              <a:ext uri="{FF2B5EF4-FFF2-40B4-BE49-F238E27FC236}">
                <a16:creationId xmlns:a16="http://schemas.microsoft.com/office/drawing/2014/main" id="{C3FBCDEC-032B-4BC2-9242-17AA5AC5E21D}"/>
              </a:ext>
            </a:extLst>
          </p:cNvPr>
          <p:cNvSpPr txBox="1">
            <a:spLocks noChangeArrowheads="1"/>
          </p:cNvSpPr>
          <p:nvPr/>
        </p:nvSpPr>
        <p:spPr bwMode="auto">
          <a:xfrm>
            <a:off x="605648" y="5170046"/>
            <a:ext cx="21997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just" eaLnBrk="1" hangingPunct="1"/>
            <a:r>
              <a:rPr lang="zh-CN" altLang="en-US" sz="1200" dirty="0">
                <a:solidFill>
                  <a:schemeClr val="bg1">
                    <a:lumMod val="50000"/>
                  </a:schemeClr>
                </a:solidFill>
                <a:latin typeface="微软雅黑" pitchFamily="34" charset="-122"/>
                <a:ea typeface="微软雅黑" pitchFamily="34" charset="-122"/>
              </a:rPr>
              <a:t>用传统的商贸条件来配合电子商务的展开，建设一个能够适应当前传统商务向电子商务过渡时期的特色网站。</a:t>
            </a:r>
          </a:p>
        </p:txBody>
      </p:sp>
      <p:sp>
        <p:nvSpPr>
          <p:cNvPr id="40" name="矩形 43">
            <a:extLst>
              <a:ext uri="{FF2B5EF4-FFF2-40B4-BE49-F238E27FC236}">
                <a16:creationId xmlns:a16="http://schemas.microsoft.com/office/drawing/2014/main" id="{8982D47E-9D26-46A9-9462-F7ABB0AECFAD}"/>
              </a:ext>
            </a:extLst>
          </p:cNvPr>
          <p:cNvSpPr>
            <a:spLocks noChangeArrowheads="1"/>
          </p:cNvSpPr>
          <p:nvPr/>
        </p:nvSpPr>
        <p:spPr bwMode="auto">
          <a:xfrm>
            <a:off x="4744904" y="5146301"/>
            <a:ext cx="2646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400" b="1" dirty="0">
                <a:solidFill>
                  <a:schemeClr val="bg1">
                    <a:lumMod val="50000"/>
                  </a:schemeClr>
                </a:solidFill>
                <a:latin typeface="微软雅黑" pitchFamily="34" charset="-122"/>
                <a:ea typeface="微软雅黑" pitchFamily="34" charset="-122"/>
              </a:rPr>
              <a:t>加入你的标题描述</a:t>
            </a:r>
          </a:p>
        </p:txBody>
      </p:sp>
    </p:spTree>
    <p:extLst>
      <p:ext uri="{BB962C8B-B14F-4D97-AF65-F5344CB8AC3E}">
        <p14:creationId xmlns:p14="http://schemas.microsoft.com/office/powerpoint/2010/main" val="250330100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4"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right)">
                                      <p:cBhvr>
                                        <p:cTn id="33" dur="500"/>
                                        <p:tgtEl>
                                          <p:spTgt spid="36"/>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right)">
                                      <p:cBhvr>
                                        <p:cTn id="36" dur="500"/>
                                        <p:tgtEl>
                                          <p:spTgt spid="3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right)">
                                      <p:cBhvr>
                                        <p:cTn id="3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D8AA4D14-0E4A-4641-8519-29D97501EFA8}"/>
              </a:ext>
            </a:extLst>
          </p:cNvPr>
          <p:cNvGrpSpPr/>
          <p:nvPr/>
        </p:nvGrpSpPr>
        <p:grpSpPr>
          <a:xfrm>
            <a:off x="1053666" y="2520149"/>
            <a:ext cx="9718884" cy="3535690"/>
            <a:chOff x="680429" y="1347614"/>
            <a:chExt cx="7611628" cy="2769080"/>
          </a:xfrm>
        </p:grpSpPr>
        <p:sp>
          <p:nvSpPr>
            <p:cNvPr id="6" name="Freeform 5">
              <a:extLst>
                <a:ext uri="{FF2B5EF4-FFF2-40B4-BE49-F238E27FC236}">
                  <a16:creationId xmlns:a16="http://schemas.microsoft.com/office/drawing/2014/main" id="{9E6B64ED-CDBC-4151-82C4-8784B2F96E9F}"/>
                </a:ext>
              </a:extLst>
            </p:cNvPr>
            <p:cNvSpPr>
              <a:spLocks/>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rgbClr val="47BC7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7" name="Freeform 6">
              <a:extLst>
                <a:ext uri="{FF2B5EF4-FFF2-40B4-BE49-F238E27FC236}">
                  <a16:creationId xmlns:a16="http://schemas.microsoft.com/office/drawing/2014/main" id="{B404213D-86FA-4BF3-9334-0DC2922E80B3}"/>
                </a:ext>
              </a:extLst>
            </p:cNvPr>
            <p:cNvSpPr>
              <a:spLocks/>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E63A9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9" name="Freeform 7">
              <a:extLst>
                <a:ext uri="{FF2B5EF4-FFF2-40B4-BE49-F238E27FC236}">
                  <a16:creationId xmlns:a16="http://schemas.microsoft.com/office/drawing/2014/main" id="{32B98AA1-5C26-4845-960B-67DD73DD225F}"/>
                </a:ext>
              </a:extLst>
            </p:cNvPr>
            <p:cNvSpPr>
              <a:spLocks/>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rgbClr val="E63A9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0" name="Freeform 8">
              <a:extLst>
                <a:ext uri="{FF2B5EF4-FFF2-40B4-BE49-F238E27FC236}">
                  <a16:creationId xmlns:a16="http://schemas.microsoft.com/office/drawing/2014/main" id="{03340ECF-A5B8-4BE9-92F7-4BFAB8419A8A}"/>
                </a:ext>
              </a:extLst>
            </p:cNvPr>
            <p:cNvSpPr>
              <a:spLocks/>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rgbClr val="47BC7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1" name="Freeform 9">
              <a:extLst>
                <a:ext uri="{FF2B5EF4-FFF2-40B4-BE49-F238E27FC236}">
                  <a16:creationId xmlns:a16="http://schemas.microsoft.com/office/drawing/2014/main" id="{7BD40DBE-E7A7-46DB-98A0-FD421EA9AA4F}"/>
                </a:ext>
              </a:extLst>
            </p:cNvPr>
            <p:cNvSpPr>
              <a:spLocks/>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rgbClr val="E63A9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2" name="Freeform 10">
              <a:extLst>
                <a:ext uri="{FF2B5EF4-FFF2-40B4-BE49-F238E27FC236}">
                  <a16:creationId xmlns:a16="http://schemas.microsoft.com/office/drawing/2014/main" id="{CCD6250E-F6CA-4CC0-ABDB-D98046EE0FA3}"/>
                </a:ext>
              </a:extLst>
            </p:cNvPr>
            <p:cNvSpPr>
              <a:spLocks/>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rgbClr val="47BC7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3" name="Freeform 11">
              <a:extLst>
                <a:ext uri="{FF2B5EF4-FFF2-40B4-BE49-F238E27FC236}">
                  <a16:creationId xmlns:a16="http://schemas.microsoft.com/office/drawing/2014/main" id="{FE77D159-7C1E-40BF-87A3-8551E801A4ED}"/>
                </a:ext>
              </a:extLst>
            </p:cNvPr>
            <p:cNvSpPr>
              <a:spLocks/>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E63A9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4" name="Freeform 12">
              <a:extLst>
                <a:ext uri="{FF2B5EF4-FFF2-40B4-BE49-F238E27FC236}">
                  <a16:creationId xmlns:a16="http://schemas.microsoft.com/office/drawing/2014/main" id="{9446CA2D-C096-42CA-A33E-F25BAB98F924}"/>
                </a:ext>
              </a:extLst>
            </p:cNvPr>
            <p:cNvSpPr>
              <a:spLocks/>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rgbClr val="47BC7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5" name="Freeform 13">
              <a:extLst>
                <a:ext uri="{FF2B5EF4-FFF2-40B4-BE49-F238E27FC236}">
                  <a16:creationId xmlns:a16="http://schemas.microsoft.com/office/drawing/2014/main" id="{88CFB3BA-68B1-4BC1-926C-35795E93D108}"/>
                </a:ext>
              </a:extLst>
            </p:cNvPr>
            <p:cNvSpPr>
              <a:spLocks/>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rgbClr val="E63A9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6" name="Freeform 14">
              <a:extLst>
                <a:ext uri="{FF2B5EF4-FFF2-40B4-BE49-F238E27FC236}">
                  <a16:creationId xmlns:a16="http://schemas.microsoft.com/office/drawing/2014/main" id="{E6A83014-EE11-453C-9959-F34751EF0782}"/>
                </a:ext>
              </a:extLst>
            </p:cNvPr>
            <p:cNvSpPr>
              <a:spLocks/>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rgbClr val="47BC7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rgbClr val="000000"/>
                </a:solidFill>
                <a:effectLst/>
                <a:uLnTx/>
                <a:uFillTx/>
              </a:endParaRPr>
            </a:p>
          </p:txBody>
        </p:sp>
        <p:sp>
          <p:nvSpPr>
            <p:cNvPr id="17" name="TextBox 54">
              <a:extLst>
                <a:ext uri="{FF2B5EF4-FFF2-40B4-BE49-F238E27FC236}">
                  <a16:creationId xmlns:a16="http://schemas.microsoft.com/office/drawing/2014/main" id="{FF2BA791-1BFF-4C37-9D87-4B3EAE0807A3}"/>
                </a:ext>
              </a:extLst>
            </p:cNvPr>
            <p:cNvSpPr txBox="1"/>
            <p:nvPr/>
          </p:nvSpPr>
          <p:spPr bwMode="auto">
            <a:xfrm>
              <a:off x="9238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18" name="TextBox 55">
              <a:extLst>
                <a:ext uri="{FF2B5EF4-FFF2-40B4-BE49-F238E27FC236}">
                  <a16:creationId xmlns:a16="http://schemas.microsoft.com/office/drawing/2014/main" id="{066BAB70-2BC3-47D0-9D66-8D3459770641}"/>
                </a:ext>
              </a:extLst>
            </p:cNvPr>
            <p:cNvSpPr txBox="1"/>
            <p:nvPr/>
          </p:nvSpPr>
          <p:spPr bwMode="auto">
            <a:xfrm>
              <a:off x="16477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19" name="TextBox 56">
              <a:extLst>
                <a:ext uri="{FF2B5EF4-FFF2-40B4-BE49-F238E27FC236}">
                  <a16:creationId xmlns:a16="http://schemas.microsoft.com/office/drawing/2014/main" id="{A10181BF-4AC0-46F4-A641-7758B1895E5B}"/>
                </a:ext>
              </a:extLst>
            </p:cNvPr>
            <p:cNvSpPr txBox="1"/>
            <p:nvPr/>
          </p:nvSpPr>
          <p:spPr bwMode="auto">
            <a:xfrm>
              <a:off x="23779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0" name="TextBox 57">
              <a:extLst>
                <a:ext uri="{FF2B5EF4-FFF2-40B4-BE49-F238E27FC236}">
                  <a16:creationId xmlns:a16="http://schemas.microsoft.com/office/drawing/2014/main" id="{9B299D93-38ED-4F7B-9A33-9B38DE4F6831}"/>
                </a:ext>
              </a:extLst>
            </p:cNvPr>
            <p:cNvSpPr txBox="1"/>
            <p:nvPr/>
          </p:nvSpPr>
          <p:spPr bwMode="auto">
            <a:xfrm>
              <a:off x="31653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1" name="TextBox 58">
              <a:extLst>
                <a:ext uri="{FF2B5EF4-FFF2-40B4-BE49-F238E27FC236}">
                  <a16:creationId xmlns:a16="http://schemas.microsoft.com/office/drawing/2014/main" id="{8D4F8BC4-71EC-485F-AB14-154EE47CDDB4}"/>
                </a:ext>
              </a:extLst>
            </p:cNvPr>
            <p:cNvSpPr txBox="1"/>
            <p:nvPr/>
          </p:nvSpPr>
          <p:spPr bwMode="auto">
            <a:xfrm>
              <a:off x="39210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2" name="TextBox 59">
              <a:extLst>
                <a:ext uri="{FF2B5EF4-FFF2-40B4-BE49-F238E27FC236}">
                  <a16:creationId xmlns:a16="http://schemas.microsoft.com/office/drawing/2014/main" id="{8BB70520-F401-46C5-8640-D777E1574E71}"/>
                </a:ext>
              </a:extLst>
            </p:cNvPr>
            <p:cNvSpPr txBox="1"/>
            <p:nvPr/>
          </p:nvSpPr>
          <p:spPr bwMode="auto">
            <a:xfrm>
              <a:off x="46639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3" name="TextBox 60">
              <a:extLst>
                <a:ext uri="{FF2B5EF4-FFF2-40B4-BE49-F238E27FC236}">
                  <a16:creationId xmlns:a16="http://schemas.microsoft.com/office/drawing/2014/main" id="{74A84004-CE26-4565-B944-CE39463CC94C}"/>
                </a:ext>
              </a:extLst>
            </p:cNvPr>
            <p:cNvSpPr txBox="1"/>
            <p:nvPr/>
          </p:nvSpPr>
          <p:spPr bwMode="auto">
            <a:xfrm>
              <a:off x="54069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4" name="TextBox 61">
              <a:extLst>
                <a:ext uri="{FF2B5EF4-FFF2-40B4-BE49-F238E27FC236}">
                  <a16:creationId xmlns:a16="http://schemas.microsoft.com/office/drawing/2014/main" id="{7312558A-1881-407D-BB8A-95229DF131DA}"/>
                </a:ext>
              </a:extLst>
            </p:cNvPr>
            <p:cNvSpPr txBox="1"/>
            <p:nvPr/>
          </p:nvSpPr>
          <p:spPr bwMode="auto">
            <a:xfrm>
              <a:off x="61371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5" name="TextBox 62">
              <a:extLst>
                <a:ext uri="{FF2B5EF4-FFF2-40B4-BE49-F238E27FC236}">
                  <a16:creationId xmlns:a16="http://schemas.microsoft.com/office/drawing/2014/main" id="{9D3EB875-D080-49D0-B9A5-49CEA3A096A9}"/>
                </a:ext>
              </a:extLst>
            </p:cNvPr>
            <p:cNvSpPr txBox="1"/>
            <p:nvPr/>
          </p:nvSpPr>
          <p:spPr bwMode="auto">
            <a:xfrm>
              <a:off x="68547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6" name="TextBox 63">
              <a:extLst>
                <a:ext uri="{FF2B5EF4-FFF2-40B4-BE49-F238E27FC236}">
                  <a16:creationId xmlns:a16="http://schemas.microsoft.com/office/drawing/2014/main" id="{365F5024-3FE9-4544-B7FD-B560C61E9E59}"/>
                </a:ext>
              </a:extLst>
            </p:cNvPr>
            <p:cNvSpPr txBox="1"/>
            <p:nvPr/>
          </p:nvSpPr>
          <p:spPr bwMode="auto">
            <a:xfrm>
              <a:off x="76548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标题</a:t>
              </a:r>
            </a:p>
          </p:txBody>
        </p:sp>
        <p:sp>
          <p:nvSpPr>
            <p:cNvPr id="27" name="TextBox 682">
              <a:extLst>
                <a:ext uri="{FF2B5EF4-FFF2-40B4-BE49-F238E27FC236}">
                  <a16:creationId xmlns:a16="http://schemas.microsoft.com/office/drawing/2014/main" id="{26865023-04E8-4855-BCDB-BFB746899C20}"/>
                </a:ext>
              </a:extLst>
            </p:cNvPr>
            <p:cNvSpPr txBox="1"/>
            <p:nvPr/>
          </p:nvSpPr>
          <p:spPr>
            <a:xfrm>
              <a:off x="931125" y="191692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36%</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28" name="TextBox 682">
              <a:extLst>
                <a:ext uri="{FF2B5EF4-FFF2-40B4-BE49-F238E27FC236}">
                  <a16:creationId xmlns:a16="http://schemas.microsoft.com/office/drawing/2014/main" id="{757BCB1D-961E-4E01-8BF2-143D44D1EFF0}"/>
                </a:ext>
              </a:extLst>
            </p:cNvPr>
            <p:cNvSpPr txBox="1"/>
            <p:nvPr/>
          </p:nvSpPr>
          <p:spPr>
            <a:xfrm>
              <a:off x="1645500" y="2190621"/>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45%</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29" name="TextBox 682">
              <a:extLst>
                <a:ext uri="{FF2B5EF4-FFF2-40B4-BE49-F238E27FC236}">
                  <a16:creationId xmlns:a16="http://schemas.microsoft.com/office/drawing/2014/main" id="{DABD3233-40EE-4154-A080-5978A3864008}"/>
                </a:ext>
              </a:extLst>
            </p:cNvPr>
            <p:cNvSpPr txBox="1"/>
            <p:nvPr/>
          </p:nvSpPr>
          <p:spPr>
            <a:xfrm>
              <a:off x="2369400" y="3022845"/>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64%</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0" name="TextBox 682">
              <a:extLst>
                <a:ext uri="{FF2B5EF4-FFF2-40B4-BE49-F238E27FC236}">
                  <a16:creationId xmlns:a16="http://schemas.microsoft.com/office/drawing/2014/main" id="{97D08D48-480E-42DF-9DAD-FB26E7A4FCDE}"/>
                </a:ext>
              </a:extLst>
            </p:cNvPr>
            <p:cNvSpPr txBox="1"/>
            <p:nvPr/>
          </p:nvSpPr>
          <p:spPr>
            <a:xfrm>
              <a:off x="3150450" y="2660671"/>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51%</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1" name="TextBox 682">
              <a:extLst>
                <a:ext uri="{FF2B5EF4-FFF2-40B4-BE49-F238E27FC236}">
                  <a16:creationId xmlns:a16="http://schemas.microsoft.com/office/drawing/2014/main" id="{8F1FF391-3BB3-49C0-A734-0E57323C6377}"/>
                </a:ext>
              </a:extLst>
            </p:cNvPr>
            <p:cNvSpPr txBox="1"/>
            <p:nvPr/>
          </p:nvSpPr>
          <p:spPr>
            <a:xfrm>
              <a:off x="3912451" y="2206043"/>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47%</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2" name="TextBox 682">
              <a:extLst>
                <a:ext uri="{FF2B5EF4-FFF2-40B4-BE49-F238E27FC236}">
                  <a16:creationId xmlns:a16="http://schemas.microsoft.com/office/drawing/2014/main" id="{8F6B4292-4C74-4FA7-840C-D3A958AEFDCF}"/>
                </a:ext>
              </a:extLst>
            </p:cNvPr>
            <p:cNvSpPr txBox="1"/>
            <p:nvPr/>
          </p:nvSpPr>
          <p:spPr>
            <a:xfrm>
              <a:off x="4655400" y="2693861"/>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52%</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3" name="TextBox 682">
              <a:extLst>
                <a:ext uri="{FF2B5EF4-FFF2-40B4-BE49-F238E27FC236}">
                  <a16:creationId xmlns:a16="http://schemas.microsoft.com/office/drawing/2014/main" id="{537D76A0-0AF2-47DC-B32B-B526D8FC4F08}"/>
                </a:ext>
              </a:extLst>
            </p:cNvPr>
            <p:cNvSpPr txBox="1"/>
            <p:nvPr/>
          </p:nvSpPr>
          <p:spPr>
            <a:xfrm>
              <a:off x="5388825" y="191692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38%</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4" name="TextBox 682">
              <a:extLst>
                <a:ext uri="{FF2B5EF4-FFF2-40B4-BE49-F238E27FC236}">
                  <a16:creationId xmlns:a16="http://schemas.microsoft.com/office/drawing/2014/main" id="{79640330-DC81-47C4-9D9F-E6E4DD8A12FF}"/>
                </a:ext>
              </a:extLst>
            </p:cNvPr>
            <p:cNvSpPr txBox="1"/>
            <p:nvPr/>
          </p:nvSpPr>
          <p:spPr>
            <a:xfrm>
              <a:off x="6122251" y="220861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46%</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5" name="TextBox 682">
              <a:extLst>
                <a:ext uri="{FF2B5EF4-FFF2-40B4-BE49-F238E27FC236}">
                  <a16:creationId xmlns:a16="http://schemas.microsoft.com/office/drawing/2014/main" id="{1A3F850A-D226-4339-9014-D20611CF3AFA}"/>
                </a:ext>
              </a:extLst>
            </p:cNvPr>
            <p:cNvSpPr txBox="1"/>
            <p:nvPr/>
          </p:nvSpPr>
          <p:spPr>
            <a:xfrm>
              <a:off x="6855675" y="3051757"/>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68%</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6" name="TextBox 682">
              <a:extLst>
                <a:ext uri="{FF2B5EF4-FFF2-40B4-BE49-F238E27FC236}">
                  <a16:creationId xmlns:a16="http://schemas.microsoft.com/office/drawing/2014/main" id="{713B5156-138F-4845-9DAB-6F94E5B639D5}"/>
                </a:ext>
              </a:extLst>
            </p:cNvPr>
            <p:cNvSpPr txBox="1"/>
            <p:nvPr/>
          </p:nvSpPr>
          <p:spPr>
            <a:xfrm>
              <a:off x="7636725" y="265672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b="0" i="0" u="none" strike="noStrike" kern="0" cap="none" spc="0" normalizeH="0" baseline="0" noProof="0" dirty="0">
                  <a:ln>
                    <a:noFill/>
                  </a:ln>
                  <a:solidFill>
                    <a:srgbClr val="FFFFFF"/>
                  </a:solidFill>
                  <a:effectLst/>
                  <a:uLnTx/>
                  <a:uFillTx/>
                  <a:ea typeface="方正中等线简体" pitchFamily="65" charset="-122"/>
                </a:rPr>
                <a:t>55%</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7" name="TextBox 74">
              <a:extLst>
                <a:ext uri="{FF2B5EF4-FFF2-40B4-BE49-F238E27FC236}">
                  <a16:creationId xmlns:a16="http://schemas.microsoft.com/office/drawing/2014/main" id="{00AAA459-8D55-4555-8B6F-EA9D69840A44}"/>
                </a:ext>
              </a:extLst>
            </p:cNvPr>
            <p:cNvSpPr txBox="1"/>
            <p:nvPr/>
          </p:nvSpPr>
          <p:spPr bwMode="auto">
            <a:xfrm>
              <a:off x="2154111" y="382744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添加标题</a:t>
              </a:r>
            </a:p>
          </p:txBody>
        </p:sp>
        <p:sp>
          <p:nvSpPr>
            <p:cNvPr id="38" name="TextBox 75">
              <a:extLst>
                <a:ext uri="{FF2B5EF4-FFF2-40B4-BE49-F238E27FC236}">
                  <a16:creationId xmlns:a16="http://schemas.microsoft.com/office/drawing/2014/main" id="{150FED3B-78AA-43CF-B892-1A7BA7CE97D8}"/>
                </a:ext>
              </a:extLst>
            </p:cNvPr>
            <p:cNvSpPr txBox="1"/>
            <p:nvPr/>
          </p:nvSpPr>
          <p:spPr bwMode="auto">
            <a:xfrm>
              <a:off x="5168547" y="261095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添加标题</a:t>
              </a:r>
            </a:p>
          </p:txBody>
        </p:sp>
        <p:sp>
          <p:nvSpPr>
            <p:cNvPr id="39" name="TextBox 76">
              <a:extLst>
                <a:ext uri="{FF2B5EF4-FFF2-40B4-BE49-F238E27FC236}">
                  <a16:creationId xmlns:a16="http://schemas.microsoft.com/office/drawing/2014/main" id="{6898D640-8D6F-4D9C-9B8E-28036A259689}"/>
                </a:ext>
              </a:extLst>
            </p:cNvPr>
            <p:cNvSpPr txBox="1"/>
            <p:nvPr/>
          </p:nvSpPr>
          <p:spPr bwMode="auto">
            <a:xfrm>
              <a:off x="6640110" y="382744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添加标题</a:t>
              </a:r>
            </a:p>
          </p:txBody>
        </p:sp>
        <p:sp>
          <p:nvSpPr>
            <p:cNvPr id="40" name="TextBox 77">
              <a:extLst>
                <a:ext uri="{FF2B5EF4-FFF2-40B4-BE49-F238E27FC236}">
                  <a16:creationId xmlns:a16="http://schemas.microsoft.com/office/drawing/2014/main" id="{45B80C6D-00B4-4752-8030-1D90AD89CFC2}"/>
                </a:ext>
              </a:extLst>
            </p:cNvPr>
            <p:cNvSpPr txBox="1"/>
            <p:nvPr/>
          </p:nvSpPr>
          <p:spPr bwMode="auto">
            <a:xfrm>
              <a:off x="680429" y="261095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cs typeface="Arial" pitchFamily="34" charset="0"/>
                </a:rPr>
                <a:t>添加标题</a:t>
              </a:r>
            </a:p>
          </p:txBody>
        </p:sp>
      </p:grpSp>
    </p:spTree>
    <p:extLst>
      <p:ext uri="{BB962C8B-B14F-4D97-AF65-F5344CB8AC3E}">
        <p14:creationId xmlns:p14="http://schemas.microsoft.com/office/powerpoint/2010/main" val="148304339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a:extLst>
              <a:ext uri="{FF2B5EF4-FFF2-40B4-BE49-F238E27FC236}">
                <a16:creationId xmlns:a16="http://schemas.microsoft.com/office/drawing/2014/main" id="{936910D8-A061-4771-AC66-8F3B94C44217}"/>
              </a:ext>
            </a:extLst>
          </p:cNvPr>
          <p:cNvGrpSpPr/>
          <p:nvPr/>
        </p:nvGrpSpPr>
        <p:grpSpPr>
          <a:xfrm flipH="1">
            <a:off x="951160" y="1790700"/>
            <a:ext cx="10880894" cy="4790447"/>
            <a:chOff x="827584" y="1240804"/>
            <a:chExt cx="7614516" cy="3352384"/>
          </a:xfrm>
        </p:grpSpPr>
        <p:sp>
          <p:nvSpPr>
            <p:cNvPr id="31" name="椭圆 30">
              <a:extLst>
                <a:ext uri="{FF2B5EF4-FFF2-40B4-BE49-F238E27FC236}">
                  <a16:creationId xmlns:a16="http://schemas.microsoft.com/office/drawing/2014/main" id="{DAF9C474-A946-4571-898F-4E6AC32F4392}"/>
                </a:ext>
              </a:extLst>
            </p:cNvPr>
            <p:cNvSpPr/>
            <p:nvPr/>
          </p:nvSpPr>
          <p:spPr>
            <a:xfrm>
              <a:off x="1547664" y="1601836"/>
              <a:ext cx="2232248" cy="2232937"/>
            </a:xfrm>
            <a:prstGeom prst="ellipse">
              <a:avLst/>
            </a:prstGeom>
            <a:blipFill dpi="0" rotWithShape="1">
              <a:blip r:embed="rId3">
                <a:extLst>
                  <a:ext uri="{BEBA8EAE-BF5A-486C-A8C5-ECC9F3942E4B}">
                    <a14:imgProps xmlns:a14="http://schemas.microsoft.com/office/drawing/2010/main">
                      <a14:imgLayer r:embed="rId4">
                        <a14:imgEffect>
                          <a14:saturation sat="0"/>
                        </a14:imgEffect>
                      </a14:imgLayer>
                    </a14:imgProps>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椭圆 31">
              <a:extLst>
                <a:ext uri="{FF2B5EF4-FFF2-40B4-BE49-F238E27FC236}">
                  <a16:creationId xmlns:a16="http://schemas.microsoft.com/office/drawing/2014/main" id="{F75345C9-C95B-45FD-93E4-EC70E14DCCA3}"/>
                </a:ext>
              </a:extLst>
            </p:cNvPr>
            <p:cNvSpPr/>
            <p:nvPr/>
          </p:nvSpPr>
          <p:spPr>
            <a:xfrm>
              <a:off x="827584" y="1645799"/>
              <a:ext cx="648072" cy="648272"/>
            </a:xfrm>
            <a:prstGeom prst="ellipse">
              <a:avLst/>
            </a:prstGeom>
            <a:solidFill>
              <a:srgbClr val="47BC7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3" name="椭圆 32">
              <a:extLst>
                <a:ext uri="{FF2B5EF4-FFF2-40B4-BE49-F238E27FC236}">
                  <a16:creationId xmlns:a16="http://schemas.microsoft.com/office/drawing/2014/main" id="{1095EFCB-5597-4217-B4E6-79DAC5EBB926}"/>
                </a:ext>
              </a:extLst>
            </p:cNvPr>
            <p:cNvSpPr/>
            <p:nvPr/>
          </p:nvSpPr>
          <p:spPr>
            <a:xfrm>
              <a:off x="3563888" y="1240804"/>
              <a:ext cx="648072" cy="648272"/>
            </a:xfrm>
            <a:prstGeom prst="ellipse">
              <a:avLst/>
            </a:prstGeom>
            <a:solidFill>
              <a:srgbClr val="E63A9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4" name="椭圆 33">
              <a:extLst>
                <a:ext uri="{FF2B5EF4-FFF2-40B4-BE49-F238E27FC236}">
                  <a16:creationId xmlns:a16="http://schemas.microsoft.com/office/drawing/2014/main" id="{EB69CCEA-AC45-40E3-A424-A5F7B1DB72DF}"/>
                </a:ext>
              </a:extLst>
            </p:cNvPr>
            <p:cNvSpPr/>
            <p:nvPr/>
          </p:nvSpPr>
          <p:spPr>
            <a:xfrm>
              <a:off x="1115616" y="3015149"/>
              <a:ext cx="1132860" cy="1133210"/>
            </a:xfrm>
            <a:prstGeom prst="ellipse">
              <a:avLst/>
            </a:prstGeom>
            <a:solidFill>
              <a:srgbClr val="E63A9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5" name="椭圆 34">
              <a:extLst>
                <a:ext uri="{FF2B5EF4-FFF2-40B4-BE49-F238E27FC236}">
                  <a16:creationId xmlns:a16="http://schemas.microsoft.com/office/drawing/2014/main" id="{EE7AB6A0-B307-481D-9E69-36A83008B550}"/>
                </a:ext>
              </a:extLst>
            </p:cNvPr>
            <p:cNvSpPr/>
            <p:nvPr/>
          </p:nvSpPr>
          <p:spPr>
            <a:xfrm>
              <a:off x="2967110" y="3155897"/>
              <a:ext cx="1436848" cy="1437291"/>
            </a:xfrm>
            <a:prstGeom prst="ellipse">
              <a:avLst/>
            </a:prstGeom>
            <a:solidFill>
              <a:srgbClr val="47BC7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6" name="Freeform 21">
              <a:extLst>
                <a:ext uri="{FF2B5EF4-FFF2-40B4-BE49-F238E27FC236}">
                  <a16:creationId xmlns:a16="http://schemas.microsoft.com/office/drawing/2014/main" id="{FB70F340-C85E-4BFA-A6CD-F9529BFD09BE}"/>
                </a:ext>
              </a:extLst>
            </p:cNvPr>
            <p:cNvSpPr>
              <a:spLocks noEditPoints="1"/>
            </p:cNvSpPr>
            <p:nvPr/>
          </p:nvSpPr>
          <p:spPr bwMode="auto">
            <a:xfrm>
              <a:off x="3565383" y="338339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37" name="Freeform 24">
              <a:extLst>
                <a:ext uri="{FF2B5EF4-FFF2-40B4-BE49-F238E27FC236}">
                  <a16:creationId xmlns:a16="http://schemas.microsoft.com/office/drawing/2014/main" id="{AC773BBB-8D0E-4F9B-9DCB-3A524B68E373}"/>
                </a:ext>
              </a:extLst>
            </p:cNvPr>
            <p:cNvSpPr>
              <a:spLocks noEditPoints="1"/>
            </p:cNvSpPr>
            <p:nvPr/>
          </p:nvSpPr>
          <p:spPr bwMode="auto">
            <a:xfrm>
              <a:off x="1020121" y="1845740"/>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38" name="Freeform 26">
              <a:extLst>
                <a:ext uri="{FF2B5EF4-FFF2-40B4-BE49-F238E27FC236}">
                  <a16:creationId xmlns:a16="http://schemas.microsoft.com/office/drawing/2014/main" id="{5230B06F-0B4B-4676-BDA3-0608D6288350}"/>
                </a:ext>
              </a:extLst>
            </p:cNvPr>
            <p:cNvSpPr>
              <a:spLocks noEditPoints="1"/>
            </p:cNvSpPr>
            <p:nvPr/>
          </p:nvSpPr>
          <p:spPr bwMode="auto">
            <a:xfrm>
              <a:off x="3745798" y="1422050"/>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39" name="Rectangle 24">
              <a:extLst>
                <a:ext uri="{FF2B5EF4-FFF2-40B4-BE49-F238E27FC236}">
                  <a16:creationId xmlns:a16="http://schemas.microsoft.com/office/drawing/2014/main" id="{A8F3C3FD-3CD0-4CAD-A413-F174795C9777}"/>
                </a:ext>
              </a:extLst>
            </p:cNvPr>
            <p:cNvSpPr>
              <a:spLocks noChangeArrowheads="1"/>
            </p:cNvSpPr>
            <p:nvPr/>
          </p:nvSpPr>
          <p:spPr bwMode="auto">
            <a:xfrm>
              <a:off x="1240364" y="3212308"/>
              <a:ext cx="883364" cy="55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100" dirty="0">
                  <a:solidFill>
                    <a:schemeClr val="bg1"/>
                  </a:solidFill>
                </a:rPr>
                <a:t>We have many PowerPoint templates that has been specifically designed. </a:t>
              </a:r>
            </a:p>
          </p:txBody>
        </p:sp>
        <p:sp>
          <p:nvSpPr>
            <p:cNvPr id="40" name="Rectangle 24">
              <a:extLst>
                <a:ext uri="{FF2B5EF4-FFF2-40B4-BE49-F238E27FC236}">
                  <a16:creationId xmlns:a16="http://schemas.microsoft.com/office/drawing/2014/main" id="{CDF3623E-A91E-4BAC-808C-3BFF4309A37F}"/>
                </a:ext>
              </a:extLst>
            </p:cNvPr>
            <p:cNvSpPr>
              <a:spLocks noChangeArrowheads="1"/>
            </p:cNvSpPr>
            <p:nvPr/>
          </p:nvSpPr>
          <p:spPr bwMode="auto">
            <a:xfrm>
              <a:off x="3131109" y="3738124"/>
              <a:ext cx="1108850" cy="41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100" dirty="0">
                  <a:solidFill>
                    <a:schemeClr val="bg1"/>
                  </a:solidFill>
                </a:rPr>
                <a:t>We have many PowerPoint templates that has been specifically designed. </a:t>
              </a:r>
            </a:p>
          </p:txBody>
        </p:sp>
        <p:sp>
          <p:nvSpPr>
            <p:cNvPr id="41" name="Rectangle 24">
              <a:extLst>
                <a:ext uri="{FF2B5EF4-FFF2-40B4-BE49-F238E27FC236}">
                  <a16:creationId xmlns:a16="http://schemas.microsoft.com/office/drawing/2014/main" id="{2D2D5ED3-634E-4AC5-BEA3-8D820C95A7B1}"/>
                </a:ext>
              </a:extLst>
            </p:cNvPr>
            <p:cNvSpPr>
              <a:spLocks noChangeArrowheads="1"/>
            </p:cNvSpPr>
            <p:nvPr/>
          </p:nvSpPr>
          <p:spPr bwMode="auto">
            <a:xfrm>
              <a:off x="4932040" y="1698010"/>
              <a:ext cx="3510060" cy="48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42" name="Rectangle 24">
              <a:extLst>
                <a:ext uri="{FF2B5EF4-FFF2-40B4-BE49-F238E27FC236}">
                  <a16:creationId xmlns:a16="http://schemas.microsoft.com/office/drawing/2014/main" id="{8F005F31-946A-4AFA-82C8-D6C9A65B2E8E}"/>
                </a:ext>
              </a:extLst>
            </p:cNvPr>
            <p:cNvSpPr>
              <a:spLocks noChangeArrowheads="1"/>
            </p:cNvSpPr>
            <p:nvPr/>
          </p:nvSpPr>
          <p:spPr bwMode="auto">
            <a:xfrm>
              <a:off x="4932041" y="2421520"/>
              <a:ext cx="3510059" cy="159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grpSp>
    </p:spTree>
    <p:extLst>
      <p:ext uri="{BB962C8B-B14F-4D97-AF65-F5344CB8AC3E}">
        <p14:creationId xmlns:p14="http://schemas.microsoft.com/office/powerpoint/2010/main" val="236217377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D77CD005-325C-4056-8B31-AA4635C9279F}"/>
              </a:ext>
            </a:extLst>
          </p:cNvPr>
          <p:cNvGrpSpPr/>
          <p:nvPr/>
        </p:nvGrpSpPr>
        <p:grpSpPr>
          <a:xfrm>
            <a:off x="1164850" y="2056140"/>
            <a:ext cx="11025564" cy="4038800"/>
            <a:chOff x="1187624" y="1601677"/>
            <a:chExt cx="7256947" cy="2658309"/>
          </a:xfrm>
        </p:grpSpPr>
        <p:sp>
          <p:nvSpPr>
            <p:cNvPr id="6" name="Freeform 8">
              <a:extLst>
                <a:ext uri="{FF2B5EF4-FFF2-40B4-BE49-F238E27FC236}">
                  <a16:creationId xmlns:a16="http://schemas.microsoft.com/office/drawing/2014/main" id="{63C549C0-E051-4F99-A607-0060116ECCC4}"/>
                </a:ext>
              </a:extLst>
            </p:cNvPr>
            <p:cNvSpPr>
              <a:spLocks noChangeAspect="1" noEditPoints="1"/>
            </p:cNvSpPr>
            <p:nvPr/>
          </p:nvSpPr>
          <p:spPr bwMode="auto">
            <a:xfrm>
              <a:off x="1282872" y="2609588"/>
              <a:ext cx="648000" cy="648000"/>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4 w 2449"/>
                <a:gd name="T23" fmla="*/ 2375 h 2449"/>
                <a:gd name="T24" fmla="*/ 492 w 2449"/>
                <a:gd name="T25" fmla="*/ 2205 h 2449"/>
                <a:gd name="T26" fmla="*/ 243 w 2449"/>
                <a:gd name="T27" fmla="*/ 1957 h 2449"/>
                <a:gd name="T28" fmla="*/ 75 w 2449"/>
                <a:gd name="T29" fmla="*/ 1645 h 2449"/>
                <a:gd name="T30" fmla="*/ 2 w 2449"/>
                <a:gd name="T31" fmla="*/ 1287 h 2449"/>
                <a:gd name="T32" fmla="*/ 38 w 2449"/>
                <a:gd name="T33" fmla="*/ 919 h 2449"/>
                <a:gd name="T34" fmla="*/ 178 w 2449"/>
                <a:gd name="T35" fmla="*/ 589 h 2449"/>
                <a:gd name="T36" fmla="*/ 401 w 2449"/>
                <a:gd name="T37" fmla="*/ 318 h 2449"/>
                <a:gd name="T38" fmla="*/ 694 w 2449"/>
                <a:gd name="T39" fmla="*/ 121 h 2449"/>
                <a:gd name="T40" fmla="*/ 1038 w 2449"/>
                <a:gd name="T41" fmla="*/ 14 h 2449"/>
                <a:gd name="T42" fmla="*/ 1640 w 2449"/>
                <a:gd name="T43" fmla="*/ 1166 h 2449"/>
                <a:gd name="T44" fmla="*/ 1649 w 2449"/>
                <a:gd name="T45" fmla="*/ 1196 h 2449"/>
                <a:gd name="T46" fmla="*/ 1635 w 2449"/>
                <a:gd name="T47" fmla="*/ 1221 h 2449"/>
                <a:gd name="T48" fmla="*/ 1527 w 2449"/>
                <a:gd name="T49" fmla="*/ 1692 h 2449"/>
                <a:gd name="T50" fmla="*/ 1495 w 2449"/>
                <a:gd name="T51" fmla="*/ 1725 h 2449"/>
                <a:gd name="T52" fmla="*/ 1351 w 2449"/>
                <a:gd name="T53" fmla="*/ 1443 h 2449"/>
                <a:gd name="T54" fmla="*/ 1121 w 2449"/>
                <a:gd name="T55" fmla="*/ 1432 h 2449"/>
                <a:gd name="T56" fmla="*/ 1096 w 2449"/>
                <a:gd name="T57" fmla="*/ 1449 h 2449"/>
                <a:gd name="T58" fmla="*/ 946 w 2449"/>
                <a:gd name="T59" fmla="*/ 1722 h 2449"/>
                <a:gd name="T60" fmla="*/ 921 w 2449"/>
                <a:gd name="T61" fmla="*/ 1683 h 2449"/>
                <a:gd name="T62" fmla="*/ 812 w 2449"/>
                <a:gd name="T63" fmla="*/ 1219 h 2449"/>
                <a:gd name="T64" fmla="*/ 800 w 2449"/>
                <a:gd name="T65" fmla="*/ 1192 h 2449"/>
                <a:gd name="T66" fmla="*/ 814 w 2449"/>
                <a:gd name="T67" fmla="*/ 1161 h 2449"/>
                <a:gd name="T68" fmla="*/ 1233 w 2449"/>
                <a:gd name="T69" fmla="*/ 724 h 2449"/>
                <a:gd name="T70" fmla="*/ 1310 w 2449"/>
                <a:gd name="T71" fmla="*/ 391 h 2449"/>
                <a:gd name="T72" fmla="*/ 1550 w 2449"/>
                <a:gd name="T73" fmla="*/ 453 h 2449"/>
                <a:gd name="T74" fmla="*/ 1757 w 2449"/>
                <a:gd name="T75" fmla="*/ 578 h 2449"/>
                <a:gd name="T76" fmla="*/ 1919 w 2449"/>
                <a:gd name="T77" fmla="*/ 757 h 2449"/>
                <a:gd name="T78" fmla="*/ 2025 w 2449"/>
                <a:gd name="T79" fmla="*/ 975 h 2449"/>
                <a:gd name="T80" fmla="*/ 2062 w 2449"/>
                <a:gd name="T81" fmla="*/ 1225 h 2449"/>
                <a:gd name="T82" fmla="*/ 2025 w 2449"/>
                <a:gd name="T83" fmla="*/ 1474 h 2449"/>
                <a:gd name="T84" fmla="*/ 1919 w 2449"/>
                <a:gd name="T85" fmla="*/ 1693 h 2449"/>
                <a:gd name="T86" fmla="*/ 1757 w 2449"/>
                <a:gd name="T87" fmla="*/ 1870 h 2449"/>
                <a:gd name="T88" fmla="*/ 1550 w 2449"/>
                <a:gd name="T89" fmla="*/ 1996 h 2449"/>
                <a:gd name="T90" fmla="*/ 1310 w 2449"/>
                <a:gd name="T91" fmla="*/ 2058 h 2449"/>
                <a:gd name="T92" fmla="*/ 1056 w 2449"/>
                <a:gd name="T93" fmla="*/ 2045 h 2449"/>
                <a:gd name="T94" fmla="*/ 825 w 2449"/>
                <a:gd name="T95" fmla="*/ 1961 h 2449"/>
                <a:gd name="T96" fmla="*/ 632 w 2449"/>
                <a:gd name="T97" fmla="*/ 1817 h 2449"/>
                <a:gd name="T98" fmla="*/ 488 w 2449"/>
                <a:gd name="T99" fmla="*/ 1623 h 2449"/>
                <a:gd name="T100" fmla="*/ 404 w 2449"/>
                <a:gd name="T101" fmla="*/ 1393 h 2449"/>
                <a:gd name="T102" fmla="*/ 391 w 2449"/>
                <a:gd name="T103" fmla="*/ 1139 h 2449"/>
                <a:gd name="T104" fmla="*/ 453 w 2449"/>
                <a:gd name="T105" fmla="*/ 899 h 2449"/>
                <a:gd name="T106" fmla="*/ 578 w 2449"/>
                <a:gd name="T107" fmla="*/ 692 h 2449"/>
                <a:gd name="T108" fmla="*/ 757 w 2449"/>
                <a:gd name="T109" fmla="*/ 530 h 2449"/>
                <a:gd name="T110" fmla="*/ 975 w 2449"/>
                <a:gd name="T111" fmla="*/ 425 h 2449"/>
                <a:gd name="T112" fmla="*/ 1225 w 2449"/>
                <a:gd name="T113"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49" h="2449">
                  <a:moveTo>
                    <a:pt x="1225" y="0"/>
                  </a:moveTo>
                  <a:lnTo>
                    <a:pt x="1287" y="2"/>
                  </a:lnTo>
                  <a:lnTo>
                    <a:pt x="1350" y="6"/>
                  </a:lnTo>
                  <a:lnTo>
                    <a:pt x="1411" y="14"/>
                  </a:lnTo>
                  <a:lnTo>
                    <a:pt x="1471" y="25"/>
                  </a:lnTo>
                  <a:lnTo>
                    <a:pt x="1530" y="38"/>
                  </a:lnTo>
                  <a:lnTo>
                    <a:pt x="1589" y="55"/>
                  </a:lnTo>
                  <a:lnTo>
                    <a:pt x="1645" y="75"/>
                  </a:lnTo>
                  <a:lnTo>
                    <a:pt x="1701" y="96"/>
                  </a:lnTo>
                  <a:lnTo>
                    <a:pt x="1755" y="121"/>
                  </a:lnTo>
                  <a:lnTo>
                    <a:pt x="1808" y="148"/>
                  </a:lnTo>
                  <a:lnTo>
                    <a:pt x="1859" y="178"/>
                  </a:lnTo>
                  <a:lnTo>
                    <a:pt x="1909" y="209"/>
                  </a:lnTo>
                  <a:lnTo>
                    <a:pt x="1957" y="243"/>
                  </a:lnTo>
                  <a:lnTo>
                    <a:pt x="2003" y="279"/>
                  </a:lnTo>
                  <a:lnTo>
                    <a:pt x="2048" y="318"/>
                  </a:lnTo>
                  <a:lnTo>
                    <a:pt x="2090" y="359"/>
                  </a:lnTo>
                  <a:lnTo>
                    <a:pt x="2130" y="401"/>
                  </a:lnTo>
                  <a:lnTo>
                    <a:pt x="2170" y="446"/>
                  </a:lnTo>
                  <a:lnTo>
                    <a:pt x="2206" y="492"/>
                  </a:lnTo>
                  <a:lnTo>
                    <a:pt x="2239" y="540"/>
                  </a:lnTo>
                  <a:lnTo>
                    <a:pt x="2272" y="589"/>
                  </a:lnTo>
                  <a:lnTo>
                    <a:pt x="2301" y="641"/>
                  </a:lnTo>
                  <a:lnTo>
                    <a:pt x="2328" y="694"/>
                  </a:lnTo>
                  <a:lnTo>
                    <a:pt x="2352" y="747"/>
                  </a:lnTo>
                  <a:lnTo>
                    <a:pt x="2375" y="804"/>
                  </a:lnTo>
                  <a:lnTo>
                    <a:pt x="2394" y="860"/>
                  </a:lnTo>
                  <a:lnTo>
                    <a:pt x="2411" y="919"/>
                  </a:lnTo>
                  <a:lnTo>
                    <a:pt x="2424" y="977"/>
                  </a:lnTo>
                  <a:lnTo>
                    <a:pt x="2435" y="1038"/>
                  </a:lnTo>
                  <a:lnTo>
                    <a:pt x="2442" y="1100"/>
                  </a:lnTo>
                  <a:lnTo>
                    <a:pt x="2447" y="1161"/>
                  </a:lnTo>
                  <a:lnTo>
                    <a:pt x="2449" y="1225"/>
                  </a:lnTo>
                  <a:lnTo>
                    <a:pt x="2447" y="1287"/>
                  </a:lnTo>
                  <a:lnTo>
                    <a:pt x="2442" y="1350"/>
                  </a:lnTo>
                  <a:lnTo>
                    <a:pt x="2435" y="1411"/>
                  </a:lnTo>
                  <a:lnTo>
                    <a:pt x="2424" y="1471"/>
                  </a:lnTo>
                  <a:lnTo>
                    <a:pt x="2411" y="1530"/>
                  </a:lnTo>
                  <a:lnTo>
                    <a:pt x="2394" y="1589"/>
                  </a:lnTo>
                  <a:lnTo>
                    <a:pt x="2375" y="1645"/>
                  </a:lnTo>
                  <a:lnTo>
                    <a:pt x="2352" y="1701"/>
                  </a:lnTo>
                  <a:lnTo>
                    <a:pt x="2328" y="1755"/>
                  </a:lnTo>
                  <a:lnTo>
                    <a:pt x="2301" y="1808"/>
                  </a:lnTo>
                  <a:lnTo>
                    <a:pt x="2272" y="1859"/>
                  </a:lnTo>
                  <a:lnTo>
                    <a:pt x="2239" y="1908"/>
                  </a:lnTo>
                  <a:lnTo>
                    <a:pt x="2206" y="1957"/>
                  </a:lnTo>
                  <a:lnTo>
                    <a:pt x="2170" y="2003"/>
                  </a:lnTo>
                  <a:lnTo>
                    <a:pt x="2130" y="2048"/>
                  </a:lnTo>
                  <a:lnTo>
                    <a:pt x="2090" y="2090"/>
                  </a:lnTo>
                  <a:lnTo>
                    <a:pt x="2048" y="2130"/>
                  </a:lnTo>
                  <a:lnTo>
                    <a:pt x="2003" y="2169"/>
                  </a:lnTo>
                  <a:lnTo>
                    <a:pt x="1957" y="2205"/>
                  </a:lnTo>
                  <a:lnTo>
                    <a:pt x="1909" y="2239"/>
                  </a:lnTo>
                  <a:lnTo>
                    <a:pt x="1859" y="2272"/>
                  </a:lnTo>
                  <a:lnTo>
                    <a:pt x="1808" y="2301"/>
                  </a:lnTo>
                  <a:lnTo>
                    <a:pt x="1755" y="2328"/>
                  </a:lnTo>
                  <a:lnTo>
                    <a:pt x="1701" y="2352"/>
                  </a:lnTo>
                  <a:lnTo>
                    <a:pt x="1645" y="2375"/>
                  </a:lnTo>
                  <a:lnTo>
                    <a:pt x="1589" y="2394"/>
                  </a:lnTo>
                  <a:lnTo>
                    <a:pt x="1530" y="2410"/>
                  </a:lnTo>
                  <a:lnTo>
                    <a:pt x="1471" y="2424"/>
                  </a:lnTo>
                  <a:lnTo>
                    <a:pt x="1411" y="2435"/>
                  </a:lnTo>
                  <a:lnTo>
                    <a:pt x="1350" y="2442"/>
                  </a:lnTo>
                  <a:lnTo>
                    <a:pt x="1287" y="2447"/>
                  </a:lnTo>
                  <a:lnTo>
                    <a:pt x="1225" y="2449"/>
                  </a:lnTo>
                  <a:lnTo>
                    <a:pt x="1161" y="2447"/>
                  </a:lnTo>
                  <a:lnTo>
                    <a:pt x="1100" y="2442"/>
                  </a:lnTo>
                  <a:lnTo>
                    <a:pt x="1038" y="2435"/>
                  </a:lnTo>
                  <a:lnTo>
                    <a:pt x="977" y="2424"/>
                  </a:lnTo>
                  <a:lnTo>
                    <a:pt x="918" y="2410"/>
                  </a:lnTo>
                  <a:lnTo>
                    <a:pt x="860" y="2394"/>
                  </a:lnTo>
                  <a:lnTo>
                    <a:pt x="804" y="2375"/>
                  </a:lnTo>
                  <a:lnTo>
                    <a:pt x="747" y="2352"/>
                  </a:lnTo>
                  <a:lnTo>
                    <a:pt x="694" y="2328"/>
                  </a:lnTo>
                  <a:lnTo>
                    <a:pt x="641" y="2301"/>
                  </a:lnTo>
                  <a:lnTo>
                    <a:pt x="589" y="2272"/>
                  </a:lnTo>
                  <a:lnTo>
                    <a:pt x="540" y="2239"/>
                  </a:lnTo>
                  <a:lnTo>
                    <a:pt x="492" y="2205"/>
                  </a:lnTo>
                  <a:lnTo>
                    <a:pt x="446" y="2169"/>
                  </a:lnTo>
                  <a:lnTo>
                    <a:pt x="401" y="2130"/>
                  </a:lnTo>
                  <a:lnTo>
                    <a:pt x="359" y="2090"/>
                  </a:lnTo>
                  <a:lnTo>
                    <a:pt x="318" y="2048"/>
                  </a:lnTo>
                  <a:lnTo>
                    <a:pt x="279" y="2003"/>
                  </a:lnTo>
                  <a:lnTo>
                    <a:pt x="243" y="1957"/>
                  </a:lnTo>
                  <a:lnTo>
                    <a:pt x="209" y="1908"/>
                  </a:lnTo>
                  <a:lnTo>
                    <a:pt x="178" y="1859"/>
                  </a:lnTo>
                  <a:lnTo>
                    <a:pt x="148" y="1808"/>
                  </a:lnTo>
                  <a:lnTo>
                    <a:pt x="121" y="1755"/>
                  </a:lnTo>
                  <a:lnTo>
                    <a:pt x="96" y="1701"/>
                  </a:lnTo>
                  <a:lnTo>
                    <a:pt x="75"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5" y="804"/>
                  </a:lnTo>
                  <a:lnTo>
                    <a:pt x="96" y="747"/>
                  </a:lnTo>
                  <a:lnTo>
                    <a:pt x="121" y="694"/>
                  </a:lnTo>
                  <a:lnTo>
                    <a:pt x="148" y="641"/>
                  </a:lnTo>
                  <a:lnTo>
                    <a:pt x="178" y="589"/>
                  </a:lnTo>
                  <a:lnTo>
                    <a:pt x="209" y="540"/>
                  </a:lnTo>
                  <a:lnTo>
                    <a:pt x="243" y="492"/>
                  </a:lnTo>
                  <a:lnTo>
                    <a:pt x="279" y="446"/>
                  </a:lnTo>
                  <a:lnTo>
                    <a:pt x="318" y="401"/>
                  </a:lnTo>
                  <a:lnTo>
                    <a:pt x="359" y="359"/>
                  </a:lnTo>
                  <a:lnTo>
                    <a:pt x="401" y="318"/>
                  </a:lnTo>
                  <a:lnTo>
                    <a:pt x="446" y="279"/>
                  </a:lnTo>
                  <a:lnTo>
                    <a:pt x="492" y="243"/>
                  </a:lnTo>
                  <a:lnTo>
                    <a:pt x="540" y="209"/>
                  </a:lnTo>
                  <a:lnTo>
                    <a:pt x="589" y="178"/>
                  </a:lnTo>
                  <a:lnTo>
                    <a:pt x="641" y="148"/>
                  </a:lnTo>
                  <a:lnTo>
                    <a:pt x="694" y="121"/>
                  </a:lnTo>
                  <a:lnTo>
                    <a:pt x="747" y="96"/>
                  </a:lnTo>
                  <a:lnTo>
                    <a:pt x="804" y="75"/>
                  </a:lnTo>
                  <a:lnTo>
                    <a:pt x="860" y="55"/>
                  </a:lnTo>
                  <a:lnTo>
                    <a:pt x="918" y="38"/>
                  </a:lnTo>
                  <a:lnTo>
                    <a:pt x="977" y="25"/>
                  </a:lnTo>
                  <a:lnTo>
                    <a:pt x="1038" y="14"/>
                  </a:lnTo>
                  <a:lnTo>
                    <a:pt x="1100" y="6"/>
                  </a:lnTo>
                  <a:lnTo>
                    <a:pt x="1161" y="2"/>
                  </a:lnTo>
                  <a:lnTo>
                    <a:pt x="1225" y="0"/>
                  </a:lnTo>
                  <a:close/>
                  <a:moveTo>
                    <a:pt x="1253" y="736"/>
                  </a:moveTo>
                  <a:lnTo>
                    <a:pt x="1636" y="1161"/>
                  </a:lnTo>
                  <a:lnTo>
                    <a:pt x="1640" y="1166"/>
                  </a:lnTo>
                  <a:lnTo>
                    <a:pt x="1643" y="1170"/>
                  </a:lnTo>
                  <a:lnTo>
                    <a:pt x="1645" y="1175"/>
                  </a:lnTo>
                  <a:lnTo>
                    <a:pt x="1647" y="1181"/>
                  </a:lnTo>
                  <a:lnTo>
                    <a:pt x="1648" y="1186"/>
                  </a:lnTo>
                  <a:lnTo>
                    <a:pt x="1649" y="1191"/>
                  </a:lnTo>
                  <a:lnTo>
                    <a:pt x="1649" y="1196"/>
                  </a:lnTo>
                  <a:lnTo>
                    <a:pt x="1648" y="1201"/>
                  </a:lnTo>
                  <a:lnTo>
                    <a:pt x="1646" y="1206"/>
                  </a:lnTo>
                  <a:lnTo>
                    <a:pt x="1644" y="1210"/>
                  </a:lnTo>
                  <a:lnTo>
                    <a:pt x="1642" y="1214"/>
                  </a:lnTo>
                  <a:lnTo>
                    <a:pt x="1639" y="1218"/>
                  </a:lnTo>
                  <a:lnTo>
                    <a:pt x="1635" y="1221"/>
                  </a:lnTo>
                  <a:lnTo>
                    <a:pt x="1631" y="1223"/>
                  </a:lnTo>
                  <a:lnTo>
                    <a:pt x="1626" y="1225"/>
                  </a:lnTo>
                  <a:lnTo>
                    <a:pt x="1621" y="1225"/>
                  </a:lnTo>
                  <a:lnTo>
                    <a:pt x="1528" y="1225"/>
                  </a:lnTo>
                  <a:lnTo>
                    <a:pt x="1528" y="1683"/>
                  </a:lnTo>
                  <a:lnTo>
                    <a:pt x="1527" y="1692"/>
                  </a:lnTo>
                  <a:lnTo>
                    <a:pt x="1525" y="1699"/>
                  </a:lnTo>
                  <a:lnTo>
                    <a:pt x="1521" y="1707"/>
                  </a:lnTo>
                  <a:lnTo>
                    <a:pt x="1516" y="1713"/>
                  </a:lnTo>
                  <a:lnTo>
                    <a:pt x="1509" y="1718"/>
                  </a:lnTo>
                  <a:lnTo>
                    <a:pt x="1502" y="1722"/>
                  </a:lnTo>
                  <a:lnTo>
                    <a:pt x="1495" y="1725"/>
                  </a:lnTo>
                  <a:lnTo>
                    <a:pt x="1486" y="1725"/>
                  </a:lnTo>
                  <a:lnTo>
                    <a:pt x="1355" y="1725"/>
                  </a:lnTo>
                  <a:lnTo>
                    <a:pt x="1355" y="1459"/>
                  </a:lnTo>
                  <a:lnTo>
                    <a:pt x="1355" y="1454"/>
                  </a:lnTo>
                  <a:lnTo>
                    <a:pt x="1353" y="1449"/>
                  </a:lnTo>
                  <a:lnTo>
                    <a:pt x="1351" y="1443"/>
                  </a:lnTo>
                  <a:lnTo>
                    <a:pt x="1348" y="1439"/>
                  </a:lnTo>
                  <a:lnTo>
                    <a:pt x="1344" y="1436"/>
                  </a:lnTo>
                  <a:lnTo>
                    <a:pt x="1339" y="1434"/>
                  </a:lnTo>
                  <a:lnTo>
                    <a:pt x="1334" y="1432"/>
                  </a:lnTo>
                  <a:lnTo>
                    <a:pt x="1329" y="1432"/>
                  </a:lnTo>
                  <a:lnTo>
                    <a:pt x="1121" y="1432"/>
                  </a:lnTo>
                  <a:lnTo>
                    <a:pt x="1115" y="1432"/>
                  </a:lnTo>
                  <a:lnTo>
                    <a:pt x="1110" y="1434"/>
                  </a:lnTo>
                  <a:lnTo>
                    <a:pt x="1106" y="1436"/>
                  </a:lnTo>
                  <a:lnTo>
                    <a:pt x="1102" y="1439"/>
                  </a:lnTo>
                  <a:lnTo>
                    <a:pt x="1099" y="1443"/>
                  </a:lnTo>
                  <a:lnTo>
                    <a:pt x="1096" y="1449"/>
                  </a:lnTo>
                  <a:lnTo>
                    <a:pt x="1094" y="1454"/>
                  </a:lnTo>
                  <a:lnTo>
                    <a:pt x="1093" y="1459"/>
                  </a:lnTo>
                  <a:lnTo>
                    <a:pt x="1093" y="1725"/>
                  </a:lnTo>
                  <a:lnTo>
                    <a:pt x="962" y="1725"/>
                  </a:lnTo>
                  <a:lnTo>
                    <a:pt x="954" y="1724"/>
                  </a:lnTo>
                  <a:lnTo>
                    <a:pt x="946" y="1722"/>
                  </a:lnTo>
                  <a:lnTo>
                    <a:pt x="939" y="1718"/>
                  </a:lnTo>
                  <a:lnTo>
                    <a:pt x="933" y="1713"/>
                  </a:lnTo>
                  <a:lnTo>
                    <a:pt x="928" y="1707"/>
                  </a:lnTo>
                  <a:lnTo>
                    <a:pt x="924" y="1699"/>
                  </a:lnTo>
                  <a:lnTo>
                    <a:pt x="922" y="1692"/>
                  </a:lnTo>
                  <a:lnTo>
                    <a:pt x="921" y="1683"/>
                  </a:lnTo>
                  <a:lnTo>
                    <a:pt x="921" y="1225"/>
                  </a:lnTo>
                  <a:lnTo>
                    <a:pt x="833" y="1225"/>
                  </a:lnTo>
                  <a:lnTo>
                    <a:pt x="827" y="1225"/>
                  </a:lnTo>
                  <a:lnTo>
                    <a:pt x="821" y="1223"/>
                  </a:lnTo>
                  <a:lnTo>
                    <a:pt x="816" y="1221"/>
                  </a:lnTo>
                  <a:lnTo>
                    <a:pt x="812" y="1219"/>
                  </a:lnTo>
                  <a:lnTo>
                    <a:pt x="808" y="1214"/>
                  </a:lnTo>
                  <a:lnTo>
                    <a:pt x="805" y="1211"/>
                  </a:lnTo>
                  <a:lnTo>
                    <a:pt x="803" y="1206"/>
                  </a:lnTo>
                  <a:lnTo>
                    <a:pt x="801" y="1202"/>
                  </a:lnTo>
                  <a:lnTo>
                    <a:pt x="800" y="1197"/>
                  </a:lnTo>
                  <a:lnTo>
                    <a:pt x="800" y="1192"/>
                  </a:lnTo>
                  <a:lnTo>
                    <a:pt x="801" y="1187"/>
                  </a:lnTo>
                  <a:lnTo>
                    <a:pt x="802" y="1181"/>
                  </a:lnTo>
                  <a:lnTo>
                    <a:pt x="804" y="1176"/>
                  </a:lnTo>
                  <a:lnTo>
                    <a:pt x="806" y="1171"/>
                  </a:lnTo>
                  <a:lnTo>
                    <a:pt x="810" y="1166"/>
                  </a:lnTo>
                  <a:lnTo>
                    <a:pt x="814" y="1161"/>
                  </a:lnTo>
                  <a:lnTo>
                    <a:pt x="1196" y="736"/>
                  </a:lnTo>
                  <a:lnTo>
                    <a:pt x="1202" y="731"/>
                  </a:lnTo>
                  <a:lnTo>
                    <a:pt x="1209" y="726"/>
                  </a:lnTo>
                  <a:lnTo>
                    <a:pt x="1217" y="724"/>
                  </a:lnTo>
                  <a:lnTo>
                    <a:pt x="1225" y="723"/>
                  </a:lnTo>
                  <a:lnTo>
                    <a:pt x="1233" y="724"/>
                  </a:lnTo>
                  <a:lnTo>
                    <a:pt x="1240" y="726"/>
                  </a:lnTo>
                  <a:lnTo>
                    <a:pt x="1247" y="731"/>
                  </a:lnTo>
                  <a:lnTo>
                    <a:pt x="1253" y="736"/>
                  </a:lnTo>
                  <a:close/>
                  <a:moveTo>
                    <a:pt x="1225" y="387"/>
                  </a:moveTo>
                  <a:lnTo>
                    <a:pt x="1268" y="388"/>
                  </a:lnTo>
                  <a:lnTo>
                    <a:pt x="1310" y="391"/>
                  </a:lnTo>
                  <a:lnTo>
                    <a:pt x="1352" y="396"/>
                  </a:lnTo>
                  <a:lnTo>
                    <a:pt x="1393" y="403"/>
                  </a:lnTo>
                  <a:lnTo>
                    <a:pt x="1433" y="414"/>
                  </a:lnTo>
                  <a:lnTo>
                    <a:pt x="1474" y="425"/>
                  </a:lnTo>
                  <a:lnTo>
                    <a:pt x="1512" y="438"/>
                  </a:lnTo>
                  <a:lnTo>
                    <a:pt x="1550" y="453"/>
                  </a:lnTo>
                  <a:lnTo>
                    <a:pt x="1588" y="469"/>
                  </a:lnTo>
                  <a:lnTo>
                    <a:pt x="1624" y="488"/>
                  </a:lnTo>
                  <a:lnTo>
                    <a:pt x="1658" y="508"/>
                  </a:lnTo>
                  <a:lnTo>
                    <a:pt x="1693" y="530"/>
                  </a:lnTo>
                  <a:lnTo>
                    <a:pt x="1726" y="554"/>
                  </a:lnTo>
                  <a:lnTo>
                    <a:pt x="1757" y="578"/>
                  </a:lnTo>
                  <a:lnTo>
                    <a:pt x="1788" y="604"/>
                  </a:lnTo>
                  <a:lnTo>
                    <a:pt x="1817" y="632"/>
                  </a:lnTo>
                  <a:lnTo>
                    <a:pt x="1844" y="662"/>
                  </a:lnTo>
                  <a:lnTo>
                    <a:pt x="1871" y="692"/>
                  </a:lnTo>
                  <a:lnTo>
                    <a:pt x="1895" y="723"/>
                  </a:lnTo>
                  <a:lnTo>
                    <a:pt x="1919" y="757"/>
                  </a:lnTo>
                  <a:lnTo>
                    <a:pt x="1941" y="790"/>
                  </a:lnTo>
                  <a:lnTo>
                    <a:pt x="1961" y="825"/>
                  </a:lnTo>
                  <a:lnTo>
                    <a:pt x="1979" y="861"/>
                  </a:lnTo>
                  <a:lnTo>
                    <a:pt x="1996" y="899"/>
                  </a:lnTo>
                  <a:lnTo>
                    <a:pt x="2011" y="936"/>
                  </a:lnTo>
                  <a:lnTo>
                    <a:pt x="2025" y="975"/>
                  </a:lnTo>
                  <a:lnTo>
                    <a:pt x="2036" y="1015"/>
                  </a:lnTo>
                  <a:lnTo>
                    <a:pt x="2045" y="1056"/>
                  </a:lnTo>
                  <a:lnTo>
                    <a:pt x="2053" y="1096"/>
                  </a:lnTo>
                  <a:lnTo>
                    <a:pt x="2058" y="1139"/>
                  </a:lnTo>
                  <a:lnTo>
                    <a:pt x="2061" y="1181"/>
                  </a:lnTo>
                  <a:lnTo>
                    <a:pt x="2062" y="1225"/>
                  </a:lnTo>
                  <a:lnTo>
                    <a:pt x="2061" y="1268"/>
                  </a:lnTo>
                  <a:lnTo>
                    <a:pt x="2058" y="1310"/>
                  </a:lnTo>
                  <a:lnTo>
                    <a:pt x="2053" y="1352"/>
                  </a:lnTo>
                  <a:lnTo>
                    <a:pt x="2045" y="1393"/>
                  </a:lnTo>
                  <a:lnTo>
                    <a:pt x="2036" y="1433"/>
                  </a:lnTo>
                  <a:lnTo>
                    <a:pt x="2025" y="1474"/>
                  </a:lnTo>
                  <a:lnTo>
                    <a:pt x="2011" y="1512"/>
                  </a:lnTo>
                  <a:lnTo>
                    <a:pt x="1996" y="1550"/>
                  </a:lnTo>
                  <a:lnTo>
                    <a:pt x="1979" y="1588"/>
                  </a:lnTo>
                  <a:lnTo>
                    <a:pt x="1961" y="1623"/>
                  </a:lnTo>
                  <a:lnTo>
                    <a:pt x="1941" y="1658"/>
                  </a:lnTo>
                  <a:lnTo>
                    <a:pt x="1919" y="1693"/>
                  </a:lnTo>
                  <a:lnTo>
                    <a:pt x="1895" y="1725"/>
                  </a:lnTo>
                  <a:lnTo>
                    <a:pt x="1871" y="1757"/>
                  </a:lnTo>
                  <a:lnTo>
                    <a:pt x="1844" y="1787"/>
                  </a:lnTo>
                  <a:lnTo>
                    <a:pt x="1817" y="1817"/>
                  </a:lnTo>
                  <a:lnTo>
                    <a:pt x="1788" y="1844"/>
                  </a:lnTo>
                  <a:lnTo>
                    <a:pt x="1757" y="1870"/>
                  </a:lnTo>
                  <a:lnTo>
                    <a:pt x="1726" y="1895"/>
                  </a:lnTo>
                  <a:lnTo>
                    <a:pt x="1693" y="1919"/>
                  </a:lnTo>
                  <a:lnTo>
                    <a:pt x="1658" y="1941"/>
                  </a:lnTo>
                  <a:lnTo>
                    <a:pt x="1624" y="1961"/>
                  </a:lnTo>
                  <a:lnTo>
                    <a:pt x="1588" y="1979"/>
                  </a:lnTo>
                  <a:lnTo>
                    <a:pt x="1550" y="1996"/>
                  </a:lnTo>
                  <a:lnTo>
                    <a:pt x="1512" y="2011"/>
                  </a:lnTo>
                  <a:lnTo>
                    <a:pt x="1474" y="2024"/>
                  </a:lnTo>
                  <a:lnTo>
                    <a:pt x="1433" y="2036"/>
                  </a:lnTo>
                  <a:lnTo>
                    <a:pt x="1393" y="2045"/>
                  </a:lnTo>
                  <a:lnTo>
                    <a:pt x="1352" y="2053"/>
                  </a:lnTo>
                  <a:lnTo>
                    <a:pt x="1310" y="2058"/>
                  </a:lnTo>
                  <a:lnTo>
                    <a:pt x="1268" y="2061"/>
                  </a:lnTo>
                  <a:lnTo>
                    <a:pt x="1225" y="2062"/>
                  </a:lnTo>
                  <a:lnTo>
                    <a:pt x="1181" y="2061"/>
                  </a:lnTo>
                  <a:lnTo>
                    <a:pt x="1139" y="2058"/>
                  </a:lnTo>
                  <a:lnTo>
                    <a:pt x="1097" y="2053"/>
                  </a:lnTo>
                  <a:lnTo>
                    <a:pt x="1056" y="2045"/>
                  </a:lnTo>
                  <a:lnTo>
                    <a:pt x="1015" y="2036"/>
                  </a:lnTo>
                  <a:lnTo>
                    <a:pt x="975" y="2024"/>
                  </a:lnTo>
                  <a:lnTo>
                    <a:pt x="936" y="2011"/>
                  </a:lnTo>
                  <a:lnTo>
                    <a:pt x="899" y="1996"/>
                  </a:lnTo>
                  <a:lnTo>
                    <a:pt x="861" y="1979"/>
                  </a:lnTo>
                  <a:lnTo>
                    <a:pt x="825" y="1961"/>
                  </a:lnTo>
                  <a:lnTo>
                    <a:pt x="790" y="1941"/>
                  </a:lnTo>
                  <a:lnTo>
                    <a:pt x="757" y="1919"/>
                  </a:lnTo>
                  <a:lnTo>
                    <a:pt x="723" y="1895"/>
                  </a:lnTo>
                  <a:lnTo>
                    <a:pt x="692" y="1870"/>
                  </a:lnTo>
                  <a:lnTo>
                    <a:pt x="662" y="1844"/>
                  </a:lnTo>
                  <a:lnTo>
                    <a:pt x="632" y="1817"/>
                  </a:lnTo>
                  <a:lnTo>
                    <a:pt x="604" y="1787"/>
                  </a:lnTo>
                  <a:lnTo>
                    <a:pt x="578" y="1757"/>
                  </a:lnTo>
                  <a:lnTo>
                    <a:pt x="554" y="1725"/>
                  </a:lnTo>
                  <a:lnTo>
                    <a:pt x="530" y="1693"/>
                  </a:lnTo>
                  <a:lnTo>
                    <a:pt x="508" y="1658"/>
                  </a:lnTo>
                  <a:lnTo>
                    <a:pt x="488" y="1623"/>
                  </a:lnTo>
                  <a:lnTo>
                    <a:pt x="469" y="1588"/>
                  </a:lnTo>
                  <a:lnTo>
                    <a:pt x="453" y="1550"/>
                  </a:lnTo>
                  <a:lnTo>
                    <a:pt x="438" y="1512"/>
                  </a:lnTo>
                  <a:lnTo>
                    <a:pt x="425" y="1474"/>
                  </a:lnTo>
                  <a:lnTo>
                    <a:pt x="414" y="1433"/>
                  </a:lnTo>
                  <a:lnTo>
                    <a:pt x="404" y="1393"/>
                  </a:lnTo>
                  <a:lnTo>
                    <a:pt x="396" y="1352"/>
                  </a:lnTo>
                  <a:lnTo>
                    <a:pt x="391" y="1310"/>
                  </a:lnTo>
                  <a:lnTo>
                    <a:pt x="388" y="1268"/>
                  </a:lnTo>
                  <a:lnTo>
                    <a:pt x="387" y="1225"/>
                  </a:lnTo>
                  <a:lnTo>
                    <a:pt x="388" y="1181"/>
                  </a:lnTo>
                  <a:lnTo>
                    <a:pt x="391" y="1139"/>
                  </a:lnTo>
                  <a:lnTo>
                    <a:pt x="396" y="1096"/>
                  </a:lnTo>
                  <a:lnTo>
                    <a:pt x="404" y="1056"/>
                  </a:lnTo>
                  <a:lnTo>
                    <a:pt x="414" y="1015"/>
                  </a:lnTo>
                  <a:lnTo>
                    <a:pt x="425" y="975"/>
                  </a:lnTo>
                  <a:lnTo>
                    <a:pt x="438" y="936"/>
                  </a:lnTo>
                  <a:lnTo>
                    <a:pt x="453" y="899"/>
                  </a:lnTo>
                  <a:lnTo>
                    <a:pt x="469" y="861"/>
                  </a:lnTo>
                  <a:lnTo>
                    <a:pt x="488" y="825"/>
                  </a:lnTo>
                  <a:lnTo>
                    <a:pt x="508" y="790"/>
                  </a:lnTo>
                  <a:lnTo>
                    <a:pt x="530" y="757"/>
                  </a:lnTo>
                  <a:lnTo>
                    <a:pt x="554" y="723"/>
                  </a:lnTo>
                  <a:lnTo>
                    <a:pt x="578" y="692"/>
                  </a:lnTo>
                  <a:lnTo>
                    <a:pt x="604" y="662"/>
                  </a:lnTo>
                  <a:lnTo>
                    <a:pt x="632" y="632"/>
                  </a:lnTo>
                  <a:lnTo>
                    <a:pt x="662" y="604"/>
                  </a:lnTo>
                  <a:lnTo>
                    <a:pt x="692" y="578"/>
                  </a:lnTo>
                  <a:lnTo>
                    <a:pt x="723" y="554"/>
                  </a:lnTo>
                  <a:lnTo>
                    <a:pt x="757" y="530"/>
                  </a:lnTo>
                  <a:lnTo>
                    <a:pt x="790" y="508"/>
                  </a:lnTo>
                  <a:lnTo>
                    <a:pt x="825" y="488"/>
                  </a:lnTo>
                  <a:lnTo>
                    <a:pt x="861" y="469"/>
                  </a:lnTo>
                  <a:lnTo>
                    <a:pt x="899" y="453"/>
                  </a:lnTo>
                  <a:lnTo>
                    <a:pt x="936" y="438"/>
                  </a:lnTo>
                  <a:lnTo>
                    <a:pt x="975" y="425"/>
                  </a:lnTo>
                  <a:lnTo>
                    <a:pt x="1015" y="414"/>
                  </a:lnTo>
                  <a:lnTo>
                    <a:pt x="1056" y="403"/>
                  </a:lnTo>
                  <a:lnTo>
                    <a:pt x="1097" y="396"/>
                  </a:lnTo>
                  <a:lnTo>
                    <a:pt x="1139" y="391"/>
                  </a:lnTo>
                  <a:lnTo>
                    <a:pt x="1181" y="388"/>
                  </a:lnTo>
                  <a:lnTo>
                    <a:pt x="1225" y="387"/>
                  </a:lnTo>
                  <a:close/>
                </a:path>
              </a:pathLst>
            </a:custGeom>
            <a:solidFill>
              <a:srgbClr val="47BC72"/>
            </a:solidFill>
            <a:ln>
              <a:noFill/>
            </a:ln>
            <a:extLst/>
          </p:spPr>
          <p:txBody>
            <a:bodyPr vert="horz" wrap="square" lIns="91440" tIns="45720" rIns="91440" bIns="45720" numCol="1" anchor="t" anchorCtr="0" compatLnSpc="1">
              <a:prstTxWarp prst="textNoShape">
                <a:avLst/>
              </a:prstTxWarp>
            </a:bodyPr>
            <a:lstStyle/>
            <a:p>
              <a:endParaRPr lang="zh-CN" altLang="en-US" sz="2800">
                <a:solidFill>
                  <a:schemeClr val="bg1">
                    <a:lumMod val="65000"/>
                  </a:schemeClr>
                </a:solidFill>
              </a:endParaRPr>
            </a:p>
          </p:txBody>
        </p:sp>
        <p:sp>
          <p:nvSpPr>
            <p:cNvPr id="7" name="Freeform 9">
              <a:extLst>
                <a:ext uri="{FF2B5EF4-FFF2-40B4-BE49-F238E27FC236}">
                  <a16:creationId xmlns:a16="http://schemas.microsoft.com/office/drawing/2014/main" id="{0763A1A1-0A0E-4B8B-81A6-0D1FF4DE94C7}"/>
                </a:ext>
              </a:extLst>
            </p:cNvPr>
            <p:cNvSpPr>
              <a:spLocks noChangeAspect="1" noEditPoints="1"/>
            </p:cNvSpPr>
            <p:nvPr/>
          </p:nvSpPr>
          <p:spPr bwMode="auto">
            <a:xfrm>
              <a:off x="5603352" y="2609588"/>
              <a:ext cx="648000" cy="648000"/>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49 w 2449"/>
                <a:gd name="T13" fmla="*/ 2443 h 2449"/>
                <a:gd name="T14" fmla="*/ 803 w 2449"/>
                <a:gd name="T15" fmla="*/ 2374 h 2449"/>
                <a:gd name="T16" fmla="*/ 359 w 2449"/>
                <a:gd name="T17" fmla="*/ 2090 h 2449"/>
                <a:gd name="T18" fmla="*/ 74 w 2449"/>
                <a:gd name="T19" fmla="*/ 1645 h 2449"/>
                <a:gd name="T20" fmla="*/ 6 w 2449"/>
                <a:gd name="T21" fmla="*/ 1099 h 2449"/>
                <a:gd name="T22" fmla="*/ 177 w 2449"/>
                <a:gd name="T23" fmla="*/ 590 h 2449"/>
                <a:gd name="T24" fmla="*/ 539 w 2449"/>
                <a:gd name="T25" fmla="*/ 210 h 2449"/>
                <a:gd name="T26" fmla="*/ 1038 w 2449"/>
                <a:gd name="T27" fmla="*/ 14 h 2449"/>
                <a:gd name="T28" fmla="*/ 1665 w 2449"/>
                <a:gd name="T29" fmla="*/ 1699 h 2449"/>
                <a:gd name="T30" fmla="*/ 1577 w 2449"/>
                <a:gd name="T31" fmla="*/ 1760 h 2449"/>
                <a:gd name="T32" fmla="*/ 1233 w 2449"/>
                <a:gd name="T33" fmla="*/ 1407 h 2449"/>
                <a:gd name="T34" fmla="*/ 1056 w 2449"/>
                <a:gd name="T35" fmla="*/ 1405 h 2449"/>
                <a:gd name="T36" fmla="*/ 916 w 2449"/>
                <a:gd name="T37" fmla="*/ 1333 h 2449"/>
                <a:gd name="T38" fmla="*/ 819 w 2449"/>
                <a:gd name="T39" fmla="*/ 1210 h 2449"/>
                <a:gd name="T40" fmla="*/ 783 w 2449"/>
                <a:gd name="T41" fmla="*/ 1053 h 2449"/>
                <a:gd name="T42" fmla="*/ 819 w 2449"/>
                <a:gd name="T43" fmla="*/ 896 h 2449"/>
                <a:gd name="T44" fmla="*/ 916 w 2449"/>
                <a:gd name="T45" fmla="*/ 773 h 2449"/>
                <a:gd name="T46" fmla="*/ 1056 w 2449"/>
                <a:gd name="T47" fmla="*/ 701 h 2449"/>
                <a:gd name="T48" fmla="*/ 1220 w 2449"/>
                <a:gd name="T49" fmla="*/ 696 h 2449"/>
                <a:gd name="T50" fmla="*/ 1365 w 2449"/>
                <a:gd name="T51" fmla="*/ 761 h 2449"/>
                <a:gd name="T52" fmla="*/ 1466 w 2449"/>
                <a:gd name="T53" fmla="*/ 879 h 2449"/>
                <a:gd name="T54" fmla="*/ 1510 w 2449"/>
                <a:gd name="T55" fmla="*/ 1034 h 2449"/>
                <a:gd name="T56" fmla="*/ 1480 w 2449"/>
                <a:gd name="T57" fmla="*/ 1200 h 2449"/>
                <a:gd name="T58" fmla="*/ 1147 w 2449"/>
                <a:gd name="T59" fmla="*/ 793 h 2449"/>
                <a:gd name="T60" fmla="*/ 1260 w 2449"/>
                <a:gd name="T61" fmla="*/ 818 h 2449"/>
                <a:gd name="T62" fmla="*/ 1347 w 2449"/>
                <a:gd name="T63" fmla="*/ 888 h 2449"/>
                <a:gd name="T64" fmla="*/ 1399 w 2449"/>
                <a:gd name="T65" fmla="*/ 988 h 2449"/>
                <a:gd name="T66" fmla="*/ 1402 w 2449"/>
                <a:gd name="T67" fmla="*/ 1105 h 2449"/>
                <a:gd name="T68" fmla="*/ 1356 w 2449"/>
                <a:gd name="T69" fmla="*/ 1208 h 2449"/>
                <a:gd name="T70" fmla="*/ 1271 w 2449"/>
                <a:gd name="T71" fmla="*/ 1282 h 2449"/>
                <a:gd name="T72" fmla="*/ 1160 w 2449"/>
                <a:gd name="T73" fmla="*/ 1313 h 2449"/>
                <a:gd name="T74" fmla="*/ 1046 w 2449"/>
                <a:gd name="T75" fmla="*/ 1293 h 2449"/>
                <a:gd name="T76" fmla="*/ 954 w 2449"/>
                <a:gd name="T77" fmla="*/ 1227 h 2449"/>
                <a:gd name="T78" fmla="*/ 899 w 2449"/>
                <a:gd name="T79" fmla="*/ 1131 h 2449"/>
                <a:gd name="T80" fmla="*/ 889 w 2449"/>
                <a:gd name="T81" fmla="*/ 1014 h 2449"/>
                <a:gd name="T82" fmla="*/ 931 w 2449"/>
                <a:gd name="T83" fmla="*/ 908 h 2449"/>
                <a:gd name="T84" fmla="*/ 1012 w 2449"/>
                <a:gd name="T85" fmla="*/ 830 h 2449"/>
                <a:gd name="T86" fmla="*/ 1120 w 2449"/>
                <a:gd name="T87" fmla="*/ 794 h 2449"/>
                <a:gd name="T88" fmla="*/ 1474 w 2449"/>
                <a:gd name="T89" fmla="*/ 425 h 2449"/>
                <a:gd name="T90" fmla="*/ 1787 w 2449"/>
                <a:gd name="T91" fmla="*/ 605 h 2449"/>
                <a:gd name="T92" fmla="*/ 1996 w 2449"/>
                <a:gd name="T93" fmla="*/ 899 h 2449"/>
                <a:gd name="T94" fmla="*/ 2061 w 2449"/>
                <a:gd name="T95" fmla="*/ 1268 h 2449"/>
                <a:gd name="T96" fmla="*/ 1961 w 2449"/>
                <a:gd name="T97" fmla="*/ 1624 h 2449"/>
                <a:gd name="T98" fmla="*/ 1726 w 2449"/>
                <a:gd name="T99" fmla="*/ 1895 h 2449"/>
                <a:gd name="T100" fmla="*/ 1393 w 2449"/>
                <a:gd name="T101" fmla="*/ 2046 h 2449"/>
                <a:gd name="T102" fmla="*/ 1015 w 2449"/>
                <a:gd name="T103" fmla="*/ 2035 h 2449"/>
                <a:gd name="T104" fmla="*/ 692 w 2449"/>
                <a:gd name="T105" fmla="*/ 1871 h 2449"/>
                <a:gd name="T106" fmla="*/ 469 w 2449"/>
                <a:gd name="T107" fmla="*/ 1588 h 2449"/>
                <a:gd name="T108" fmla="*/ 386 w 2449"/>
                <a:gd name="T109" fmla="*/ 1224 h 2449"/>
                <a:gd name="T110" fmla="*/ 469 w 2449"/>
                <a:gd name="T111" fmla="*/ 861 h 2449"/>
                <a:gd name="T112" fmla="*/ 692 w 2449"/>
                <a:gd name="T113" fmla="*/ 579 h 2449"/>
                <a:gd name="T114" fmla="*/ 1015 w 2449"/>
                <a:gd name="T115" fmla="*/ 413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4" y="0"/>
                  </a:moveTo>
                  <a:lnTo>
                    <a:pt x="1287" y="2"/>
                  </a:lnTo>
                  <a:lnTo>
                    <a:pt x="1349" y="7"/>
                  </a:lnTo>
                  <a:lnTo>
                    <a:pt x="1411" y="14"/>
                  </a:lnTo>
                  <a:lnTo>
                    <a:pt x="1471" y="25"/>
                  </a:lnTo>
                  <a:lnTo>
                    <a:pt x="1530" y="39"/>
                  </a:lnTo>
                  <a:lnTo>
                    <a:pt x="1589" y="55"/>
                  </a:lnTo>
                  <a:lnTo>
                    <a:pt x="1645" y="74"/>
                  </a:lnTo>
                  <a:lnTo>
                    <a:pt x="1701" y="97"/>
                  </a:lnTo>
                  <a:lnTo>
                    <a:pt x="1755" y="121"/>
                  </a:lnTo>
                  <a:lnTo>
                    <a:pt x="1807" y="148"/>
                  </a:lnTo>
                  <a:lnTo>
                    <a:pt x="1859" y="177"/>
                  </a:lnTo>
                  <a:lnTo>
                    <a:pt x="1908" y="210"/>
                  </a:lnTo>
                  <a:lnTo>
                    <a:pt x="1957" y="244"/>
                  </a:lnTo>
                  <a:lnTo>
                    <a:pt x="2003" y="280"/>
                  </a:lnTo>
                  <a:lnTo>
                    <a:pt x="2048" y="319"/>
                  </a:lnTo>
                  <a:lnTo>
                    <a:pt x="2090" y="359"/>
                  </a:lnTo>
                  <a:lnTo>
                    <a:pt x="2130" y="401"/>
                  </a:lnTo>
                  <a:lnTo>
                    <a:pt x="2169" y="446"/>
                  </a:lnTo>
                  <a:lnTo>
                    <a:pt x="2205" y="492"/>
                  </a:lnTo>
                  <a:lnTo>
                    <a:pt x="2239" y="541"/>
                  </a:lnTo>
                  <a:lnTo>
                    <a:pt x="2271" y="590"/>
                  </a:lnTo>
                  <a:lnTo>
                    <a:pt x="2301" y="641"/>
                  </a:lnTo>
                  <a:lnTo>
                    <a:pt x="2328" y="694"/>
                  </a:lnTo>
                  <a:lnTo>
                    <a:pt x="2352" y="748"/>
                  </a:lnTo>
                  <a:lnTo>
                    <a:pt x="2374" y="804"/>
                  </a:lnTo>
                  <a:lnTo>
                    <a:pt x="2394" y="860"/>
                  </a:lnTo>
                  <a:lnTo>
                    <a:pt x="2410" y="919"/>
                  </a:lnTo>
                  <a:lnTo>
                    <a:pt x="2424" y="978"/>
                  </a:lnTo>
                  <a:lnTo>
                    <a:pt x="2435" y="1038"/>
                  </a:lnTo>
                  <a:lnTo>
                    <a:pt x="2442" y="1099"/>
                  </a:lnTo>
                  <a:lnTo>
                    <a:pt x="2447" y="1162"/>
                  </a:lnTo>
                  <a:lnTo>
                    <a:pt x="2449" y="1224"/>
                  </a:lnTo>
                  <a:lnTo>
                    <a:pt x="2447" y="1288"/>
                  </a:lnTo>
                  <a:lnTo>
                    <a:pt x="2442" y="1349"/>
                  </a:lnTo>
                  <a:lnTo>
                    <a:pt x="2435" y="1411"/>
                  </a:lnTo>
                  <a:lnTo>
                    <a:pt x="2424" y="1472"/>
                  </a:lnTo>
                  <a:lnTo>
                    <a:pt x="2410" y="1530"/>
                  </a:lnTo>
                  <a:lnTo>
                    <a:pt x="2394" y="1589"/>
                  </a:lnTo>
                  <a:lnTo>
                    <a:pt x="2374" y="1645"/>
                  </a:lnTo>
                  <a:lnTo>
                    <a:pt x="2352" y="1701"/>
                  </a:lnTo>
                  <a:lnTo>
                    <a:pt x="2328" y="1755"/>
                  </a:lnTo>
                  <a:lnTo>
                    <a:pt x="2301" y="1807"/>
                  </a:lnTo>
                  <a:lnTo>
                    <a:pt x="2271" y="1859"/>
                  </a:lnTo>
                  <a:lnTo>
                    <a:pt x="2239" y="1909"/>
                  </a:lnTo>
                  <a:lnTo>
                    <a:pt x="2205" y="1957"/>
                  </a:lnTo>
                  <a:lnTo>
                    <a:pt x="2169" y="2003"/>
                  </a:lnTo>
                  <a:lnTo>
                    <a:pt x="2130" y="2048"/>
                  </a:lnTo>
                  <a:lnTo>
                    <a:pt x="2090" y="2090"/>
                  </a:lnTo>
                  <a:lnTo>
                    <a:pt x="2048" y="2130"/>
                  </a:lnTo>
                  <a:lnTo>
                    <a:pt x="2003" y="2170"/>
                  </a:lnTo>
                  <a:lnTo>
                    <a:pt x="1957" y="2206"/>
                  </a:lnTo>
                  <a:lnTo>
                    <a:pt x="1908" y="2240"/>
                  </a:lnTo>
                  <a:lnTo>
                    <a:pt x="1859" y="2271"/>
                  </a:lnTo>
                  <a:lnTo>
                    <a:pt x="1807" y="2301"/>
                  </a:lnTo>
                  <a:lnTo>
                    <a:pt x="1755" y="2328"/>
                  </a:lnTo>
                  <a:lnTo>
                    <a:pt x="1701" y="2353"/>
                  </a:lnTo>
                  <a:lnTo>
                    <a:pt x="1645" y="2374"/>
                  </a:lnTo>
                  <a:lnTo>
                    <a:pt x="1589" y="2394"/>
                  </a:lnTo>
                  <a:lnTo>
                    <a:pt x="1530" y="2411"/>
                  </a:lnTo>
                  <a:lnTo>
                    <a:pt x="1471" y="2424"/>
                  </a:lnTo>
                  <a:lnTo>
                    <a:pt x="1411" y="2435"/>
                  </a:lnTo>
                  <a:lnTo>
                    <a:pt x="1349" y="2443"/>
                  </a:lnTo>
                  <a:lnTo>
                    <a:pt x="1287" y="2447"/>
                  </a:lnTo>
                  <a:lnTo>
                    <a:pt x="1224" y="2449"/>
                  </a:lnTo>
                  <a:lnTo>
                    <a:pt x="1161" y="2447"/>
                  </a:lnTo>
                  <a:lnTo>
                    <a:pt x="1099" y="2443"/>
                  </a:lnTo>
                  <a:lnTo>
                    <a:pt x="1038" y="2435"/>
                  </a:lnTo>
                  <a:lnTo>
                    <a:pt x="977" y="2424"/>
                  </a:lnTo>
                  <a:lnTo>
                    <a:pt x="918" y="2411"/>
                  </a:lnTo>
                  <a:lnTo>
                    <a:pt x="860" y="2394"/>
                  </a:lnTo>
                  <a:lnTo>
                    <a:pt x="803" y="2374"/>
                  </a:lnTo>
                  <a:lnTo>
                    <a:pt x="747" y="2353"/>
                  </a:lnTo>
                  <a:lnTo>
                    <a:pt x="694" y="2328"/>
                  </a:lnTo>
                  <a:lnTo>
                    <a:pt x="640" y="2301"/>
                  </a:lnTo>
                  <a:lnTo>
                    <a:pt x="589" y="2271"/>
                  </a:lnTo>
                  <a:lnTo>
                    <a:pt x="539" y="2240"/>
                  </a:lnTo>
                  <a:lnTo>
                    <a:pt x="492" y="2206"/>
                  </a:lnTo>
                  <a:lnTo>
                    <a:pt x="446" y="2170"/>
                  </a:lnTo>
                  <a:lnTo>
                    <a:pt x="401" y="2130"/>
                  </a:lnTo>
                  <a:lnTo>
                    <a:pt x="359" y="2090"/>
                  </a:lnTo>
                  <a:lnTo>
                    <a:pt x="318" y="2048"/>
                  </a:lnTo>
                  <a:lnTo>
                    <a:pt x="279" y="2003"/>
                  </a:lnTo>
                  <a:lnTo>
                    <a:pt x="243" y="1957"/>
                  </a:lnTo>
                  <a:lnTo>
                    <a:pt x="209" y="1909"/>
                  </a:lnTo>
                  <a:lnTo>
                    <a:pt x="177" y="1859"/>
                  </a:lnTo>
                  <a:lnTo>
                    <a:pt x="147" y="1807"/>
                  </a:lnTo>
                  <a:lnTo>
                    <a:pt x="121" y="1755"/>
                  </a:lnTo>
                  <a:lnTo>
                    <a:pt x="96" y="1701"/>
                  </a:lnTo>
                  <a:lnTo>
                    <a:pt x="74"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4" y="804"/>
                  </a:lnTo>
                  <a:lnTo>
                    <a:pt x="96" y="748"/>
                  </a:lnTo>
                  <a:lnTo>
                    <a:pt x="121" y="694"/>
                  </a:lnTo>
                  <a:lnTo>
                    <a:pt x="147" y="641"/>
                  </a:lnTo>
                  <a:lnTo>
                    <a:pt x="177" y="590"/>
                  </a:lnTo>
                  <a:lnTo>
                    <a:pt x="209" y="541"/>
                  </a:lnTo>
                  <a:lnTo>
                    <a:pt x="243" y="492"/>
                  </a:lnTo>
                  <a:lnTo>
                    <a:pt x="279" y="446"/>
                  </a:lnTo>
                  <a:lnTo>
                    <a:pt x="318" y="401"/>
                  </a:lnTo>
                  <a:lnTo>
                    <a:pt x="359" y="359"/>
                  </a:lnTo>
                  <a:lnTo>
                    <a:pt x="401" y="319"/>
                  </a:lnTo>
                  <a:lnTo>
                    <a:pt x="446" y="280"/>
                  </a:lnTo>
                  <a:lnTo>
                    <a:pt x="492" y="244"/>
                  </a:lnTo>
                  <a:lnTo>
                    <a:pt x="539" y="210"/>
                  </a:lnTo>
                  <a:lnTo>
                    <a:pt x="589" y="177"/>
                  </a:lnTo>
                  <a:lnTo>
                    <a:pt x="640" y="148"/>
                  </a:lnTo>
                  <a:lnTo>
                    <a:pt x="694" y="121"/>
                  </a:lnTo>
                  <a:lnTo>
                    <a:pt x="747" y="97"/>
                  </a:lnTo>
                  <a:lnTo>
                    <a:pt x="803" y="74"/>
                  </a:lnTo>
                  <a:lnTo>
                    <a:pt x="860" y="55"/>
                  </a:lnTo>
                  <a:lnTo>
                    <a:pt x="918" y="39"/>
                  </a:lnTo>
                  <a:lnTo>
                    <a:pt x="977" y="25"/>
                  </a:lnTo>
                  <a:lnTo>
                    <a:pt x="1038" y="14"/>
                  </a:lnTo>
                  <a:lnTo>
                    <a:pt x="1099" y="7"/>
                  </a:lnTo>
                  <a:lnTo>
                    <a:pt x="1161" y="2"/>
                  </a:lnTo>
                  <a:lnTo>
                    <a:pt x="1224" y="0"/>
                  </a:lnTo>
                  <a:close/>
                  <a:moveTo>
                    <a:pt x="1396" y="1318"/>
                  </a:moveTo>
                  <a:lnTo>
                    <a:pt x="1659" y="1672"/>
                  </a:lnTo>
                  <a:lnTo>
                    <a:pt x="1663" y="1678"/>
                  </a:lnTo>
                  <a:lnTo>
                    <a:pt x="1665" y="1685"/>
                  </a:lnTo>
                  <a:lnTo>
                    <a:pt x="1665" y="1691"/>
                  </a:lnTo>
                  <a:lnTo>
                    <a:pt x="1665" y="1699"/>
                  </a:lnTo>
                  <a:lnTo>
                    <a:pt x="1663" y="1705"/>
                  </a:lnTo>
                  <a:lnTo>
                    <a:pt x="1660" y="1711"/>
                  </a:lnTo>
                  <a:lnTo>
                    <a:pt x="1656" y="1716"/>
                  </a:lnTo>
                  <a:lnTo>
                    <a:pt x="1651" y="1721"/>
                  </a:lnTo>
                  <a:lnTo>
                    <a:pt x="1604" y="1754"/>
                  </a:lnTo>
                  <a:lnTo>
                    <a:pt x="1598" y="1757"/>
                  </a:lnTo>
                  <a:lnTo>
                    <a:pt x="1591" y="1759"/>
                  </a:lnTo>
                  <a:lnTo>
                    <a:pt x="1585" y="1760"/>
                  </a:lnTo>
                  <a:lnTo>
                    <a:pt x="1577" y="1760"/>
                  </a:lnTo>
                  <a:lnTo>
                    <a:pt x="1571" y="1758"/>
                  </a:lnTo>
                  <a:lnTo>
                    <a:pt x="1565" y="1755"/>
                  </a:lnTo>
                  <a:lnTo>
                    <a:pt x="1560" y="1751"/>
                  </a:lnTo>
                  <a:lnTo>
                    <a:pt x="1555" y="1746"/>
                  </a:lnTo>
                  <a:lnTo>
                    <a:pt x="1312" y="1377"/>
                  </a:lnTo>
                  <a:lnTo>
                    <a:pt x="1293" y="1386"/>
                  </a:lnTo>
                  <a:lnTo>
                    <a:pt x="1274" y="1394"/>
                  </a:lnTo>
                  <a:lnTo>
                    <a:pt x="1254" y="1401"/>
                  </a:lnTo>
                  <a:lnTo>
                    <a:pt x="1233" y="1407"/>
                  </a:lnTo>
                  <a:lnTo>
                    <a:pt x="1212" y="1411"/>
                  </a:lnTo>
                  <a:lnTo>
                    <a:pt x="1191" y="1414"/>
                  </a:lnTo>
                  <a:lnTo>
                    <a:pt x="1169" y="1416"/>
                  </a:lnTo>
                  <a:lnTo>
                    <a:pt x="1147" y="1417"/>
                  </a:lnTo>
                  <a:lnTo>
                    <a:pt x="1128" y="1416"/>
                  </a:lnTo>
                  <a:lnTo>
                    <a:pt x="1109" y="1415"/>
                  </a:lnTo>
                  <a:lnTo>
                    <a:pt x="1091" y="1413"/>
                  </a:lnTo>
                  <a:lnTo>
                    <a:pt x="1073" y="1410"/>
                  </a:lnTo>
                  <a:lnTo>
                    <a:pt x="1056" y="1405"/>
                  </a:lnTo>
                  <a:lnTo>
                    <a:pt x="1039" y="1401"/>
                  </a:lnTo>
                  <a:lnTo>
                    <a:pt x="1022" y="1395"/>
                  </a:lnTo>
                  <a:lnTo>
                    <a:pt x="1005" y="1388"/>
                  </a:lnTo>
                  <a:lnTo>
                    <a:pt x="989" y="1381"/>
                  </a:lnTo>
                  <a:lnTo>
                    <a:pt x="973" y="1373"/>
                  </a:lnTo>
                  <a:lnTo>
                    <a:pt x="958" y="1365"/>
                  </a:lnTo>
                  <a:lnTo>
                    <a:pt x="943" y="1355"/>
                  </a:lnTo>
                  <a:lnTo>
                    <a:pt x="929" y="1344"/>
                  </a:lnTo>
                  <a:lnTo>
                    <a:pt x="916" y="1333"/>
                  </a:lnTo>
                  <a:lnTo>
                    <a:pt x="902" y="1322"/>
                  </a:lnTo>
                  <a:lnTo>
                    <a:pt x="889" y="1310"/>
                  </a:lnTo>
                  <a:lnTo>
                    <a:pt x="877" y="1298"/>
                  </a:lnTo>
                  <a:lnTo>
                    <a:pt x="866" y="1285"/>
                  </a:lnTo>
                  <a:lnTo>
                    <a:pt x="855" y="1271"/>
                  </a:lnTo>
                  <a:lnTo>
                    <a:pt x="845" y="1257"/>
                  </a:lnTo>
                  <a:lnTo>
                    <a:pt x="835" y="1242"/>
                  </a:lnTo>
                  <a:lnTo>
                    <a:pt x="827" y="1226"/>
                  </a:lnTo>
                  <a:lnTo>
                    <a:pt x="819" y="1210"/>
                  </a:lnTo>
                  <a:lnTo>
                    <a:pt x="812" y="1194"/>
                  </a:lnTo>
                  <a:lnTo>
                    <a:pt x="805" y="1178"/>
                  </a:lnTo>
                  <a:lnTo>
                    <a:pt x="799" y="1161"/>
                  </a:lnTo>
                  <a:lnTo>
                    <a:pt x="795" y="1144"/>
                  </a:lnTo>
                  <a:lnTo>
                    <a:pt x="791" y="1127"/>
                  </a:lnTo>
                  <a:lnTo>
                    <a:pt x="787" y="1108"/>
                  </a:lnTo>
                  <a:lnTo>
                    <a:pt x="785" y="1090"/>
                  </a:lnTo>
                  <a:lnTo>
                    <a:pt x="784" y="1072"/>
                  </a:lnTo>
                  <a:lnTo>
                    <a:pt x="783" y="1053"/>
                  </a:lnTo>
                  <a:lnTo>
                    <a:pt x="784" y="1034"/>
                  </a:lnTo>
                  <a:lnTo>
                    <a:pt x="785" y="1016"/>
                  </a:lnTo>
                  <a:lnTo>
                    <a:pt x="787" y="997"/>
                  </a:lnTo>
                  <a:lnTo>
                    <a:pt x="791" y="979"/>
                  </a:lnTo>
                  <a:lnTo>
                    <a:pt x="795" y="962"/>
                  </a:lnTo>
                  <a:lnTo>
                    <a:pt x="799" y="945"/>
                  </a:lnTo>
                  <a:lnTo>
                    <a:pt x="805" y="928"/>
                  </a:lnTo>
                  <a:lnTo>
                    <a:pt x="812" y="912"/>
                  </a:lnTo>
                  <a:lnTo>
                    <a:pt x="819" y="896"/>
                  </a:lnTo>
                  <a:lnTo>
                    <a:pt x="827" y="879"/>
                  </a:lnTo>
                  <a:lnTo>
                    <a:pt x="835" y="864"/>
                  </a:lnTo>
                  <a:lnTo>
                    <a:pt x="845" y="849"/>
                  </a:lnTo>
                  <a:lnTo>
                    <a:pt x="855" y="835"/>
                  </a:lnTo>
                  <a:lnTo>
                    <a:pt x="866" y="822"/>
                  </a:lnTo>
                  <a:lnTo>
                    <a:pt x="877" y="808"/>
                  </a:lnTo>
                  <a:lnTo>
                    <a:pt x="889" y="796"/>
                  </a:lnTo>
                  <a:lnTo>
                    <a:pt x="902" y="784"/>
                  </a:lnTo>
                  <a:lnTo>
                    <a:pt x="916" y="773"/>
                  </a:lnTo>
                  <a:lnTo>
                    <a:pt x="929" y="761"/>
                  </a:lnTo>
                  <a:lnTo>
                    <a:pt x="943" y="751"/>
                  </a:lnTo>
                  <a:lnTo>
                    <a:pt x="958" y="741"/>
                  </a:lnTo>
                  <a:lnTo>
                    <a:pt x="973" y="733"/>
                  </a:lnTo>
                  <a:lnTo>
                    <a:pt x="989" y="725"/>
                  </a:lnTo>
                  <a:lnTo>
                    <a:pt x="1005" y="718"/>
                  </a:lnTo>
                  <a:lnTo>
                    <a:pt x="1022" y="711"/>
                  </a:lnTo>
                  <a:lnTo>
                    <a:pt x="1039" y="705"/>
                  </a:lnTo>
                  <a:lnTo>
                    <a:pt x="1056" y="701"/>
                  </a:lnTo>
                  <a:lnTo>
                    <a:pt x="1073" y="696"/>
                  </a:lnTo>
                  <a:lnTo>
                    <a:pt x="1091" y="693"/>
                  </a:lnTo>
                  <a:lnTo>
                    <a:pt x="1109" y="691"/>
                  </a:lnTo>
                  <a:lnTo>
                    <a:pt x="1128" y="690"/>
                  </a:lnTo>
                  <a:lnTo>
                    <a:pt x="1147" y="689"/>
                  </a:lnTo>
                  <a:lnTo>
                    <a:pt x="1166" y="690"/>
                  </a:lnTo>
                  <a:lnTo>
                    <a:pt x="1184" y="691"/>
                  </a:lnTo>
                  <a:lnTo>
                    <a:pt x="1202" y="693"/>
                  </a:lnTo>
                  <a:lnTo>
                    <a:pt x="1220" y="696"/>
                  </a:lnTo>
                  <a:lnTo>
                    <a:pt x="1237" y="701"/>
                  </a:lnTo>
                  <a:lnTo>
                    <a:pt x="1255" y="705"/>
                  </a:lnTo>
                  <a:lnTo>
                    <a:pt x="1272" y="711"/>
                  </a:lnTo>
                  <a:lnTo>
                    <a:pt x="1288" y="718"/>
                  </a:lnTo>
                  <a:lnTo>
                    <a:pt x="1304" y="725"/>
                  </a:lnTo>
                  <a:lnTo>
                    <a:pt x="1320" y="733"/>
                  </a:lnTo>
                  <a:lnTo>
                    <a:pt x="1335" y="741"/>
                  </a:lnTo>
                  <a:lnTo>
                    <a:pt x="1350" y="751"/>
                  </a:lnTo>
                  <a:lnTo>
                    <a:pt x="1365" y="761"/>
                  </a:lnTo>
                  <a:lnTo>
                    <a:pt x="1379" y="773"/>
                  </a:lnTo>
                  <a:lnTo>
                    <a:pt x="1392" y="784"/>
                  </a:lnTo>
                  <a:lnTo>
                    <a:pt x="1404" y="796"/>
                  </a:lnTo>
                  <a:lnTo>
                    <a:pt x="1416" y="808"/>
                  </a:lnTo>
                  <a:lnTo>
                    <a:pt x="1427" y="822"/>
                  </a:lnTo>
                  <a:lnTo>
                    <a:pt x="1438" y="835"/>
                  </a:lnTo>
                  <a:lnTo>
                    <a:pt x="1448" y="849"/>
                  </a:lnTo>
                  <a:lnTo>
                    <a:pt x="1458" y="864"/>
                  </a:lnTo>
                  <a:lnTo>
                    <a:pt x="1466" y="879"/>
                  </a:lnTo>
                  <a:lnTo>
                    <a:pt x="1475" y="896"/>
                  </a:lnTo>
                  <a:lnTo>
                    <a:pt x="1482" y="912"/>
                  </a:lnTo>
                  <a:lnTo>
                    <a:pt x="1489" y="928"/>
                  </a:lnTo>
                  <a:lnTo>
                    <a:pt x="1495" y="945"/>
                  </a:lnTo>
                  <a:lnTo>
                    <a:pt x="1499" y="962"/>
                  </a:lnTo>
                  <a:lnTo>
                    <a:pt x="1504" y="979"/>
                  </a:lnTo>
                  <a:lnTo>
                    <a:pt x="1507" y="997"/>
                  </a:lnTo>
                  <a:lnTo>
                    <a:pt x="1509" y="1016"/>
                  </a:lnTo>
                  <a:lnTo>
                    <a:pt x="1510" y="1034"/>
                  </a:lnTo>
                  <a:lnTo>
                    <a:pt x="1511" y="1053"/>
                  </a:lnTo>
                  <a:lnTo>
                    <a:pt x="1510" y="1072"/>
                  </a:lnTo>
                  <a:lnTo>
                    <a:pt x="1509" y="1091"/>
                  </a:lnTo>
                  <a:lnTo>
                    <a:pt x="1506" y="1110"/>
                  </a:lnTo>
                  <a:lnTo>
                    <a:pt x="1503" y="1130"/>
                  </a:lnTo>
                  <a:lnTo>
                    <a:pt x="1499" y="1148"/>
                  </a:lnTo>
                  <a:lnTo>
                    <a:pt x="1493" y="1166"/>
                  </a:lnTo>
                  <a:lnTo>
                    <a:pt x="1487" y="1183"/>
                  </a:lnTo>
                  <a:lnTo>
                    <a:pt x="1480" y="1200"/>
                  </a:lnTo>
                  <a:lnTo>
                    <a:pt x="1472" y="1216"/>
                  </a:lnTo>
                  <a:lnTo>
                    <a:pt x="1463" y="1233"/>
                  </a:lnTo>
                  <a:lnTo>
                    <a:pt x="1453" y="1249"/>
                  </a:lnTo>
                  <a:lnTo>
                    <a:pt x="1443" y="1264"/>
                  </a:lnTo>
                  <a:lnTo>
                    <a:pt x="1432" y="1279"/>
                  </a:lnTo>
                  <a:lnTo>
                    <a:pt x="1421" y="1292"/>
                  </a:lnTo>
                  <a:lnTo>
                    <a:pt x="1408" y="1306"/>
                  </a:lnTo>
                  <a:lnTo>
                    <a:pt x="1396" y="1318"/>
                  </a:lnTo>
                  <a:close/>
                  <a:moveTo>
                    <a:pt x="1147" y="793"/>
                  </a:moveTo>
                  <a:lnTo>
                    <a:pt x="1160" y="793"/>
                  </a:lnTo>
                  <a:lnTo>
                    <a:pt x="1173" y="794"/>
                  </a:lnTo>
                  <a:lnTo>
                    <a:pt x="1186" y="796"/>
                  </a:lnTo>
                  <a:lnTo>
                    <a:pt x="1199" y="798"/>
                  </a:lnTo>
                  <a:lnTo>
                    <a:pt x="1211" y="801"/>
                  </a:lnTo>
                  <a:lnTo>
                    <a:pt x="1224" y="805"/>
                  </a:lnTo>
                  <a:lnTo>
                    <a:pt x="1236" y="809"/>
                  </a:lnTo>
                  <a:lnTo>
                    <a:pt x="1248" y="813"/>
                  </a:lnTo>
                  <a:lnTo>
                    <a:pt x="1260" y="818"/>
                  </a:lnTo>
                  <a:lnTo>
                    <a:pt x="1271" y="824"/>
                  </a:lnTo>
                  <a:lnTo>
                    <a:pt x="1282" y="830"/>
                  </a:lnTo>
                  <a:lnTo>
                    <a:pt x="1292" y="837"/>
                  </a:lnTo>
                  <a:lnTo>
                    <a:pt x="1302" y="844"/>
                  </a:lnTo>
                  <a:lnTo>
                    <a:pt x="1312" y="852"/>
                  </a:lnTo>
                  <a:lnTo>
                    <a:pt x="1321" y="860"/>
                  </a:lnTo>
                  <a:lnTo>
                    <a:pt x="1330" y="869"/>
                  </a:lnTo>
                  <a:lnTo>
                    <a:pt x="1339" y="878"/>
                  </a:lnTo>
                  <a:lnTo>
                    <a:pt x="1347" y="888"/>
                  </a:lnTo>
                  <a:lnTo>
                    <a:pt x="1356" y="898"/>
                  </a:lnTo>
                  <a:lnTo>
                    <a:pt x="1363" y="908"/>
                  </a:lnTo>
                  <a:lnTo>
                    <a:pt x="1370" y="918"/>
                  </a:lnTo>
                  <a:lnTo>
                    <a:pt x="1376" y="929"/>
                  </a:lnTo>
                  <a:lnTo>
                    <a:pt x="1382" y="940"/>
                  </a:lnTo>
                  <a:lnTo>
                    <a:pt x="1387" y="952"/>
                  </a:lnTo>
                  <a:lnTo>
                    <a:pt x="1391" y="963"/>
                  </a:lnTo>
                  <a:lnTo>
                    <a:pt x="1395" y="975"/>
                  </a:lnTo>
                  <a:lnTo>
                    <a:pt x="1399" y="988"/>
                  </a:lnTo>
                  <a:lnTo>
                    <a:pt x="1402" y="1000"/>
                  </a:lnTo>
                  <a:lnTo>
                    <a:pt x="1404" y="1014"/>
                  </a:lnTo>
                  <a:lnTo>
                    <a:pt x="1406" y="1027"/>
                  </a:lnTo>
                  <a:lnTo>
                    <a:pt x="1407" y="1040"/>
                  </a:lnTo>
                  <a:lnTo>
                    <a:pt x="1407" y="1053"/>
                  </a:lnTo>
                  <a:lnTo>
                    <a:pt x="1407" y="1066"/>
                  </a:lnTo>
                  <a:lnTo>
                    <a:pt x="1406" y="1079"/>
                  </a:lnTo>
                  <a:lnTo>
                    <a:pt x="1404" y="1092"/>
                  </a:lnTo>
                  <a:lnTo>
                    <a:pt x="1402" y="1105"/>
                  </a:lnTo>
                  <a:lnTo>
                    <a:pt x="1399" y="1117"/>
                  </a:lnTo>
                  <a:lnTo>
                    <a:pt x="1395" y="1131"/>
                  </a:lnTo>
                  <a:lnTo>
                    <a:pt x="1391" y="1143"/>
                  </a:lnTo>
                  <a:lnTo>
                    <a:pt x="1387" y="1154"/>
                  </a:lnTo>
                  <a:lnTo>
                    <a:pt x="1382" y="1166"/>
                  </a:lnTo>
                  <a:lnTo>
                    <a:pt x="1376" y="1177"/>
                  </a:lnTo>
                  <a:lnTo>
                    <a:pt x="1370" y="1188"/>
                  </a:lnTo>
                  <a:lnTo>
                    <a:pt x="1363" y="1198"/>
                  </a:lnTo>
                  <a:lnTo>
                    <a:pt x="1356" y="1208"/>
                  </a:lnTo>
                  <a:lnTo>
                    <a:pt x="1347" y="1218"/>
                  </a:lnTo>
                  <a:lnTo>
                    <a:pt x="1339" y="1227"/>
                  </a:lnTo>
                  <a:lnTo>
                    <a:pt x="1330" y="1237"/>
                  </a:lnTo>
                  <a:lnTo>
                    <a:pt x="1321" y="1246"/>
                  </a:lnTo>
                  <a:lnTo>
                    <a:pt x="1312" y="1254"/>
                  </a:lnTo>
                  <a:lnTo>
                    <a:pt x="1302" y="1262"/>
                  </a:lnTo>
                  <a:lnTo>
                    <a:pt x="1292" y="1269"/>
                  </a:lnTo>
                  <a:lnTo>
                    <a:pt x="1282" y="1276"/>
                  </a:lnTo>
                  <a:lnTo>
                    <a:pt x="1271" y="1282"/>
                  </a:lnTo>
                  <a:lnTo>
                    <a:pt x="1260" y="1288"/>
                  </a:lnTo>
                  <a:lnTo>
                    <a:pt x="1248" y="1293"/>
                  </a:lnTo>
                  <a:lnTo>
                    <a:pt x="1236" y="1297"/>
                  </a:lnTo>
                  <a:lnTo>
                    <a:pt x="1224" y="1301"/>
                  </a:lnTo>
                  <a:lnTo>
                    <a:pt x="1211" y="1305"/>
                  </a:lnTo>
                  <a:lnTo>
                    <a:pt x="1199" y="1308"/>
                  </a:lnTo>
                  <a:lnTo>
                    <a:pt x="1186" y="1310"/>
                  </a:lnTo>
                  <a:lnTo>
                    <a:pt x="1173" y="1312"/>
                  </a:lnTo>
                  <a:lnTo>
                    <a:pt x="1160" y="1313"/>
                  </a:lnTo>
                  <a:lnTo>
                    <a:pt x="1147" y="1313"/>
                  </a:lnTo>
                  <a:lnTo>
                    <a:pt x="1134" y="1313"/>
                  </a:lnTo>
                  <a:lnTo>
                    <a:pt x="1120" y="1312"/>
                  </a:lnTo>
                  <a:lnTo>
                    <a:pt x="1107" y="1310"/>
                  </a:lnTo>
                  <a:lnTo>
                    <a:pt x="1094" y="1308"/>
                  </a:lnTo>
                  <a:lnTo>
                    <a:pt x="1082" y="1305"/>
                  </a:lnTo>
                  <a:lnTo>
                    <a:pt x="1069" y="1301"/>
                  </a:lnTo>
                  <a:lnTo>
                    <a:pt x="1057" y="1297"/>
                  </a:lnTo>
                  <a:lnTo>
                    <a:pt x="1046" y="1293"/>
                  </a:lnTo>
                  <a:lnTo>
                    <a:pt x="1034" y="1288"/>
                  </a:lnTo>
                  <a:lnTo>
                    <a:pt x="1023" y="1282"/>
                  </a:lnTo>
                  <a:lnTo>
                    <a:pt x="1012" y="1276"/>
                  </a:lnTo>
                  <a:lnTo>
                    <a:pt x="1001" y="1269"/>
                  </a:lnTo>
                  <a:lnTo>
                    <a:pt x="991" y="1262"/>
                  </a:lnTo>
                  <a:lnTo>
                    <a:pt x="981" y="1254"/>
                  </a:lnTo>
                  <a:lnTo>
                    <a:pt x="972" y="1246"/>
                  </a:lnTo>
                  <a:lnTo>
                    <a:pt x="963" y="1237"/>
                  </a:lnTo>
                  <a:lnTo>
                    <a:pt x="954" y="1227"/>
                  </a:lnTo>
                  <a:lnTo>
                    <a:pt x="946" y="1218"/>
                  </a:lnTo>
                  <a:lnTo>
                    <a:pt x="938" y="1208"/>
                  </a:lnTo>
                  <a:lnTo>
                    <a:pt x="931" y="1198"/>
                  </a:lnTo>
                  <a:lnTo>
                    <a:pt x="924" y="1188"/>
                  </a:lnTo>
                  <a:lnTo>
                    <a:pt x="918" y="1177"/>
                  </a:lnTo>
                  <a:lnTo>
                    <a:pt x="912" y="1166"/>
                  </a:lnTo>
                  <a:lnTo>
                    <a:pt x="907" y="1154"/>
                  </a:lnTo>
                  <a:lnTo>
                    <a:pt x="903" y="1143"/>
                  </a:lnTo>
                  <a:lnTo>
                    <a:pt x="899" y="1131"/>
                  </a:lnTo>
                  <a:lnTo>
                    <a:pt x="895" y="1117"/>
                  </a:lnTo>
                  <a:lnTo>
                    <a:pt x="891" y="1105"/>
                  </a:lnTo>
                  <a:lnTo>
                    <a:pt x="889" y="1092"/>
                  </a:lnTo>
                  <a:lnTo>
                    <a:pt x="887" y="1079"/>
                  </a:lnTo>
                  <a:lnTo>
                    <a:pt x="886" y="1066"/>
                  </a:lnTo>
                  <a:lnTo>
                    <a:pt x="886" y="1053"/>
                  </a:lnTo>
                  <a:lnTo>
                    <a:pt x="886" y="1040"/>
                  </a:lnTo>
                  <a:lnTo>
                    <a:pt x="887" y="1027"/>
                  </a:lnTo>
                  <a:lnTo>
                    <a:pt x="889" y="1014"/>
                  </a:lnTo>
                  <a:lnTo>
                    <a:pt x="891" y="1000"/>
                  </a:lnTo>
                  <a:lnTo>
                    <a:pt x="895" y="988"/>
                  </a:lnTo>
                  <a:lnTo>
                    <a:pt x="899" y="975"/>
                  </a:lnTo>
                  <a:lnTo>
                    <a:pt x="903" y="963"/>
                  </a:lnTo>
                  <a:lnTo>
                    <a:pt x="907" y="952"/>
                  </a:lnTo>
                  <a:lnTo>
                    <a:pt x="912" y="940"/>
                  </a:lnTo>
                  <a:lnTo>
                    <a:pt x="918" y="929"/>
                  </a:lnTo>
                  <a:lnTo>
                    <a:pt x="924" y="918"/>
                  </a:lnTo>
                  <a:lnTo>
                    <a:pt x="931" y="908"/>
                  </a:lnTo>
                  <a:lnTo>
                    <a:pt x="938" y="898"/>
                  </a:lnTo>
                  <a:lnTo>
                    <a:pt x="946" y="888"/>
                  </a:lnTo>
                  <a:lnTo>
                    <a:pt x="954" y="878"/>
                  </a:lnTo>
                  <a:lnTo>
                    <a:pt x="963" y="869"/>
                  </a:lnTo>
                  <a:lnTo>
                    <a:pt x="972" y="860"/>
                  </a:lnTo>
                  <a:lnTo>
                    <a:pt x="981" y="852"/>
                  </a:lnTo>
                  <a:lnTo>
                    <a:pt x="991" y="844"/>
                  </a:lnTo>
                  <a:lnTo>
                    <a:pt x="1001" y="837"/>
                  </a:lnTo>
                  <a:lnTo>
                    <a:pt x="1012" y="830"/>
                  </a:lnTo>
                  <a:lnTo>
                    <a:pt x="1023" y="824"/>
                  </a:lnTo>
                  <a:lnTo>
                    <a:pt x="1034" y="818"/>
                  </a:lnTo>
                  <a:lnTo>
                    <a:pt x="1046" y="813"/>
                  </a:lnTo>
                  <a:lnTo>
                    <a:pt x="1057" y="809"/>
                  </a:lnTo>
                  <a:lnTo>
                    <a:pt x="1069" y="805"/>
                  </a:lnTo>
                  <a:lnTo>
                    <a:pt x="1082" y="801"/>
                  </a:lnTo>
                  <a:lnTo>
                    <a:pt x="1094" y="798"/>
                  </a:lnTo>
                  <a:lnTo>
                    <a:pt x="1107" y="796"/>
                  </a:lnTo>
                  <a:lnTo>
                    <a:pt x="1120" y="794"/>
                  </a:lnTo>
                  <a:lnTo>
                    <a:pt x="1134" y="793"/>
                  </a:lnTo>
                  <a:lnTo>
                    <a:pt x="1147" y="793"/>
                  </a:lnTo>
                  <a:close/>
                  <a:moveTo>
                    <a:pt x="1224" y="387"/>
                  </a:moveTo>
                  <a:lnTo>
                    <a:pt x="1267" y="388"/>
                  </a:lnTo>
                  <a:lnTo>
                    <a:pt x="1310" y="391"/>
                  </a:lnTo>
                  <a:lnTo>
                    <a:pt x="1351" y="396"/>
                  </a:lnTo>
                  <a:lnTo>
                    <a:pt x="1393" y="404"/>
                  </a:lnTo>
                  <a:lnTo>
                    <a:pt x="1433" y="413"/>
                  </a:lnTo>
                  <a:lnTo>
                    <a:pt x="1474" y="425"/>
                  </a:lnTo>
                  <a:lnTo>
                    <a:pt x="1512" y="438"/>
                  </a:lnTo>
                  <a:lnTo>
                    <a:pt x="1550" y="453"/>
                  </a:lnTo>
                  <a:lnTo>
                    <a:pt x="1588" y="470"/>
                  </a:lnTo>
                  <a:lnTo>
                    <a:pt x="1624" y="488"/>
                  </a:lnTo>
                  <a:lnTo>
                    <a:pt x="1658" y="508"/>
                  </a:lnTo>
                  <a:lnTo>
                    <a:pt x="1692" y="530"/>
                  </a:lnTo>
                  <a:lnTo>
                    <a:pt x="1726" y="554"/>
                  </a:lnTo>
                  <a:lnTo>
                    <a:pt x="1757" y="579"/>
                  </a:lnTo>
                  <a:lnTo>
                    <a:pt x="1787" y="605"/>
                  </a:lnTo>
                  <a:lnTo>
                    <a:pt x="1817" y="632"/>
                  </a:lnTo>
                  <a:lnTo>
                    <a:pt x="1844" y="662"/>
                  </a:lnTo>
                  <a:lnTo>
                    <a:pt x="1870" y="692"/>
                  </a:lnTo>
                  <a:lnTo>
                    <a:pt x="1895" y="723"/>
                  </a:lnTo>
                  <a:lnTo>
                    <a:pt x="1918" y="756"/>
                  </a:lnTo>
                  <a:lnTo>
                    <a:pt x="1941" y="791"/>
                  </a:lnTo>
                  <a:lnTo>
                    <a:pt x="1961" y="825"/>
                  </a:lnTo>
                  <a:lnTo>
                    <a:pt x="1979" y="861"/>
                  </a:lnTo>
                  <a:lnTo>
                    <a:pt x="1996" y="899"/>
                  </a:lnTo>
                  <a:lnTo>
                    <a:pt x="2011" y="937"/>
                  </a:lnTo>
                  <a:lnTo>
                    <a:pt x="2024" y="975"/>
                  </a:lnTo>
                  <a:lnTo>
                    <a:pt x="2035" y="1016"/>
                  </a:lnTo>
                  <a:lnTo>
                    <a:pt x="2044" y="1056"/>
                  </a:lnTo>
                  <a:lnTo>
                    <a:pt x="2053" y="1097"/>
                  </a:lnTo>
                  <a:lnTo>
                    <a:pt x="2058" y="1139"/>
                  </a:lnTo>
                  <a:lnTo>
                    <a:pt x="2061" y="1181"/>
                  </a:lnTo>
                  <a:lnTo>
                    <a:pt x="2062" y="1224"/>
                  </a:lnTo>
                  <a:lnTo>
                    <a:pt x="2061" y="1268"/>
                  </a:lnTo>
                  <a:lnTo>
                    <a:pt x="2058" y="1310"/>
                  </a:lnTo>
                  <a:lnTo>
                    <a:pt x="2053" y="1353"/>
                  </a:lnTo>
                  <a:lnTo>
                    <a:pt x="2044" y="1393"/>
                  </a:lnTo>
                  <a:lnTo>
                    <a:pt x="2035" y="1434"/>
                  </a:lnTo>
                  <a:lnTo>
                    <a:pt x="2024" y="1474"/>
                  </a:lnTo>
                  <a:lnTo>
                    <a:pt x="2011" y="1513"/>
                  </a:lnTo>
                  <a:lnTo>
                    <a:pt x="1996" y="1550"/>
                  </a:lnTo>
                  <a:lnTo>
                    <a:pt x="1979" y="1588"/>
                  </a:lnTo>
                  <a:lnTo>
                    <a:pt x="1961" y="1624"/>
                  </a:lnTo>
                  <a:lnTo>
                    <a:pt x="1941" y="1659"/>
                  </a:lnTo>
                  <a:lnTo>
                    <a:pt x="1918" y="1692"/>
                  </a:lnTo>
                  <a:lnTo>
                    <a:pt x="1895" y="1726"/>
                  </a:lnTo>
                  <a:lnTo>
                    <a:pt x="1870" y="1757"/>
                  </a:lnTo>
                  <a:lnTo>
                    <a:pt x="1844" y="1787"/>
                  </a:lnTo>
                  <a:lnTo>
                    <a:pt x="1817" y="1817"/>
                  </a:lnTo>
                  <a:lnTo>
                    <a:pt x="1787" y="1845"/>
                  </a:lnTo>
                  <a:lnTo>
                    <a:pt x="1757" y="1871"/>
                  </a:lnTo>
                  <a:lnTo>
                    <a:pt x="1726" y="1895"/>
                  </a:lnTo>
                  <a:lnTo>
                    <a:pt x="1692" y="1919"/>
                  </a:lnTo>
                  <a:lnTo>
                    <a:pt x="1658" y="1941"/>
                  </a:lnTo>
                  <a:lnTo>
                    <a:pt x="1624" y="1961"/>
                  </a:lnTo>
                  <a:lnTo>
                    <a:pt x="1588" y="1980"/>
                  </a:lnTo>
                  <a:lnTo>
                    <a:pt x="1550" y="1996"/>
                  </a:lnTo>
                  <a:lnTo>
                    <a:pt x="1512" y="2011"/>
                  </a:lnTo>
                  <a:lnTo>
                    <a:pt x="1474" y="2024"/>
                  </a:lnTo>
                  <a:lnTo>
                    <a:pt x="1433" y="2035"/>
                  </a:lnTo>
                  <a:lnTo>
                    <a:pt x="1393" y="2046"/>
                  </a:lnTo>
                  <a:lnTo>
                    <a:pt x="1351" y="2053"/>
                  </a:lnTo>
                  <a:lnTo>
                    <a:pt x="1310" y="2058"/>
                  </a:lnTo>
                  <a:lnTo>
                    <a:pt x="1267" y="2061"/>
                  </a:lnTo>
                  <a:lnTo>
                    <a:pt x="1224" y="2062"/>
                  </a:lnTo>
                  <a:lnTo>
                    <a:pt x="1181" y="2061"/>
                  </a:lnTo>
                  <a:lnTo>
                    <a:pt x="1139" y="2058"/>
                  </a:lnTo>
                  <a:lnTo>
                    <a:pt x="1096" y="2053"/>
                  </a:lnTo>
                  <a:lnTo>
                    <a:pt x="1055" y="2046"/>
                  </a:lnTo>
                  <a:lnTo>
                    <a:pt x="1015" y="2035"/>
                  </a:lnTo>
                  <a:lnTo>
                    <a:pt x="975" y="2024"/>
                  </a:lnTo>
                  <a:lnTo>
                    <a:pt x="936" y="2011"/>
                  </a:lnTo>
                  <a:lnTo>
                    <a:pt x="899" y="1996"/>
                  </a:lnTo>
                  <a:lnTo>
                    <a:pt x="861" y="1980"/>
                  </a:lnTo>
                  <a:lnTo>
                    <a:pt x="825" y="1961"/>
                  </a:lnTo>
                  <a:lnTo>
                    <a:pt x="790" y="1941"/>
                  </a:lnTo>
                  <a:lnTo>
                    <a:pt x="756" y="1919"/>
                  </a:lnTo>
                  <a:lnTo>
                    <a:pt x="723" y="1895"/>
                  </a:lnTo>
                  <a:lnTo>
                    <a:pt x="692" y="1871"/>
                  </a:lnTo>
                  <a:lnTo>
                    <a:pt x="662" y="1845"/>
                  </a:lnTo>
                  <a:lnTo>
                    <a:pt x="632" y="1817"/>
                  </a:lnTo>
                  <a:lnTo>
                    <a:pt x="604" y="1787"/>
                  </a:lnTo>
                  <a:lnTo>
                    <a:pt x="578" y="1757"/>
                  </a:lnTo>
                  <a:lnTo>
                    <a:pt x="553" y="1726"/>
                  </a:lnTo>
                  <a:lnTo>
                    <a:pt x="529" y="1692"/>
                  </a:lnTo>
                  <a:lnTo>
                    <a:pt x="508" y="1659"/>
                  </a:lnTo>
                  <a:lnTo>
                    <a:pt x="488" y="1624"/>
                  </a:lnTo>
                  <a:lnTo>
                    <a:pt x="469" y="1588"/>
                  </a:lnTo>
                  <a:lnTo>
                    <a:pt x="453" y="1550"/>
                  </a:lnTo>
                  <a:lnTo>
                    <a:pt x="438" y="1513"/>
                  </a:lnTo>
                  <a:lnTo>
                    <a:pt x="424" y="1474"/>
                  </a:lnTo>
                  <a:lnTo>
                    <a:pt x="413" y="1434"/>
                  </a:lnTo>
                  <a:lnTo>
                    <a:pt x="403" y="1393"/>
                  </a:lnTo>
                  <a:lnTo>
                    <a:pt x="396" y="1353"/>
                  </a:lnTo>
                  <a:lnTo>
                    <a:pt x="391" y="1310"/>
                  </a:lnTo>
                  <a:lnTo>
                    <a:pt x="388" y="1268"/>
                  </a:lnTo>
                  <a:lnTo>
                    <a:pt x="386" y="1224"/>
                  </a:lnTo>
                  <a:lnTo>
                    <a:pt x="388" y="1181"/>
                  </a:lnTo>
                  <a:lnTo>
                    <a:pt x="391" y="1139"/>
                  </a:lnTo>
                  <a:lnTo>
                    <a:pt x="396" y="1097"/>
                  </a:lnTo>
                  <a:lnTo>
                    <a:pt x="403" y="1056"/>
                  </a:lnTo>
                  <a:lnTo>
                    <a:pt x="413" y="1016"/>
                  </a:lnTo>
                  <a:lnTo>
                    <a:pt x="424" y="975"/>
                  </a:lnTo>
                  <a:lnTo>
                    <a:pt x="438" y="937"/>
                  </a:lnTo>
                  <a:lnTo>
                    <a:pt x="453" y="899"/>
                  </a:lnTo>
                  <a:lnTo>
                    <a:pt x="469" y="861"/>
                  </a:lnTo>
                  <a:lnTo>
                    <a:pt x="488" y="825"/>
                  </a:lnTo>
                  <a:lnTo>
                    <a:pt x="508" y="791"/>
                  </a:lnTo>
                  <a:lnTo>
                    <a:pt x="529" y="756"/>
                  </a:lnTo>
                  <a:lnTo>
                    <a:pt x="553" y="723"/>
                  </a:lnTo>
                  <a:lnTo>
                    <a:pt x="578" y="692"/>
                  </a:lnTo>
                  <a:lnTo>
                    <a:pt x="604" y="662"/>
                  </a:lnTo>
                  <a:lnTo>
                    <a:pt x="632" y="632"/>
                  </a:lnTo>
                  <a:lnTo>
                    <a:pt x="662" y="605"/>
                  </a:lnTo>
                  <a:lnTo>
                    <a:pt x="692" y="579"/>
                  </a:lnTo>
                  <a:lnTo>
                    <a:pt x="723" y="554"/>
                  </a:lnTo>
                  <a:lnTo>
                    <a:pt x="756" y="530"/>
                  </a:lnTo>
                  <a:lnTo>
                    <a:pt x="790" y="508"/>
                  </a:lnTo>
                  <a:lnTo>
                    <a:pt x="825" y="488"/>
                  </a:lnTo>
                  <a:lnTo>
                    <a:pt x="861" y="470"/>
                  </a:lnTo>
                  <a:lnTo>
                    <a:pt x="899" y="453"/>
                  </a:lnTo>
                  <a:lnTo>
                    <a:pt x="936" y="438"/>
                  </a:lnTo>
                  <a:lnTo>
                    <a:pt x="975" y="425"/>
                  </a:lnTo>
                  <a:lnTo>
                    <a:pt x="1015" y="413"/>
                  </a:lnTo>
                  <a:lnTo>
                    <a:pt x="1055" y="404"/>
                  </a:lnTo>
                  <a:lnTo>
                    <a:pt x="1096" y="396"/>
                  </a:lnTo>
                  <a:lnTo>
                    <a:pt x="1139" y="391"/>
                  </a:lnTo>
                  <a:lnTo>
                    <a:pt x="1181" y="388"/>
                  </a:lnTo>
                  <a:lnTo>
                    <a:pt x="1224" y="387"/>
                  </a:lnTo>
                  <a:close/>
                </a:path>
              </a:pathLst>
            </a:custGeom>
            <a:solidFill>
              <a:srgbClr val="47BC72"/>
            </a:solidFill>
            <a:ln>
              <a:noFill/>
            </a:ln>
            <a:extLst/>
          </p:spPr>
          <p:txBody>
            <a:bodyPr vert="horz" wrap="square" lIns="91440" tIns="45720" rIns="91440" bIns="45720" numCol="1" anchor="t" anchorCtr="0" compatLnSpc="1">
              <a:prstTxWarp prst="textNoShape">
                <a:avLst/>
              </a:prstTxWarp>
            </a:bodyPr>
            <a:lstStyle/>
            <a:p>
              <a:endParaRPr lang="zh-CN" altLang="en-US" sz="2800">
                <a:solidFill>
                  <a:schemeClr val="bg1">
                    <a:lumMod val="65000"/>
                  </a:schemeClr>
                </a:solidFill>
              </a:endParaRPr>
            </a:p>
          </p:txBody>
        </p:sp>
        <p:sp>
          <p:nvSpPr>
            <p:cNvPr id="9" name="Freeform 11">
              <a:extLst>
                <a:ext uri="{FF2B5EF4-FFF2-40B4-BE49-F238E27FC236}">
                  <a16:creationId xmlns:a16="http://schemas.microsoft.com/office/drawing/2014/main" id="{275FFDBA-B050-4D16-B11D-B7B52A2B5832}"/>
                </a:ext>
              </a:extLst>
            </p:cNvPr>
            <p:cNvSpPr>
              <a:spLocks noChangeAspect="1" noEditPoints="1"/>
            </p:cNvSpPr>
            <p:nvPr/>
          </p:nvSpPr>
          <p:spPr bwMode="auto">
            <a:xfrm>
              <a:off x="2362992" y="2609588"/>
              <a:ext cx="648000" cy="648000"/>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50 w 2449"/>
                <a:gd name="T13" fmla="*/ 2443 h 2449"/>
                <a:gd name="T14" fmla="*/ 804 w 2449"/>
                <a:gd name="T15" fmla="*/ 2374 h 2449"/>
                <a:gd name="T16" fmla="*/ 359 w 2449"/>
                <a:gd name="T17" fmla="*/ 2090 h 2449"/>
                <a:gd name="T18" fmla="*/ 75 w 2449"/>
                <a:gd name="T19" fmla="*/ 1645 h 2449"/>
                <a:gd name="T20" fmla="*/ 6 w 2449"/>
                <a:gd name="T21" fmla="*/ 1099 h 2449"/>
                <a:gd name="T22" fmla="*/ 178 w 2449"/>
                <a:gd name="T23" fmla="*/ 590 h 2449"/>
                <a:gd name="T24" fmla="*/ 540 w 2449"/>
                <a:gd name="T25" fmla="*/ 210 h 2449"/>
                <a:gd name="T26" fmla="*/ 1038 w 2449"/>
                <a:gd name="T27" fmla="*/ 14 h 2449"/>
                <a:gd name="T28" fmla="*/ 1341 w 2449"/>
                <a:gd name="T29" fmla="*/ 798 h 2449"/>
                <a:gd name="T30" fmla="*/ 1532 w 2449"/>
                <a:gd name="T31" fmla="*/ 875 h 2449"/>
                <a:gd name="T32" fmla="*/ 1663 w 2449"/>
                <a:gd name="T33" fmla="*/ 1009 h 2449"/>
                <a:gd name="T34" fmla="*/ 1713 w 2449"/>
                <a:gd name="T35" fmla="*/ 1179 h 2449"/>
                <a:gd name="T36" fmla="*/ 1656 w 2449"/>
                <a:gd name="T37" fmla="*/ 1362 h 2449"/>
                <a:gd name="T38" fmla="*/ 1391 w 2449"/>
                <a:gd name="T39" fmla="*/ 1548 h 2449"/>
                <a:gd name="T40" fmla="*/ 1192 w 2449"/>
                <a:gd name="T41" fmla="*/ 1573 h 2449"/>
                <a:gd name="T42" fmla="*/ 982 w 2449"/>
                <a:gd name="T43" fmla="*/ 1526 h 2449"/>
                <a:gd name="T44" fmla="*/ 821 w 2449"/>
                <a:gd name="T45" fmla="*/ 1415 h 2449"/>
                <a:gd name="T46" fmla="*/ 732 w 2449"/>
                <a:gd name="T47" fmla="*/ 1259 h 2449"/>
                <a:gd name="T48" fmla="*/ 738 w 2449"/>
                <a:gd name="T49" fmla="*/ 1081 h 2449"/>
                <a:gd name="T50" fmla="*/ 835 w 2449"/>
                <a:gd name="T51" fmla="*/ 929 h 2449"/>
                <a:gd name="T52" fmla="*/ 1003 w 2449"/>
                <a:gd name="T53" fmla="*/ 824 h 2449"/>
                <a:gd name="T54" fmla="*/ 1218 w 2449"/>
                <a:gd name="T55" fmla="*/ 785 h 2449"/>
                <a:gd name="T56" fmla="*/ 1511 w 2449"/>
                <a:gd name="T57" fmla="*/ 1150 h 2449"/>
                <a:gd name="T58" fmla="*/ 1506 w 2449"/>
                <a:gd name="T59" fmla="*/ 1200 h 2449"/>
                <a:gd name="T60" fmla="*/ 1452 w 2449"/>
                <a:gd name="T61" fmla="*/ 1223 h 2449"/>
                <a:gd name="T62" fmla="*/ 1409 w 2449"/>
                <a:gd name="T63" fmla="*/ 1176 h 2449"/>
                <a:gd name="T64" fmla="*/ 1442 w 2449"/>
                <a:gd name="T65" fmla="*/ 1122 h 2449"/>
                <a:gd name="T66" fmla="*/ 1234 w 2449"/>
                <a:gd name="T67" fmla="*/ 1122 h 2449"/>
                <a:gd name="T68" fmla="*/ 1266 w 2449"/>
                <a:gd name="T69" fmla="*/ 1176 h 2449"/>
                <a:gd name="T70" fmla="*/ 1224 w 2449"/>
                <a:gd name="T71" fmla="*/ 1223 h 2449"/>
                <a:gd name="T72" fmla="*/ 1169 w 2449"/>
                <a:gd name="T73" fmla="*/ 1200 h 2449"/>
                <a:gd name="T74" fmla="*/ 1164 w 2449"/>
                <a:gd name="T75" fmla="*/ 1150 h 2449"/>
                <a:gd name="T76" fmla="*/ 964 w 2449"/>
                <a:gd name="T77" fmla="*/ 1117 h 2449"/>
                <a:gd name="T78" fmla="*/ 1016 w 2449"/>
                <a:gd name="T79" fmla="*/ 1155 h 2449"/>
                <a:gd name="T80" fmla="*/ 1003 w 2449"/>
                <a:gd name="T81" fmla="*/ 1208 h 2449"/>
                <a:gd name="T82" fmla="*/ 949 w 2449"/>
                <a:gd name="T83" fmla="*/ 1221 h 2449"/>
                <a:gd name="T84" fmla="*/ 911 w 2449"/>
                <a:gd name="T85" fmla="*/ 1171 h 2449"/>
                <a:gd name="T86" fmla="*/ 949 w 2449"/>
                <a:gd name="T87" fmla="*/ 1120 h 2449"/>
                <a:gd name="T88" fmla="*/ 1433 w 2449"/>
                <a:gd name="T89" fmla="*/ 413 h 2449"/>
                <a:gd name="T90" fmla="*/ 1757 w 2449"/>
                <a:gd name="T91" fmla="*/ 579 h 2449"/>
                <a:gd name="T92" fmla="*/ 1979 w 2449"/>
                <a:gd name="T93" fmla="*/ 861 h 2449"/>
                <a:gd name="T94" fmla="*/ 2062 w 2449"/>
                <a:gd name="T95" fmla="*/ 1224 h 2449"/>
                <a:gd name="T96" fmla="*/ 1979 w 2449"/>
                <a:gd name="T97" fmla="*/ 1588 h 2449"/>
                <a:gd name="T98" fmla="*/ 1757 w 2449"/>
                <a:gd name="T99" fmla="*/ 1871 h 2449"/>
                <a:gd name="T100" fmla="*/ 1433 w 2449"/>
                <a:gd name="T101" fmla="*/ 2035 h 2449"/>
                <a:gd name="T102" fmla="*/ 1056 w 2449"/>
                <a:gd name="T103" fmla="*/ 2046 h 2449"/>
                <a:gd name="T104" fmla="*/ 723 w 2449"/>
                <a:gd name="T105" fmla="*/ 1895 h 2449"/>
                <a:gd name="T106" fmla="*/ 488 w 2449"/>
                <a:gd name="T107" fmla="*/ 1624 h 2449"/>
                <a:gd name="T108" fmla="*/ 388 w 2449"/>
                <a:gd name="T109" fmla="*/ 1268 h 2449"/>
                <a:gd name="T110" fmla="*/ 453 w 2449"/>
                <a:gd name="T111" fmla="*/ 899 h 2449"/>
                <a:gd name="T112" fmla="*/ 662 w 2449"/>
                <a:gd name="T113" fmla="*/ 605 h 2449"/>
                <a:gd name="T114" fmla="*/ 975 w 2449"/>
                <a:gd name="T115"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5" y="0"/>
                  </a:moveTo>
                  <a:lnTo>
                    <a:pt x="1287" y="2"/>
                  </a:lnTo>
                  <a:lnTo>
                    <a:pt x="1350" y="7"/>
                  </a:lnTo>
                  <a:lnTo>
                    <a:pt x="1411" y="14"/>
                  </a:lnTo>
                  <a:lnTo>
                    <a:pt x="1471" y="25"/>
                  </a:lnTo>
                  <a:lnTo>
                    <a:pt x="1530" y="39"/>
                  </a:lnTo>
                  <a:lnTo>
                    <a:pt x="1589" y="55"/>
                  </a:lnTo>
                  <a:lnTo>
                    <a:pt x="1645" y="74"/>
                  </a:lnTo>
                  <a:lnTo>
                    <a:pt x="1701" y="97"/>
                  </a:lnTo>
                  <a:lnTo>
                    <a:pt x="1755" y="121"/>
                  </a:lnTo>
                  <a:lnTo>
                    <a:pt x="1808" y="148"/>
                  </a:lnTo>
                  <a:lnTo>
                    <a:pt x="1859" y="177"/>
                  </a:lnTo>
                  <a:lnTo>
                    <a:pt x="1909" y="210"/>
                  </a:lnTo>
                  <a:lnTo>
                    <a:pt x="1957" y="244"/>
                  </a:lnTo>
                  <a:lnTo>
                    <a:pt x="2003" y="280"/>
                  </a:lnTo>
                  <a:lnTo>
                    <a:pt x="2048" y="319"/>
                  </a:lnTo>
                  <a:lnTo>
                    <a:pt x="2090" y="359"/>
                  </a:lnTo>
                  <a:lnTo>
                    <a:pt x="2130" y="401"/>
                  </a:lnTo>
                  <a:lnTo>
                    <a:pt x="2170" y="446"/>
                  </a:lnTo>
                  <a:lnTo>
                    <a:pt x="2206" y="492"/>
                  </a:lnTo>
                  <a:lnTo>
                    <a:pt x="2239" y="541"/>
                  </a:lnTo>
                  <a:lnTo>
                    <a:pt x="2272" y="590"/>
                  </a:lnTo>
                  <a:lnTo>
                    <a:pt x="2301" y="641"/>
                  </a:lnTo>
                  <a:lnTo>
                    <a:pt x="2328" y="694"/>
                  </a:lnTo>
                  <a:lnTo>
                    <a:pt x="2352" y="748"/>
                  </a:lnTo>
                  <a:lnTo>
                    <a:pt x="2375" y="804"/>
                  </a:lnTo>
                  <a:lnTo>
                    <a:pt x="2394" y="860"/>
                  </a:lnTo>
                  <a:lnTo>
                    <a:pt x="2411" y="919"/>
                  </a:lnTo>
                  <a:lnTo>
                    <a:pt x="2424" y="978"/>
                  </a:lnTo>
                  <a:lnTo>
                    <a:pt x="2435" y="1038"/>
                  </a:lnTo>
                  <a:lnTo>
                    <a:pt x="2442" y="1099"/>
                  </a:lnTo>
                  <a:lnTo>
                    <a:pt x="2447" y="1162"/>
                  </a:lnTo>
                  <a:lnTo>
                    <a:pt x="2449" y="1224"/>
                  </a:lnTo>
                  <a:lnTo>
                    <a:pt x="2447" y="1288"/>
                  </a:lnTo>
                  <a:lnTo>
                    <a:pt x="2442" y="1349"/>
                  </a:lnTo>
                  <a:lnTo>
                    <a:pt x="2435" y="1411"/>
                  </a:lnTo>
                  <a:lnTo>
                    <a:pt x="2424" y="1472"/>
                  </a:lnTo>
                  <a:lnTo>
                    <a:pt x="2411" y="1530"/>
                  </a:lnTo>
                  <a:lnTo>
                    <a:pt x="2394" y="1589"/>
                  </a:lnTo>
                  <a:lnTo>
                    <a:pt x="2375" y="1645"/>
                  </a:lnTo>
                  <a:lnTo>
                    <a:pt x="2352" y="1701"/>
                  </a:lnTo>
                  <a:lnTo>
                    <a:pt x="2328" y="1755"/>
                  </a:lnTo>
                  <a:lnTo>
                    <a:pt x="2301" y="1807"/>
                  </a:lnTo>
                  <a:lnTo>
                    <a:pt x="2272" y="1859"/>
                  </a:lnTo>
                  <a:lnTo>
                    <a:pt x="2239" y="1909"/>
                  </a:lnTo>
                  <a:lnTo>
                    <a:pt x="2206" y="1957"/>
                  </a:lnTo>
                  <a:lnTo>
                    <a:pt x="2170" y="2003"/>
                  </a:lnTo>
                  <a:lnTo>
                    <a:pt x="2130" y="2048"/>
                  </a:lnTo>
                  <a:lnTo>
                    <a:pt x="2090" y="2090"/>
                  </a:lnTo>
                  <a:lnTo>
                    <a:pt x="2048" y="2130"/>
                  </a:lnTo>
                  <a:lnTo>
                    <a:pt x="2003" y="2170"/>
                  </a:lnTo>
                  <a:lnTo>
                    <a:pt x="1957" y="2206"/>
                  </a:lnTo>
                  <a:lnTo>
                    <a:pt x="1909" y="2240"/>
                  </a:lnTo>
                  <a:lnTo>
                    <a:pt x="1859" y="2271"/>
                  </a:lnTo>
                  <a:lnTo>
                    <a:pt x="1808" y="2301"/>
                  </a:lnTo>
                  <a:lnTo>
                    <a:pt x="1755" y="2328"/>
                  </a:lnTo>
                  <a:lnTo>
                    <a:pt x="1701" y="2353"/>
                  </a:lnTo>
                  <a:lnTo>
                    <a:pt x="1645" y="2374"/>
                  </a:lnTo>
                  <a:lnTo>
                    <a:pt x="1589" y="2394"/>
                  </a:lnTo>
                  <a:lnTo>
                    <a:pt x="1530" y="2411"/>
                  </a:lnTo>
                  <a:lnTo>
                    <a:pt x="1471" y="2424"/>
                  </a:lnTo>
                  <a:lnTo>
                    <a:pt x="1411" y="2435"/>
                  </a:lnTo>
                  <a:lnTo>
                    <a:pt x="1350" y="2443"/>
                  </a:lnTo>
                  <a:lnTo>
                    <a:pt x="1287" y="2447"/>
                  </a:lnTo>
                  <a:lnTo>
                    <a:pt x="1225" y="2449"/>
                  </a:lnTo>
                  <a:lnTo>
                    <a:pt x="1161" y="2447"/>
                  </a:lnTo>
                  <a:lnTo>
                    <a:pt x="1100" y="2443"/>
                  </a:lnTo>
                  <a:lnTo>
                    <a:pt x="1038" y="2435"/>
                  </a:lnTo>
                  <a:lnTo>
                    <a:pt x="977" y="2424"/>
                  </a:lnTo>
                  <a:lnTo>
                    <a:pt x="918" y="2411"/>
                  </a:lnTo>
                  <a:lnTo>
                    <a:pt x="860" y="2394"/>
                  </a:lnTo>
                  <a:lnTo>
                    <a:pt x="804" y="2374"/>
                  </a:lnTo>
                  <a:lnTo>
                    <a:pt x="747" y="2353"/>
                  </a:lnTo>
                  <a:lnTo>
                    <a:pt x="694" y="2328"/>
                  </a:lnTo>
                  <a:lnTo>
                    <a:pt x="641" y="2301"/>
                  </a:lnTo>
                  <a:lnTo>
                    <a:pt x="589" y="2271"/>
                  </a:lnTo>
                  <a:lnTo>
                    <a:pt x="540" y="2240"/>
                  </a:lnTo>
                  <a:lnTo>
                    <a:pt x="492" y="2206"/>
                  </a:lnTo>
                  <a:lnTo>
                    <a:pt x="446" y="2170"/>
                  </a:lnTo>
                  <a:lnTo>
                    <a:pt x="401" y="2130"/>
                  </a:lnTo>
                  <a:lnTo>
                    <a:pt x="359" y="2090"/>
                  </a:lnTo>
                  <a:lnTo>
                    <a:pt x="318" y="2048"/>
                  </a:lnTo>
                  <a:lnTo>
                    <a:pt x="279" y="2003"/>
                  </a:lnTo>
                  <a:lnTo>
                    <a:pt x="243" y="1957"/>
                  </a:lnTo>
                  <a:lnTo>
                    <a:pt x="209" y="1909"/>
                  </a:lnTo>
                  <a:lnTo>
                    <a:pt x="178" y="1859"/>
                  </a:lnTo>
                  <a:lnTo>
                    <a:pt x="148" y="1807"/>
                  </a:lnTo>
                  <a:lnTo>
                    <a:pt x="121" y="1755"/>
                  </a:lnTo>
                  <a:lnTo>
                    <a:pt x="96" y="1701"/>
                  </a:lnTo>
                  <a:lnTo>
                    <a:pt x="75"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5" y="804"/>
                  </a:lnTo>
                  <a:lnTo>
                    <a:pt x="96" y="748"/>
                  </a:lnTo>
                  <a:lnTo>
                    <a:pt x="121" y="694"/>
                  </a:lnTo>
                  <a:lnTo>
                    <a:pt x="148" y="641"/>
                  </a:lnTo>
                  <a:lnTo>
                    <a:pt x="178" y="590"/>
                  </a:lnTo>
                  <a:lnTo>
                    <a:pt x="209" y="541"/>
                  </a:lnTo>
                  <a:lnTo>
                    <a:pt x="243" y="492"/>
                  </a:lnTo>
                  <a:lnTo>
                    <a:pt x="279" y="446"/>
                  </a:lnTo>
                  <a:lnTo>
                    <a:pt x="318" y="401"/>
                  </a:lnTo>
                  <a:lnTo>
                    <a:pt x="359" y="359"/>
                  </a:lnTo>
                  <a:lnTo>
                    <a:pt x="401" y="319"/>
                  </a:lnTo>
                  <a:lnTo>
                    <a:pt x="446" y="280"/>
                  </a:lnTo>
                  <a:lnTo>
                    <a:pt x="492" y="244"/>
                  </a:lnTo>
                  <a:lnTo>
                    <a:pt x="540" y="210"/>
                  </a:lnTo>
                  <a:lnTo>
                    <a:pt x="589" y="177"/>
                  </a:lnTo>
                  <a:lnTo>
                    <a:pt x="641" y="148"/>
                  </a:lnTo>
                  <a:lnTo>
                    <a:pt x="694" y="121"/>
                  </a:lnTo>
                  <a:lnTo>
                    <a:pt x="747" y="97"/>
                  </a:lnTo>
                  <a:lnTo>
                    <a:pt x="804" y="74"/>
                  </a:lnTo>
                  <a:lnTo>
                    <a:pt x="860" y="55"/>
                  </a:lnTo>
                  <a:lnTo>
                    <a:pt x="918" y="39"/>
                  </a:lnTo>
                  <a:lnTo>
                    <a:pt x="977" y="25"/>
                  </a:lnTo>
                  <a:lnTo>
                    <a:pt x="1038" y="14"/>
                  </a:lnTo>
                  <a:lnTo>
                    <a:pt x="1100" y="7"/>
                  </a:lnTo>
                  <a:lnTo>
                    <a:pt x="1161" y="2"/>
                  </a:lnTo>
                  <a:lnTo>
                    <a:pt x="1225" y="0"/>
                  </a:lnTo>
                  <a:close/>
                  <a:moveTo>
                    <a:pt x="1218" y="785"/>
                  </a:moveTo>
                  <a:lnTo>
                    <a:pt x="1243" y="786"/>
                  </a:lnTo>
                  <a:lnTo>
                    <a:pt x="1268" y="787"/>
                  </a:lnTo>
                  <a:lnTo>
                    <a:pt x="1293" y="790"/>
                  </a:lnTo>
                  <a:lnTo>
                    <a:pt x="1317" y="793"/>
                  </a:lnTo>
                  <a:lnTo>
                    <a:pt x="1341" y="798"/>
                  </a:lnTo>
                  <a:lnTo>
                    <a:pt x="1365" y="803"/>
                  </a:lnTo>
                  <a:lnTo>
                    <a:pt x="1388" y="809"/>
                  </a:lnTo>
                  <a:lnTo>
                    <a:pt x="1410" y="816"/>
                  </a:lnTo>
                  <a:lnTo>
                    <a:pt x="1432" y="824"/>
                  </a:lnTo>
                  <a:lnTo>
                    <a:pt x="1454" y="833"/>
                  </a:lnTo>
                  <a:lnTo>
                    <a:pt x="1474" y="842"/>
                  </a:lnTo>
                  <a:lnTo>
                    <a:pt x="1494" y="852"/>
                  </a:lnTo>
                  <a:lnTo>
                    <a:pt x="1513" y="863"/>
                  </a:lnTo>
                  <a:lnTo>
                    <a:pt x="1532" y="875"/>
                  </a:lnTo>
                  <a:lnTo>
                    <a:pt x="1550" y="888"/>
                  </a:lnTo>
                  <a:lnTo>
                    <a:pt x="1568" y="901"/>
                  </a:lnTo>
                  <a:lnTo>
                    <a:pt x="1584" y="914"/>
                  </a:lnTo>
                  <a:lnTo>
                    <a:pt x="1600" y="929"/>
                  </a:lnTo>
                  <a:lnTo>
                    <a:pt x="1614" y="943"/>
                  </a:lnTo>
                  <a:lnTo>
                    <a:pt x="1628" y="959"/>
                  </a:lnTo>
                  <a:lnTo>
                    <a:pt x="1641" y="975"/>
                  </a:lnTo>
                  <a:lnTo>
                    <a:pt x="1652" y="991"/>
                  </a:lnTo>
                  <a:lnTo>
                    <a:pt x="1663" y="1009"/>
                  </a:lnTo>
                  <a:lnTo>
                    <a:pt x="1674" y="1026"/>
                  </a:lnTo>
                  <a:lnTo>
                    <a:pt x="1683" y="1044"/>
                  </a:lnTo>
                  <a:lnTo>
                    <a:pt x="1691" y="1062"/>
                  </a:lnTo>
                  <a:lnTo>
                    <a:pt x="1697" y="1081"/>
                  </a:lnTo>
                  <a:lnTo>
                    <a:pt x="1703" y="1099"/>
                  </a:lnTo>
                  <a:lnTo>
                    <a:pt x="1707" y="1120"/>
                  </a:lnTo>
                  <a:lnTo>
                    <a:pt x="1710" y="1139"/>
                  </a:lnTo>
                  <a:lnTo>
                    <a:pt x="1712" y="1159"/>
                  </a:lnTo>
                  <a:lnTo>
                    <a:pt x="1713" y="1179"/>
                  </a:lnTo>
                  <a:lnTo>
                    <a:pt x="1712" y="1201"/>
                  </a:lnTo>
                  <a:lnTo>
                    <a:pt x="1710" y="1222"/>
                  </a:lnTo>
                  <a:lnTo>
                    <a:pt x="1706" y="1244"/>
                  </a:lnTo>
                  <a:lnTo>
                    <a:pt x="1701" y="1265"/>
                  </a:lnTo>
                  <a:lnTo>
                    <a:pt x="1695" y="1285"/>
                  </a:lnTo>
                  <a:lnTo>
                    <a:pt x="1687" y="1305"/>
                  </a:lnTo>
                  <a:lnTo>
                    <a:pt x="1678" y="1324"/>
                  </a:lnTo>
                  <a:lnTo>
                    <a:pt x="1667" y="1343"/>
                  </a:lnTo>
                  <a:lnTo>
                    <a:pt x="1656" y="1362"/>
                  </a:lnTo>
                  <a:lnTo>
                    <a:pt x="1643" y="1380"/>
                  </a:lnTo>
                  <a:lnTo>
                    <a:pt x="1630" y="1397"/>
                  </a:lnTo>
                  <a:lnTo>
                    <a:pt x="1615" y="1414"/>
                  </a:lnTo>
                  <a:lnTo>
                    <a:pt x="1600" y="1430"/>
                  </a:lnTo>
                  <a:lnTo>
                    <a:pt x="1583" y="1445"/>
                  </a:lnTo>
                  <a:lnTo>
                    <a:pt x="1566" y="1459"/>
                  </a:lnTo>
                  <a:lnTo>
                    <a:pt x="1546" y="1474"/>
                  </a:lnTo>
                  <a:lnTo>
                    <a:pt x="1577" y="1718"/>
                  </a:lnTo>
                  <a:lnTo>
                    <a:pt x="1391" y="1548"/>
                  </a:lnTo>
                  <a:lnTo>
                    <a:pt x="1371" y="1554"/>
                  </a:lnTo>
                  <a:lnTo>
                    <a:pt x="1350" y="1559"/>
                  </a:lnTo>
                  <a:lnTo>
                    <a:pt x="1329" y="1563"/>
                  </a:lnTo>
                  <a:lnTo>
                    <a:pt x="1307" y="1567"/>
                  </a:lnTo>
                  <a:lnTo>
                    <a:pt x="1285" y="1569"/>
                  </a:lnTo>
                  <a:lnTo>
                    <a:pt x="1263" y="1571"/>
                  </a:lnTo>
                  <a:lnTo>
                    <a:pt x="1240" y="1573"/>
                  </a:lnTo>
                  <a:lnTo>
                    <a:pt x="1218" y="1573"/>
                  </a:lnTo>
                  <a:lnTo>
                    <a:pt x="1192" y="1573"/>
                  </a:lnTo>
                  <a:lnTo>
                    <a:pt x="1167" y="1571"/>
                  </a:lnTo>
                  <a:lnTo>
                    <a:pt x="1142" y="1569"/>
                  </a:lnTo>
                  <a:lnTo>
                    <a:pt x="1118" y="1565"/>
                  </a:lnTo>
                  <a:lnTo>
                    <a:pt x="1093" y="1561"/>
                  </a:lnTo>
                  <a:lnTo>
                    <a:pt x="1070" y="1556"/>
                  </a:lnTo>
                  <a:lnTo>
                    <a:pt x="1047" y="1549"/>
                  </a:lnTo>
                  <a:lnTo>
                    <a:pt x="1025" y="1542"/>
                  </a:lnTo>
                  <a:lnTo>
                    <a:pt x="1003" y="1535"/>
                  </a:lnTo>
                  <a:lnTo>
                    <a:pt x="982" y="1526"/>
                  </a:lnTo>
                  <a:lnTo>
                    <a:pt x="960" y="1517"/>
                  </a:lnTo>
                  <a:lnTo>
                    <a:pt x="940" y="1506"/>
                  </a:lnTo>
                  <a:lnTo>
                    <a:pt x="921" y="1495"/>
                  </a:lnTo>
                  <a:lnTo>
                    <a:pt x="903" y="1484"/>
                  </a:lnTo>
                  <a:lnTo>
                    <a:pt x="885" y="1472"/>
                  </a:lnTo>
                  <a:lnTo>
                    <a:pt x="868" y="1458"/>
                  </a:lnTo>
                  <a:lnTo>
                    <a:pt x="851" y="1444"/>
                  </a:lnTo>
                  <a:lnTo>
                    <a:pt x="835" y="1430"/>
                  </a:lnTo>
                  <a:lnTo>
                    <a:pt x="821" y="1415"/>
                  </a:lnTo>
                  <a:lnTo>
                    <a:pt x="807" y="1400"/>
                  </a:lnTo>
                  <a:lnTo>
                    <a:pt x="794" y="1384"/>
                  </a:lnTo>
                  <a:lnTo>
                    <a:pt x="782" y="1368"/>
                  </a:lnTo>
                  <a:lnTo>
                    <a:pt x="771" y="1351"/>
                  </a:lnTo>
                  <a:lnTo>
                    <a:pt x="762" y="1332"/>
                  </a:lnTo>
                  <a:lnTo>
                    <a:pt x="753" y="1315"/>
                  </a:lnTo>
                  <a:lnTo>
                    <a:pt x="744" y="1296"/>
                  </a:lnTo>
                  <a:lnTo>
                    <a:pt x="738" y="1278"/>
                  </a:lnTo>
                  <a:lnTo>
                    <a:pt x="732" y="1259"/>
                  </a:lnTo>
                  <a:lnTo>
                    <a:pt x="728" y="1240"/>
                  </a:lnTo>
                  <a:lnTo>
                    <a:pt x="725" y="1219"/>
                  </a:lnTo>
                  <a:lnTo>
                    <a:pt x="723" y="1199"/>
                  </a:lnTo>
                  <a:lnTo>
                    <a:pt x="722" y="1179"/>
                  </a:lnTo>
                  <a:lnTo>
                    <a:pt x="723" y="1159"/>
                  </a:lnTo>
                  <a:lnTo>
                    <a:pt x="725" y="1139"/>
                  </a:lnTo>
                  <a:lnTo>
                    <a:pt x="728" y="1120"/>
                  </a:lnTo>
                  <a:lnTo>
                    <a:pt x="732" y="1099"/>
                  </a:lnTo>
                  <a:lnTo>
                    <a:pt x="738" y="1081"/>
                  </a:lnTo>
                  <a:lnTo>
                    <a:pt x="744" y="1062"/>
                  </a:lnTo>
                  <a:lnTo>
                    <a:pt x="753" y="1044"/>
                  </a:lnTo>
                  <a:lnTo>
                    <a:pt x="762" y="1026"/>
                  </a:lnTo>
                  <a:lnTo>
                    <a:pt x="771" y="1009"/>
                  </a:lnTo>
                  <a:lnTo>
                    <a:pt x="782" y="991"/>
                  </a:lnTo>
                  <a:lnTo>
                    <a:pt x="794" y="975"/>
                  </a:lnTo>
                  <a:lnTo>
                    <a:pt x="807" y="959"/>
                  </a:lnTo>
                  <a:lnTo>
                    <a:pt x="821" y="943"/>
                  </a:lnTo>
                  <a:lnTo>
                    <a:pt x="835" y="929"/>
                  </a:lnTo>
                  <a:lnTo>
                    <a:pt x="851" y="914"/>
                  </a:lnTo>
                  <a:lnTo>
                    <a:pt x="868" y="901"/>
                  </a:lnTo>
                  <a:lnTo>
                    <a:pt x="885" y="888"/>
                  </a:lnTo>
                  <a:lnTo>
                    <a:pt x="903" y="875"/>
                  </a:lnTo>
                  <a:lnTo>
                    <a:pt x="921" y="863"/>
                  </a:lnTo>
                  <a:lnTo>
                    <a:pt x="940" y="852"/>
                  </a:lnTo>
                  <a:lnTo>
                    <a:pt x="960" y="842"/>
                  </a:lnTo>
                  <a:lnTo>
                    <a:pt x="982" y="833"/>
                  </a:lnTo>
                  <a:lnTo>
                    <a:pt x="1003" y="824"/>
                  </a:lnTo>
                  <a:lnTo>
                    <a:pt x="1025" y="816"/>
                  </a:lnTo>
                  <a:lnTo>
                    <a:pt x="1047" y="809"/>
                  </a:lnTo>
                  <a:lnTo>
                    <a:pt x="1070" y="803"/>
                  </a:lnTo>
                  <a:lnTo>
                    <a:pt x="1093" y="798"/>
                  </a:lnTo>
                  <a:lnTo>
                    <a:pt x="1118" y="793"/>
                  </a:lnTo>
                  <a:lnTo>
                    <a:pt x="1142" y="790"/>
                  </a:lnTo>
                  <a:lnTo>
                    <a:pt x="1167" y="787"/>
                  </a:lnTo>
                  <a:lnTo>
                    <a:pt x="1192" y="786"/>
                  </a:lnTo>
                  <a:lnTo>
                    <a:pt x="1218" y="785"/>
                  </a:lnTo>
                  <a:close/>
                  <a:moveTo>
                    <a:pt x="1462" y="1117"/>
                  </a:moveTo>
                  <a:lnTo>
                    <a:pt x="1468" y="1117"/>
                  </a:lnTo>
                  <a:lnTo>
                    <a:pt x="1473" y="1119"/>
                  </a:lnTo>
                  <a:lnTo>
                    <a:pt x="1478" y="1120"/>
                  </a:lnTo>
                  <a:lnTo>
                    <a:pt x="1483" y="1122"/>
                  </a:lnTo>
                  <a:lnTo>
                    <a:pt x="1492" y="1127"/>
                  </a:lnTo>
                  <a:lnTo>
                    <a:pt x="1500" y="1133"/>
                  </a:lnTo>
                  <a:lnTo>
                    <a:pt x="1506" y="1141"/>
                  </a:lnTo>
                  <a:lnTo>
                    <a:pt x="1511" y="1150"/>
                  </a:lnTo>
                  <a:lnTo>
                    <a:pt x="1513" y="1155"/>
                  </a:lnTo>
                  <a:lnTo>
                    <a:pt x="1514" y="1160"/>
                  </a:lnTo>
                  <a:lnTo>
                    <a:pt x="1515" y="1165"/>
                  </a:lnTo>
                  <a:lnTo>
                    <a:pt x="1515" y="1171"/>
                  </a:lnTo>
                  <a:lnTo>
                    <a:pt x="1515" y="1176"/>
                  </a:lnTo>
                  <a:lnTo>
                    <a:pt x="1514" y="1182"/>
                  </a:lnTo>
                  <a:lnTo>
                    <a:pt x="1513" y="1187"/>
                  </a:lnTo>
                  <a:lnTo>
                    <a:pt x="1511" y="1191"/>
                  </a:lnTo>
                  <a:lnTo>
                    <a:pt x="1506" y="1200"/>
                  </a:lnTo>
                  <a:lnTo>
                    <a:pt x="1500" y="1208"/>
                  </a:lnTo>
                  <a:lnTo>
                    <a:pt x="1492" y="1215"/>
                  </a:lnTo>
                  <a:lnTo>
                    <a:pt x="1483" y="1220"/>
                  </a:lnTo>
                  <a:lnTo>
                    <a:pt x="1478" y="1221"/>
                  </a:lnTo>
                  <a:lnTo>
                    <a:pt x="1473" y="1223"/>
                  </a:lnTo>
                  <a:lnTo>
                    <a:pt x="1468" y="1224"/>
                  </a:lnTo>
                  <a:lnTo>
                    <a:pt x="1462" y="1224"/>
                  </a:lnTo>
                  <a:lnTo>
                    <a:pt x="1457" y="1224"/>
                  </a:lnTo>
                  <a:lnTo>
                    <a:pt x="1452" y="1223"/>
                  </a:lnTo>
                  <a:lnTo>
                    <a:pt x="1446" y="1221"/>
                  </a:lnTo>
                  <a:lnTo>
                    <a:pt x="1442" y="1220"/>
                  </a:lnTo>
                  <a:lnTo>
                    <a:pt x="1432" y="1215"/>
                  </a:lnTo>
                  <a:lnTo>
                    <a:pt x="1424" y="1208"/>
                  </a:lnTo>
                  <a:lnTo>
                    <a:pt x="1417" y="1200"/>
                  </a:lnTo>
                  <a:lnTo>
                    <a:pt x="1412" y="1191"/>
                  </a:lnTo>
                  <a:lnTo>
                    <a:pt x="1411" y="1187"/>
                  </a:lnTo>
                  <a:lnTo>
                    <a:pt x="1409" y="1182"/>
                  </a:lnTo>
                  <a:lnTo>
                    <a:pt x="1409" y="1176"/>
                  </a:lnTo>
                  <a:lnTo>
                    <a:pt x="1408" y="1171"/>
                  </a:lnTo>
                  <a:lnTo>
                    <a:pt x="1409" y="1165"/>
                  </a:lnTo>
                  <a:lnTo>
                    <a:pt x="1409" y="1160"/>
                  </a:lnTo>
                  <a:lnTo>
                    <a:pt x="1411" y="1155"/>
                  </a:lnTo>
                  <a:lnTo>
                    <a:pt x="1412" y="1150"/>
                  </a:lnTo>
                  <a:lnTo>
                    <a:pt x="1417" y="1141"/>
                  </a:lnTo>
                  <a:lnTo>
                    <a:pt x="1424" y="1133"/>
                  </a:lnTo>
                  <a:lnTo>
                    <a:pt x="1432" y="1127"/>
                  </a:lnTo>
                  <a:lnTo>
                    <a:pt x="1442" y="1122"/>
                  </a:lnTo>
                  <a:lnTo>
                    <a:pt x="1446" y="1120"/>
                  </a:lnTo>
                  <a:lnTo>
                    <a:pt x="1452" y="1119"/>
                  </a:lnTo>
                  <a:lnTo>
                    <a:pt x="1457" y="1117"/>
                  </a:lnTo>
                  <a:lnTo>
                    <a:pt x="1462" y="1117"/>
                  </a:lnTo>
                  <a:close/>
                  <a:moveTo>
                    <a:pt x="1214" y="1117"/>
                  </a:moveTo>
                  <a:lnTo>
                    <a:pt x="1219" y="1117"/>
                  </a:lnTo>
                  <a:lnTo>
                    <a:pt x="1224" y="1119"/>
                  </a:lnTo>
                  <a:lnTo>
                    <a:pt x="1230" y="1120"/>
                  </a:lnTo>
                  <a:lnTo>
                    <a:pt x="1234" y="1122"/>
                  </a:lnTo>
                  <a:lnTo>
                    <a:pt x="1243" y="1127"/>
                  </a:lnTo>
                  <a:lnTo>
                    <a:pt x="1251" y="1133"/>
                  </a:lnTo>
                  <a:lnTo>
                    <a:pt x="1258" y="1141"/>
                  </a:lnTo>
                  <a:lnTo>
                    <a:pt x="1263" y="1150"/>
                  </a:lnTo>
                  <a:lnTo>
                    <a:pt x="1264" y="1155"/>
                  </a:lnTo>
                  <a:lnTo>
                    <a:pt x="1266" y="1160"/>
                  </a:lnTo>
                  <a:lnTo>
                    <a:pt x="1266" y="1165"/>
                  </a:lnTo>
                  <a:lnTo>
                    <a:pt x="1267" y="1171"/>
                  </a:lnTo>
                  <a:lnTo>
                    <a:pt x="1266" y="1176"/>
                  </a:lnTo>
                  <a:lnTo>
                    <a:pt x="1266" y="1182"/>
                  </a:lnTo>
                  <a:lnTo>
                    <a:pt x="1264" y="1187"/>
                  </a:lnTo>
                  <a:lnTo>
                    <a:pt x="1263" y="1191"/>
                  </a:lnTo>
                  <a:lnTo>
                    <a:pt x="1258" y="1200"/>
                  </a:lnTo>
                  <a:lnTo>
                    <a:pt x="1251" y="1208"/>
                  </a:lnTo>
                  <a:lnTo>
                    <a:pt x="1243" y="1215"/>
                  </a:lnTo>
                  <a:lnTo>
                    <a:pt x="1234" y="1220"/>
                  </a:lnTo>
                  <a:lnTo>
                    <a:pt x="1230" y="1221"/>
                  </a:lnTo>
                  <a:lnTo>
                    <a:pt x="1224" y="1223"/>
                  </a:lnTo>
                  <a:lnTo>
                    <a:pt x="1219" y="1224"/>
                  </a:lnTo>
                  <a:lnTo>
                    <a:pt x="1214" y="1224"/>
                  </a:lnTo>
                  <a:lnTo>
                    <a:pt x="1207" y="1224"/>
                  </a:lnTo>
                  <a:lnTo>
                    <a:pt x="1202" y="1223"/>
                  </a:lnTo>
                  <a:lnTo>
                    <a:pt x="1197" y="1221"/>
                  </a:lnTo>
                  <a:lnTo>
                    <a:pt x="1192" y="1220"/>
                  </a:lnTo>
                  <a:lnTo>
                    <a:pt x="1183" y="1215"/>
                  </a:lnTo>
                  <a:lnTo>
                    <a:pt x="1175" y="1208"/>
                  </a:lnTo>
                  <a:lnTo>
                    <a:pt x="1169" y="1200"/>
                  </a:lnTo>
                  <a:lnTo>
                    <a:pt x="1164" y="1191"/>
                  </a:lnTo>
                  <a:lnTo>
                    <a:pt x="1162" y="1187"/>
                  </a:lnTo>
                  <a:lnTo>
                    <a:pt x="1161" y="1182"/>
                  </a:lnTo>
                  <a:lnTo>
                    <a:pt x="1160" y="1176"/>
                  </a:lnTo>
                  <a:lnTo>
                    <a:pt x="1160" y="1171"/>
                  </a:lnTo>
                  <a:lnTo>
                    <a:pt x="1160" y="1165"/>
                  </a:lnTo>
                  <a:lnTo>
                    <a:pt x="1161" y="1160"/>
                  </a:lnTo>
                  <a:lnTo>
                    <a:pt x="1162" y="1155"/>
                  </a:lnTo>
                  <a:lnTo>
                    <a:pt x="1164" y="1150"/>
                  </a:lnTo>
                  <a:lnTo>
                    <a:pt x="1169" y="1141"/>
                  </a:lnTo>
                  <a:lnTo>
                    <a:pt x="1175" y="1133"/>
                  </a:lnTo>
                  <a:lnTo>
                    <a:pt x="1183" y="1127"/>
                  </a:lnTo>
                  <a:lnTo>
                    <a:pt x="1192" y="1122"/>
                  </a:lnTo>
                  <a:lnTo>
                    <a:pt x="1197" y="1120"/>
                  </a:lnTo>
                  <a:lnTo>
                    <a:pt x="1202" y="1119"/>
                  </a:lnTo>
                  <a:lnTo>
                    <a:pt x="1207" y="1117"/>
                  </a:lnTo>
                  <a:lnTo>
                    <a:pt x="1214" y="1117"/>
                  </a:lnTo>
                  <a:close/>
                  <a:moveTo>
                    <a:pt x="964" y="1117"/>
                  </a:moveTo>
                  <a:lnTo>
                    <a:pt x="970" y="1117"/>
                  </a:lnTo>
                  <a:lnTo>
                    <a:pt x="975" y="1119"/>
                  </a:lnTo>
                  <a:lnTo>
                    <a:pt x="981" y="1120"/>
                  </a:lnTo>
                  <a:lnTo>
                    <a:pt x="986" y="1122"/>
                  </a:lnTo>
                  <a:lnTo>
                    <a:pt x="995" y="1127"/>
                  </a:lnTo>
                  <a:lnTo>
                    <a:pt x="1003" y="1133"/>
                  </a:lnTo>
                  <a:lnTo>
                    <a:pt x="1009" y="1141"/>
                  </a:lnTo>
                  <a:lnTo>
                    <a:pt x="1014" y="1150"/>
                  </a:lnTo>
                  <a:lnTo>
                    <a:pt x="1016" y="1155"/>
                  </a:lnTo>
                  <a:lnTo>
                    <a:pt x="1017" y="1160"/>
                  </a:lnTo>
                  <a:lnTo>
                    <a:pt x="1018" y="1165"/>
                  </a:lnTo>
                  <a:lnTo>
                    <a:pt x="1018" y="1171"/>
                  </a:lnTo>
                  <a:lnTo>
                    <a:pt x="1018" y="1176"/>
                  </a:lnTo>
                  <a:lnTo>
                    <a:pt x="1017" y="1182"/>
                  </a:lnTo>
                  <a:lnTo>
                    <a:pt x="1016" y="1187"/>
                  </a:lnTo>
                  <a:lnTo>
                    <a:pt x="1014" y="1191"/>
                  </a:lnTo>
                  <a:lnTo>
                    <a:pt x="1009" y="1200"/>
                  </a:lnTo>
                  <a:lnTo>
                    <a:pt x="1003" y="1208"/>
                  </a:lnTo>
                  <a:lnTo>
                    <a:pt x="995" y="1215"/>
                  </a:lnTo>
                  <a:lnTo>
                    <a:pt x="986" y="1220"/>
                  </a:lnTo>
                  <a:lnTo>
                    <a:pt x="981" y="1221"/>
                  </a:lnTo>
                  <a:lnTo>
                    <a:pt x="975" y="1223"/>
                  </a:lnTo>
                  <a:lnTo>
                    <a:pt x="970" y="1224"/>
                  </a:lnTo>
                  <a:lnTo>
                    <a:pt x="964" y="1224"/>
                  </a:lnTo>
                  <a:lnTo>
                    <a:pt x="959" y="1224"/>
                  </a:lnTo>
                  <a:lnTo>
                    <a:pt x="954" y="1223"/>
                  </a:lnTo>
                  <a:lnTo>
                    <a:pt x="949" y="1221"/>
                  </a:lnTo>
                  <a:lnTo>
                    <a:pt x="944" y="1220"/>
                  </a:lnTo>
                  <a:lnTo>
                    <a:pt x="935" y="1215"/>
                  </a:lnTo>
                  <a:lnTo>
                    <a:pt x="927" y="1208"/>
                  </a:lnTo>
                  <a:lnTo>
                    <a:pt x="920" y="1200"/>
                  </a:lnTo>
                  <a:lnTo>
                    <a:pt x="916" y="1191"/>
                  </a:lnTo>
                  <a:lnTo>
                    <a:pt x="914" y="1187"/>
                  </a:lnTo>
                  <a:lnTo>
                    <a:pt x="912" y="1182"/>
                  </a:lnTo>
                  <a:lnTo>
                    <a:pt x="912" y="1176"/>
                  </a:lnTo>
                  <a:lnTo>
                    <a:pt x="911" y="1171"/>
                  </a:lnTo>
                  <a:lnTo>
                    <a:pt x="912" y="1165"/>
                  </a:lnTo>
                  <a:lnTo>
                    <a:pt x="912" y="1160"/>
                  </a:lnTo>
                  <a:lnTo>
                    <a:pt x="914" y="1155"/>
                  </a:lnTo>
                  <a:lnTo>
                    <a:pt x="916" y="1150"/>
                  </a:lnTo>
                  <a:lnTo>
                    <a:pt x="920" y="1141"/>
                  </a:lnTo>
                  <a:lnTo>
                    <a:pt x="927" y="1133"/>
                  </a:lnTo>
                  <a:lnTo>
                    <a:pt x="935" y="1127"/>
                  </a:lnTo>
                  <a:lnTo>
                    <a:pt x="944" y="1122"/>
                  </a:lnTo>
                  <a:lnTo>
                    <a:pt x="949" y="1120"/>
                  </a:lnTo>
                  <a:lnTo>
                    <a:pt x="954" y="1119"/>
                  </a:lnTo>
                  <a:lnTo>
                    <a:pt x="959" y="1117"/>
                  </a:lnTo>
                  <a:lnTo>
                    <a:pt x="964" y="1117"/>
                  </a:lnTo>
                  <a:close/>
                  <a:moveTo>
                    <a:pt x="1225" y="387"/>
                  </a:moveTo>
                  <a:lnTo>
                    <a:pt x="1268" y="388"/>
                  </a:lnTo>
                  <a:lnTo>
                    <a:pt x="1310" y="391"/>
                  </a:lnTo>
                  <a:lnTo>
                    <a:pt x="1352" y="396"/>
                  </a:lnTo>
                  <a:lnTo>
                    <a:pt x="1393" y="404"/>
                  </a:lnTo>
                  <a:lnTo>
                    <a:pt x="1433" y="413"/>
                  </a:lnTo>
                  <a:lnTo>
                    <a:pt x="1474" y="425"/>
                  </a:lnTo>
                  <a:lnTo>
                    <a:pt x="1512" y="438"/>
                  </a:lnTo>
                  <a:lnTo>
                    <a:pt x="1550" y="453"/>
                  </a:lnTo>
                  <a:lnTo>
                    <a:pt x="1588" y="470"/>
                  </a:lnTo>
                  <a:lnTo>
                    <a:pt x="1624" y="488"/>
                  </a:lnTo>
                  <a:lnTo>
                    <a:pt x="1658" y="508"/>
                  </a:lnTo>
                  <a:lnTo>
                    <a:pt x="1693" y="530"/>
                  </a:lnTo>
                  <a:lnTo>
                    <a:pt x="1726" y="554"/>
                  </a:lnTo>
                  <a:lnTo>
                    <a:pt x="1757" y="579"/>
                  </a:lnTo>
                  <a:lnTo>
                    <a:pt x="1788" y="605"/>
                  </a:lnTo>
                  <a:lnTo>
                    <a:pt x="1817" y="632"/>
                  </a:lnTo>
                  <a:lnTo>
                    <a:pt x="1844" y="662"/>
                  </a:lnTo>
                  <a:lnTo>
                    <a:pt x="1871" y="692"/>
                  </a:lnTo>
                  <a:lnTo>
                    <a:pt x="1895" y="723"/>
                  </a:lnTo>
                  <a:lnTo>
                    <a:pt x="1919" y="756"/>
                  </a:lnTo>
                  <a:lnTo>
                    <a:pt x="1941" y="791"/>
                  </a:lnTo>
                  <a:lnTo>
                    <a:pt x="1961" y="825"/>
                  </a:lnTo>
                  <a:lnTo>
                    <a:pt x="1979" y="861"/>
                  </a:lnTo>
                  <a:lnTo>
                    <a:pt x="1996" y="899"/>
                  </a:lnTo>
                  <a:lnTo>
                    <a:pt x="2011" y="937"/>
                  </a:lnTo>
                  <a:lnTo>
                    <a:pt x="2025" y="975"/>
                  </a:lnTo>
                  <a:lnTo>
                    <a:pt x="2036" y="1016"/>
                  </a:lnTo>
                  <a:lnTo>
                    <a:pt x="2045" y="1056"/>
                  </a:lnTo>
                  <a:lnTo>
                    <a:pt x="2053" y="1097"/>
                  </a:lnTo>
                  <a:lnTo>
                    <a:pt x="2058" y="1139"/>
                  </a:lnTo>
                  <a:lnTo>
                    <a:pt x="2061" y="1181"/>
                  </a:lnTo>
                  <a:lnTo>
                    <a:pt x="2062" y="1224"/>
                  </a:lnTo>
                  <a:lnTo>
                    <a:pt x="2061" y="1268"/>
                  </a:lnTo>
                  <a:lnTo>
                    <a:pt x="2058" y="1310"/>
                  </a:lnTo>
                  <a:lnTo>
                    <a:pt x="2053" y="1353"/>
                  </a:lnTo>
                  <a:lnTo>
                    <a:pt x="2045" y="1393"/>
                  </a:lnTo>
                  <a:lnTo>
                    <a:pt x="2036" y="1434"/>
                  </a:lnTo>
                  <a:lnTo>
                    <a:pt x="2025" y="1474"/>
                  </a:lnTo>
                  <a:lnTo>
                    <a:pt x="2011" y="1513"/>
                  </a:lnTo>
                  <a:lnTo>
                    <a:pt x="1996" y="1550"/>
                  </a:lnTo>
                  <a:lnTo>
                    <a:pt x="1979" y="1588"/>
                  </a:lnTo>
                  <a:lnTo>
                    <a:pt x="1961" y="1624"/>
                  </a:lnTo>
                  <a:lnTo>
                    <a:pt x="1941" y="1659"/>
                  </a:lnTo>
                  <a:lnTo>
                    <a:pt x="1919" y="1692"/>
                  </a:lnTo>
                  <a:lnTo>
                    <a:pt x="1895" y="1726"/>
                  </a:lnTo>
                  <a:lnTo>
                    <a:pt x="1871" y="1757"/>
                  </a:lnTo>
                  <a:lnTo>
                    <a:pt x="1844" y="1787"/>
                  </a:lnTo>
                  <a:lnTo>
                    <a:pt x="1817" y="1817"/>
                  </a:lnTo>
                  <a:lnTo>
                    <a:pt x="1788" y="1845"/>
                  </a:lnTo>
                  <a:lnTo>
                    <a:pt x="1757" y="1871"/>
                  </a:lnTo>
                  <a:lnTo>
                    <a:pt x="1726" y="1895"/>
                  </a:lnTo>
                  <a:lnTo>
                    <a:pt x="1693" y="1919"/>
                  </a:lnTo>
                  <a:lnTo>
                    <a:pt x="1658" y="1941"/>
                  </a:lnTo>
                  <a:lnTo>
                    <a:pt x="1624" y="1961"/>
                  </a:lnTo>
                  <a:lnTo>
                    <a:pt x="1588" y="1980"/>
                  </a:lnTo>
                  <a:lnTo>
                    <a:pt x="1550" y="1996"/>
                  </a:lnTo>
                  <a:lnTo>
                    <a:pt x="1512" y="2011"/>
                  </a:lnTo>
                  <a:lnTo>
                    <a:pt x="1474" y="2024"/>
                  </a:lnTo>
                  <a:lnTo>
                    <a:pt x="1433" y="2035"/>
                  </a:lnTo>
                  <a:lnTo>
                    <a:pt x="1393" y="2046"/>
                  </a:lnTo>
                  <a:lnTo>
                    <a:pt x="1352" y="2053"/>
                  </a:lnTo>
                  <a:lnTo>
                    <a:pt x="1310" y="2058"/>
                  </a:lnTo>
                  <a:lnTo>
                    <a:pt x="1268" y="2061"/>
                  </a:lnTo>
                  <a:lnTo>
                    <a:pt x="1225" y="2062"/>
                  </a:lnTo>
                  <a:lnTo>
                    <a:pt x="1181" y="2061"/>
                  </a:lnTo>
                  <a:lnTo>
                    <a:pt x="1139" y="2058"/>
                  </a:lnTo>
                  <a:lnTo>
                    <a:pt x="1097" y="2053"/>
                  </a:lnTo>
                  <a:lnTo>
                    <a:pt x="1056" y="2046"/>
                  </a:lnTo>
                  <a:lnTo>
                    <a:pt x="1015" y="2035"/>
                  </a:lnTo>
                  <a:lnTo>
                    <a:pt x="975" y="2024"/>
                  </a:lnTo>
                  <a:lnTo>
                    <a:pt x="936" y="2011"/>
                  </a:lnTo>
                  <a:lnTo>
                    <a:pt x="899" y="1996"/>
                  </a:lnTo>
                  <a:lnTo>
                    <a:pt x="861" y="1980"/>
                  </a:lnTo>
                  <a:lnTo>
                    <a:pt x="825" y="1961"/>
                  </a:lnTo>
                  <a:lnTo>
                    <a:pt x="790" y="1941"/>
                  </a:lnTo>
                  <a:lnTo>
                    <a:pt x="757" y="1919"/>
                  </a:lnTo>
                  <a:lnTo>
                    <a:pt x="723" y="1895"/>
                  </a:lnTo>
                  <a:lnTo>
                    <a:pt x="692" y="1871"/>
                  </a:lnTo>
                  <a:lnTo>
                    <a:pt x="662" y="1845"/>
                  </a:lnTo>
                  <a:lnTo>
                    <a:pt x="632" y="1817"/>
                  </a:lnTo>
                  <a:lnTo>
                    <a:pt x="604" y="1787"/>
                  </a:lnTo>
                  <a:lnTo>
                    <a:pt x="578" y="1757"/>
                  </a:lnTo>
                  <a:lnTo>
                    <a:pt x="554" y="1726"/>
                  </a:lnTo>
                  <a:lnTo>
                    <a:pt x="530" y="1692"/>
                  </a:lnTo>
                  <a:lnTo>
                    <a:pt x="508" y="1659"/>
                  </a:lnTo>
                  <a:lnTo>
                    <a:pt x="488" y="1624"/>
                  </a:lnTo>
                  <a:lnTo>
                    <a:pt x="469" y="1588"/>
                  </a:lnTo>
                  <a:lnTo>
                    <a:pt x="453" y="1550"/>
                  </a:lnTo>
                  <a:lnTo>
                    <a:pt x="438" y="1513"/>
                  </a:lnTo>
                  <a:lnTo>
                    <a:pt x="425" y="1474"/>
                  </a:lnTo>
                  <a:lnTo>
                    <a:pt x="414" y="1434"/>
                  </a:lnTo>
                  <a:lnTo>
                    <a:pt x="404" y="1393"/>
                  </a:lnTo>
                  <a:lnTo>
                    <a:pt x="396" y="1353"/>
                  </a:lnTo>
                  <a:lnTo>
                    <a:pt x="391" y="1310"/>
                  </a:lnTo>
                  <a:lnTo>
                    <a:pt x="388" y="1268"/>
                  </a:lnTo>
                  <a:lnTo>
                    <a:pt x="387" y="1224"/>
                  </a:lnTo>
                  <a:lnTo>
                    <a:pt x="388" y="1181"/>
                  </a:lnTo>
                  <a:lnTo>
                    <a:pt x="391" y="1139"/>
                  </a:lnTo>
                  <a:lnTo>
                    <a:pt x="396" y="1097"/>
                  </a:lnTo>
                  <a:lnTo>
                    <a:pt x="404" y="1056"/>
                  </a:lnTo>
                  <a:lnTo>
                    <a:pt x="414" y="1016"/>
                  </a:lnTo>
                  <a:lnTo>
                    <a:pt x="425" y="975"/>
                  </a:lnTo>
                  <a:lnTo>
                    <a:pt x="438" y="937"/>
                  </a:lnTo>
                  <a:lnTo>
                    <a:pt x="453" y="899"/>
                  </a:lnTo>
                  <a:lnTo>
                    <a:pt x="469" y="861"/>
                  </a:lnTo>
                  <a:lnTo>
                    <a:pt x="488" y="825"/>
                  </a:lnTo>
                  <a:lnTo>
                    <a:pt x="508" y="791"/>
                  </a:lnTo>
                  <a:lnTo>
                    <a:pt x="530" y="756"/>
                  </a:lnTo>
                  <a:lnTo>
                    <a:pt x="554" y="723"/>
                  </a:lnTo>
                  <a:lnTo>
                    <a:pt x="578" y="692"/>
                  </a:lnTo>
                  <a:lnTo>
                    <a:pt x="604" y="662"/>
                  </a:lnTo>
                  <a:lnTo>
                    <a:pt x="632" y="632"/>
                  </a:lnTo>
                  <a:lnTo>
                    <a:pt x="662" y="605"/>
                  </a:lnTo>
                  <a:lnTo>
                    <a:pt x="692" y="579"/>
                  </a:lnTo>
                  <a:lnTo>
                    <a:pt x="723" y="554"/>
                  </a:lnTo>
                  <a:lnTo>
                    <a:pt x="757" y="530"/>
                  </a:lnTo>
                  <a:lnTo>
                    <a:pt x="790" y="508"/>
                  </a:lnTo>
                  <a:lnTo>
                    <a:pt x="825" y="488"/>
                  </a:lnTo>
                  <a:lnTo>
                    <a:pt x="861" y="470"/>
                  </a:lnTo>
                  <a:lnTo>
                    <a:pt x="899" y="453"/>
                  </a:lnTo>
                  <a:lnTo>
                    <a:pt x="936" y="438"/>
                  </a:lnTo>
                  <a:lnTo>
                    <a:pt x="975" y="425"/>
                  </a:lnTo>
                  <a:lnTo>
                    <a:pt x="1015" y="413"/>
                  </a:lnTo>
                  <a:lnTo>
                    <a:pt x="1056" y="404"/>
                  </a:lnTo>
                  <a:lnTo>
                    <a:pt x="1097" y="396"/>
                  </a:lnTo>
                  <a:lnTo>
                    <a:pt x="1139" y="391"/>
                  </a:lnTo>
                  <a:lnTo>
                    <a:pt x="1181" y="388"/>
                  </a:lnTo>
                  <a:lnTo>
                    <a:pt x="1225" y="387"/>
                  </a:lnTo>
                  <a:close/>
                </a:path>
              </a:pathLst>
            </a:custGeom>
            <a:solidFill>
              <a:srgbClr val="E63A90"/>
            </a:solidFill>
            <a:ln>
              <a:noFill/>
            </a:ln>
          </p:spPr>
          <p:txBody>
            <a:bodyPr vert="horz" wrap="square" lIns="91440" tIns="45720" rIns="91440" bIns="45720" numCol="1" anchor="t" anchorCtr="0" compatLnSpc="1">
              <a:prstTxWarp prst="textNoShape">
                <a:avLst/>
              </a:prstTxWarp>
            </a:bodyPr>
            <a:lstStyle/>
            <a:p>
              <a:endParaRPr lang="zh-CN" altLang="en-US" sz="2800">
                <a:solidFill>
                  <a:schemeClr val="bg1">
                    <a:lumMod val="65000"/>
                  </a:schemeClr>
                </a:solidFill>
              </a:endParaRPr>
            </a:p>
          </p:txBody>
        </p:sp>
        <p:sp>
          <p:nvSpPr>
            <p:cNvPr id="10" name="Freeform 7">
              <a:extLst>
                <a:ext uri="{FF2B5EF4-FFF2-40B4-BE49-F238E27FC236}">
                  <a16:creationId xmlns:a16="http://schemas.microsoft.com/office/drawing/2014/main" id="{F52ACDF4-E670-4C82-9070-574010B9D9AF}"/>
                </a:ext>
              </a:extLst>
            </p:cNvPr>
            <p:cNvSpPr>
              <a:spLocks noChangeAspect="1" noEditPoints="1"/>
            </p:cNvSpPr>
            <p:nvPr/>
          </p:nvSpPr>
          <p:spPr bwMode="auto">
            <a:xfrm>
              <a:off x="3443112" y="2609588"/>
              <a:ext cx="648000" cy="648000"/>
            </a:xfrm>
            <a:custGeom>
              <a:avLst/>
              <a:gdLst>
                <a:gd name="T0" fmla="*/ 1472 w 2449"/>
                <a:gd name="T1" fmla="*/ 25 h 2449"/>
                <a:gd name="T2" fmla="*/ 1755 w 2449"/>
                <a:gd name="T3" fmla="*/ 121 h 2449"/>
                <a:gd name="T4" fmla="*/ 2003 w 2449"/>
                <a:gd name="T5" fmla="*/ 279 h 2449"/>
                <a:gd name="T6" fmla="*/ 2206 w 2449"/>
                <a:gd name="T7" fmla="*/ 492 h 2449"/>
                <a:gd name="T8" fmla="*/ 2353 w 2449"/>
                <a:gd name="T9" fmla="*/ 747 h 2449"/>
                <a:gd name="T10" fmla="*/ 2435 w 2449"/>
                <a:gd name="T11" fmla="*/ 1038 h 2449"/>
                <a:gd name="T12" fmla="*/ 2443 w 2449"/>
                <a:gd name="T13" fmla="*/ 1350 h 2449"/>
                <a:gd name="T14" fmla="*/ 2374 w 2449"/>
                <a:gd name="T15" fmla="*/ 1645 h 2449"/>
                <a:gd name="T16" fmla="*/ 2240 w 2449"/>
                <a:gd name="T17" fmla="*/ 1908 h 2449"/>
                <a:gd name="T18" fmla="*/ 2048 w 2449"/>
                <a:gd name="T19" fmla="*/ 2130 h 2449"/>
                <a:gd name="T20" fmla="*/ 1808 w 2449"/>
                <a:gd name="T21" fmla="*/ 2301 h 2449"/>
                <a:gd name="T22" fmla="*/ 1530 w 2449"/>
                <a:gd name="T23" fmla="*/ 2410 h 2449"/>
                <a:gd name="T24" fmla="*/ 1224 w 2449"/>
                <a:gd name="T25" fmla="*/ 2449 h 2449"/>
                <a:gd name="T26" fmla="*/ 919 w 2449"/>
                <a:gd name="T27" fmla="*/ 2410 h 2449"/>
                <a:gd name="T28" fmla="*/ 641 w 2449"/>
                <a:gd name="T29" fmla="*/ 2301 h 2449"/>
                <a:gd name="T30" fmla="*/ 401 w 2449"/>
                <a:gd name="T31" fmla="*/ 2130 h 2449"/>
                <a:gd name="T32" fmla="*/ 210 w 2449"/>
                <a:gd name="T33" fmla="*/ 1908 h 2449"/>
                <a:gd name="T34" fmla="*/ 74 w 2449"/>
                <a:gd name="T35" fmla="*/ 1645 h 2449"/>
                <a:gd name="T36" fmla="*/ 7 w 2449"/>
                <a:gd name="T37" fmla="*/ 1350 h 2449"/>
                <a:gd name="T38" fmla="*/ 14 w 2449"/>
                <a:gd name="T39" fmla="*/ 1038 h 2449"/>
                <a:gd name="T40" fmla="*/ 97 w 2449"/>
                <a:gd name="T41" fmla="*/ 747 h 2449"/>
                <a:gd name="T42" fmla="*/ 243 w 2449"/>
                <a:gd name="T43" fmla="*/ 492 h 2449"/>
                <a:gd name="T44" fmla="*/ 446 w 2449"/>
                <a:gd name="T45" fmla="*/ 279 h 2449"/>
                <a:gd name="T46" fmla="*/ 694 w 2449"/>
                <a:gd name="T47" fmla="*/ 121 h 2449"/>
                <a:gd name="T48" fmla="*/ 977 w 2449"/>
                <a:gd name="T49" fmla="*/ 25 h 2449"/>
                <a:gd name="T50" fmla="*/ 1637 w 2449"/>
                <a:gd name="T51" fmla="*/ 1603 h 2449"/>
                <a:gd name="T52" fmla="*/ 1412 w 2449"/>
                <a:gd name="T53" fmla="*/ 1603 h 2449"/>
                <a:gd name="T54" fmla="*/ 1187 w 2449"/>
                <a:gd name="T55" fmla="*/ 1603 h 2449"/>
                <a:gd name="T56" fmla="*/ 944 w 2449"/>
                <a:gd name="T57" fmla="*/ 1603 h 2449"/>
                <a:gd name="T58" fmla="*/ 694 w 2449"/>
                <a:gd name="T59" fmla="*/ 1603 h 2449"/>
                <a:gd name="T60" fmla="*/ 1224 w 2449"/>
                <a:gd name="T61" fmla="*/ 387 h 2449"/>
                <a:gd name="T62" fmla="*/ 1434 w 2449"/>
                <a:gd name="T63" fmla="*/ 414 h 2449"/>
                <a:gd name="T64" fmla="*/ 1624 w 2449"/>
                <a:gd name="T65" fmla="*/ 488 h 2449"/>
                <a:gd name="T66" fmla="*/ 1787 w 2449"/>
                <a:gd name="T67" fmla="*/ 604 h 2449"/>
                <a:gd name="T68" fmla="*/ 1919 w 2449"/>
                <a:gd name="T69" fmla="*/ 757 h 2449"/>
                <a:gd name="T70" fmla="*/ 2011 w 2449"/>
                <a:gd name="T71" fmla="*/ 936 h 2449"/>
                <a:gd name="T72" fmla="*/ 2058 w 2449"/>
                <a:gd name="T73" fmla="*/ 1139 h 2449"/>
                <a:gd name="T74" fmla="*/ 2053 w 2449"/>
                <a:gd name="T75" fmla="*/ 1352 h 2449"/>
                <a:gd name="T76" fmla="*/ 1996 w 2449"/>
                <a:gd name="T77" fmla="*/ 1550 h 2449"/>
                <a:gd name="T78" fmla="*/ 1895 w 2449"/>
                <a:gd name="T79" fmla="*/ 1725 h 2449"/>
                <a:gd name="T80" fmla="*/ 1757 w 2449"/>
                <a:gd name="T81" fmla="*/ 1870 h 2449"/>
                <a:gd name="T82" fmla="*/ 1588 w 2449"/>
                <a:gd name="T83" fmla="*/ 1979 h 2449"/>
                <a:gd name="T84" fmla="*/ 1393 w 2449"/>
                <a:gd name="T85" fmla="*/ 2045 h 2449"/>
                <a:gd name="T86" fmla="*/ 1181 w 2449"/>
                <a:gd name="T87" fmla="*/ 2061 h 2449"/>
                <a:gd name="T88" fmla="*/ 975 w 2449"/>
                <a:gd name="T89" fmla="*/ 2024 h 2449"/>
                <a:gd name="T90" fmla="*/ 791 w 2449"/>
                <a:gd name="T91" fmla="*/ 1941 h 2449"/>
                <a:gd name="T92" fmla="*/ 632 w 2449"/>
                <a:gd name="T93" fmla="*/ 1817 h 2449"/>
                <a:gd name="T94" fmla="*/ 508 w 2449"/>
                <a:gd name="T95" fmla="*/ 1658 h 2449"/>
                <a:gd name="T96" fmla="*/ 424 w 2449"/>
                <a:gd name="T97" fmla="*/ 1474 h 2449"/>
                <a:gd name="T98" fmla="*/ 388 w 2449"/>
                <a:gd name="T99" fmla="*/ 1268 h 2449"/>
                <a:gd name="T100" fmla="*/ 404 w 2449"/>
                <a:gd name="T101" fmla="*/ 1056 h 2449"/>
                <a:gd name="T102" fmla="*/ 470 w 2449"/>
                <a:gd name="T103" fmla="*/ 861 h 2449"/>
                <a:gd name="T104" fmla="*/ 578 w 2449"/>
                <a:gd name="T105" fmla="*/ 692 h 2449"/>
                <a:gd name="T106" fmla="*/ 723 w 2449"/>
                <a:gd name="T107" fmla="*/ 554 h 2449"/>
                <a:gd name="T108" fmla="*/ 899 w 2449"/>
                <a:gd name="T109" fmla="*/ 453 h 2449"/>
                <a:gd name="T110" fmla="*/ 1097 w 2449"/>
                <a:gd name="T111" fmla="*/ 396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49" h="2449">
                  <a:moveTo>
                    <a:pt x="1224" y="0"/>
                  </a:moveTo>
                  <a:lnTo>
                    <a:pt x="1288" y="2"/>
                  </a:lnTo>
                  <a:lnTo>
                    <a:pt x="1349" y="6"/>
                  </a:lnTo>
                  <a:lnTo>
                    <a:pt x="1411" y="14"/>
                  </a:lnTo>
                  <a:lnTo>
                    <a:pt x="1472" y="25"/>
                  </a:lnTo>
                  <a:lnTo>
                    <a:pt x="1530" y="38"/>
                  </a:lnTo>
                  <a:lnTo>
                    <a:pt x="1589" y="55"/>
                  </a:lnTo>
                  <a:lnTo>
                    <a:pt x="1645" y="75"/>
                  </a:lnTo>
                  <a:lnTo>
                    <a:pt x="1702" y="96"/>
                  </a:lnTo>
                  <a:lnTo>
                    <a:pt x="1755" y="121"/>
                  </a:lnTo>
                  <a:lnTo>
                    <a:pt x="1808" y="148"/>
                  </a:lnTo>
                  <a:lnTo>
                    <a:pt x="1859" y="178"/>
                  </a:lnTo>
                  <a:lnTo>
                    <a:pt x="1909" y="209"/>
                  </a:lnTo>
                  <a:lnTo>
                    <a:pt x="1957" y="243"/>
                  </a:lnTo>
                  <a:lnTo>
                    <a:pt x="2003" y="279"/>
                  </a:lnTo>
                  <a:lnTo>
                    <a:pt x="2048" y="318"/>
                  </a:lnTo>
                  <a:lnTo>
                    <a:pt x="2090" y="359"/>
                  </a:lnTo>
                  <a:lnTo>
                    <a:pt x="2131" y="401"/>
                  </a:lnTo>
                  <a:lnTo>
                    <a:pt x="2170" y="446"/>
                  </a:lnTo>
                  <a:lnTo>
                    <a:pt x="2206" y="492"/>
                  </a:lnTo>
                  <a:lnTo>
                    <a:pt x="2240" y="540"/>
                  </a:lnTo>
                  <a:lnTo>
                    <a:pt x="2271" y="590"/>
                  </a:lnTo>
                  <a:lnTo>
                    <a:pt x="2301" y="641"/>
                  </a:lnTo>
                  <a:lnTo>
                    <a:pt x="2328" y="694"/>
                  </a:lnTo>
                  <a:lnTo>
                    <a:pt x="2353" y="747"/>
                  </a:lnTo>
                  <a:lnTo>
                    <a:pt x="2374" y="804"/>
                  </a:lnTo>
                  <a:lnTo>
                    <a:pt x="2394" y="860"/>
                  </a:lnTo>
                  <a:lnTo>
                    <a:pt x="2411" y="919"/>
                  </a:lnTo>
                  <a:lnTo>
                    <a:pt x="2424" y="977"/>
                  </a:lnTo>
                  <a:lnTo>
                    <a:pt x="2435" y="1038"/>
                  </a:lnTo>
                  <a:lnTo>
                    <a:pt x="2443" y="1100"/>
                  </a:lnTo>
                  <a:lnTo>
                    <a:pt x="2447" y="1161"/>
                  </a:lnTo>
                  <a:lnTo>
                    <a:pt x="2449" y="1225"/>
                  </a:lnTo>
                  <a:lnTo>
                    <a:pt x="2447" y="1287"/>
                  </a:lnTo>
                  <a:lnTo>
                    <a:pt x="2443" y="1350"/>
                  </a:lnTo>
                  <a:lnTo>
                    <a:pt x="2435" y="1411"/>
                  </a:lnTo>
                  <a:lnTo>
                    <a:pt x="2424" y="1471"/>
                  </a:lnTo>
                  <a:lnTo>
                    <a:pt x="2411" y="1530"/>
                  </a:lnTo>
                  <a:lnTo>
                    <a:pt x="2394" y="1589"/>
                  </a:lnTo>
                  <a:lnTo>
                    <a:pt x="2374" y="1645"/>
                  </a:lnTo>
                  <a:lnTo>
                    <a:pt x="2353" y="1701"/>
                  </a:lnTo>
                  <a:lnTo>
                    <a:pt x="2328" y="1755"/>
                  </a:lnTo>
                  <a:lnTo>
                    <a:pt x="2301" y="1808"/>
                  </a:lnTo>
                  <a:lnTo>
                    <a:pt x="2271" y="1859"/>
                  </a:lnTo>
                  <a:lnTo>
                    <a:pt x="2240" y="1908"/>
                  </a:lnTo>
                  <a:lnTo>
                    <a:pt x="2206" y="1957"/>
                  </a:lnTo>
                  <a:lnTo>
                    <a:pt x="2170" y="2003"/>
                  </a:lnTo>
                  <a:lnTo>
                    <a:pt x="2131" y="2048"/>
                  </a:lnTo>
                  <a:lnTo>
                    <a:pt x="2090" y="2090"/>
                  </a:lnTo>
                  <a:lnTo>
                    <a:pt x="2048" y="2130"/>
                  </a:lnTo>
                  <a:lnTo>
                    <a:pt x="2003" y="2169"/>
                  </a:lnTo>
                  <a:lnTo>
                    <a:pt x="1957" y="2205"/>
                  </a:lnTo>
                  <a:lnTo>
                    <a:pt x="1909" y="2239"/>
                  </a:lnTo>
                  <a:lnTo>
                    <a:pt x="1859" y="2272"/>
                  </a:lnTo>
                  <a:lnTo>
                    <a:pt x="1808" y="2301"/>
                  </a:lnTo>
                  <a:lnTo>
                    <a:pt x="1755" y="2328"/>
                  </a:lnTo>
                  <a:lnTo>
                    <a:pt x="1702" y="2352"/>
                  </a:lnTo>
                  <a:lnTo>
                    <a:pt x="1645" y="2375"/>
                  </a:lnTo>
                  <a:lnTo>
                    <a:pt x="1589" y="2394"/>
                  </a:lnTo>
                  <a:lnTo>
                    <a:pt x="1530" y="2410"/>
                  </a:lnTo>
                  <a:lnTo>
                    <a:pt x="1472" y="2424"/>
                  </a:lnTo>
                  <a:lnTo>
                    <a:pt x="1411" y="2435"/>
                  </a:lnTo>
                  <a:lnTo>
                    <a:pt x="1349" y="2442"/>
                  </a:lnTo>
                  <a:lnTo>
                    <a:pt x="1288" y="2447"/>
                  </a:lnTo>
                  <a:lnTo>
                    <a:pt x="1224" y="2449"/>
                  </a:lnTo>
                  <a:lnTo>
                    <a:pt x="1162" y="2447"/>
                  </a:lnTo>
                  <a:lnTo>
                    <a:pt x="1099" y="2442"/>
                  </a:lnTo>
                  <a:lnTo>
                    <a:pt x="1038" y="2435"/>
                  </a:lnTo>
                  <a:lnTo>
                    <a:pt x="977" y="2424"/>
                  </a:lnTo>
                  <a:lnTo>
                    <a:pt x="919" y="2410"/>
                  </a:lnTo>
                  <a:lnTo>
                    <a:pt x="860" y="2394"/>
                  </a:lnTo>
                  <a:lnTo>
                    <a:pt x="804" y="2375"/>
                  </a:lnTo>
                  <a:lnTo>
                    <a:pt x="748" y="2352"/>
                  </a:lnTo>
                  <a:lnTo>
                    <a:pt x="694" y="2328"/>
                  </a:lnTo>
                  <a:lnTo>
                    <a:pt x="641" y="2301"/>
                  </a:lnTo>
                  <a:lnTo>
                    <a:pt x="590" y="2272"/>
                  </a:lnTo>
                  <a:lnTo>
                    <a:pt x="539" y="2239"/>
                  </a:lnTo>
                  <a:lnTo>
                    <a:pt x="492" y="2205"/>
                  </a:lnTo>
                  <a:lnTo>
                    <a:pt x="446" y="2169"/>
                  </a:lnTo>
                  <a:lnTo>
                    <a:pt x="401" y="2130"/>
                  </a:lnTo>
                  <a:lnTo>
                    <a:pt x="359" y="2090"/>
                  </a:lnTo>
                  <a:lnTo>
                    <a:pt x="319" y="2048"/>
                  </a:lnTo>
                  <a:lnTo>
                    <a:pt x="279" y="2003"/>
                  </a:lnTo>
                  <a:lnTo>
                    <a:pt x="243" y="1957"/>
                  </a:lnTo>
                  <a:lnTo>
                    <a:pt x="210" y="1908"/>
                  </a:lnTo>
                  <a:lnTo>
                    <a:pt x="177" y="1859"/>
                  </a:lnTo>
                  <a:lnTo>
                    <a:pt x="148" y="1808"/>
                  </a:lnTo>
                  <a:lnTo>
                    <a:pt x="121" y="1755"/>
                  </a:lnTo>
                  <a:lnTo>
                    <a:pt x="97" y="1701"/>
                  </a:lnTo>
                  <a:lnTo>
                    <a:pt x="74" y="1645"/>
                  </a:lnTo>
                  <a:lnTo>
                    <a:pt x="55" y="1589"/>
                  </a:lnTo>
                  <a:lnTo>
                    <a:pt x="38" y="1530"/>
                  </a:lnTo>
                  <a:lnTo>
                    <a:pt x="25" y="1471"/>
                  </a:lnTo>
                  <a:lnTo>
                    <a:pt x="14" y="1411"/>
                  </a:lnTo>
                  <a:lnTo>
                    <a:pt x="7" y="1350"/>
                  </a:lnTo>
                  <a:lnTo>
                    <a:pt x="2" y="1287"/>
                  </a:lnTo>
                  <a:lnTo>
                    <a:pt x="0" y="1225"/>
                  </a:lnTo>
                  <a:lnTo>
                    <a:pt x="2" y="1161"/>
                  </a:lnTo>
                  <a:lnTo>
                    <a:pt x="7" y="1100"/>
                  </a:lnTo>
                  <a:lnTo>
                    <a:pt x="14" y="1038"/>
                  </a:lnTo>
                  <a:lnTo>
                    <a:pt x="25" y="977"/>
                  </a:lnTo>
                  <a:lnTo>
                    <a:pt x="38" y="919"/>
                  </a:lnTo>
                  <a:lnTo>
                    <a:pt x="55" y="860"/>
                  </a:lnTo>
                  <a:lnTo>
                    <a:pt x="74" y="804"/>
                  </a:lnTo>
                  <a:lnTo>
                    <a:pt x="97" y="747"/>
                  </a:lnTo>
                  <a:lnTo>
                    <a:pt x="121" y="694"/>
                  </a:lnTo>
                  <a:lnTo>
                    <a:pt x="148" y="641"/>
                  </a:lnTo>
                  <a:lnTo>
                    <a:pt x="177" y="590"/>
                  </a:lnTo>
                  <a:lnTo>
                    <a:pt x="210" y="540"/>
                  </a:lnTo>
                  <a:lnTo>
                    <a:pt x="243" y="492"/>
                  </a:lnTo>
                  <a:lnTo>
                    <a:pt x="279" y="446"/>
                  </a:lnTo>
                  <a:lnTo>
                    <a:pt x="319" y="401"/>
                  </a:lnTo>
                  <a:lnTo>
                    <a:pt x="359" y="359"/>
                  </a:lnTo>
                  <a:lnTo>
                    <a:pt x="401" y="318"/>
                  </a:lnTo>
                  <a:lnTo>
                    <a:pt x="446" y="279"/>
                  </a:lnTo>
                  <a:lnTo>
                    <a:pt x="492" y="243"/>
                  </a:lnTo>
                  <a:lnTo>
                    <a:pt x="539" y="209"/>
                  </a:lnTo>
                  <a:lnTo>
                    <a:pt x="590" y="178"/>
                  </a:lnTo>
                  <a:lnTo>
                    <a:pt x="641" y="148"/>
                  </a:lnTo>
                  <a:lnTo>
                    <a:pt x="694" y="121"/>
                  </a:lnTo>
                  <a:lnTo>
                    <a:pt x="748" y="96"/>
                  </a:lnTo>
                  <a:lnTo>
                    <a:pt x="804" y="75"/>
                  </a:lnTo>
                  <a:lnTo>
                    <a:pt x="860" y="55"/>
                  </a:lnTo>
                  <a:lnTo>
                    <a:pt x="919" y="38"/>
                  </a:lnTo>
                  <a:lnTo>
                    <a:pt x="977" y="25"/>
                  </a:lnTo>
                  <a:lnTo>
                    <a:pt x="1038" y="14"/>
                  </a:lnTo>
                  <a:lnTo>
                    <a:pt x="1099" y="6"/>
                  </a:lnTo>
                  <a:lnTo>
                    <a:pt x="1162" y="2"/>
                  </a:lnTo>
                  <a:lnTo>
                    <a:pt x="1224" y="0"/>
                  </a:lnTo>
                  <a:close/>
                  <a:moveTo>
                    <a:pt x="1637" y="1603"/>
                  </a:moveTo>
                  <a:lnTo>
                    <a:pt x="1756" y="1603"/>
                  </a:lnTo>
                  <a:lnTo>
                    <a:pt x="1756" y="929"/>
                  </a:lnTo>
                  <a:lnTo>
                    <a:pt x="1637" y="929"/>
                  </a:lnTo>
                  <a:lnTo>
                    <a:pt x="1637" y="1603"/>
                  </a:lnTo>
                  <a:close/>
                  <a:moveTo>
                    <a:pt x="1412" y="1603"/>
                  </a:moveTo>
                  <a:lnTo>
                    <a:pt x="1531" y="1603"/>
                  </a:lnTo>
                  <a:lnTo>
                    <a:pt x="1531" y="1167"/>
                  </a:lnTo>
                  <a:lnTo>
                    <a:pt x="1412" y="1167"/>
                  </a:lnTo>
                  <a:lnTo>
                    <a:pt x="1412" y="1603"/>
                  </a:lnTo>
                  <a:close/>
                  <a:moveTo>
                    <a:pt x="1187" y="1603"/>
                  </a:moveTo>
                  <a:lnTo>
                    <a:pt x="1306" y="1603"/>
                  </a:lnTo>
                  <a:lnTo>
                    <a:pt x="1306" y="1026"/>
                  </a:lnTo>
                  <a:lnTo>
                    <a:pt x="1187" y="1026"/>
                  </a:lnTo>
                  <a:lnTo>
                    <a:pt x="1187" y="1603"/>
                  </a:lnTo>
                  <a:close/>
                  <a:moveTo>
                    <a:pt x="944" y="1603"/>
                  </a:moveTo>
                  <a:lnTo>
                    <a:pt x="1063" y="1603"/>
                  </a:lnTo>
                  <a:lnTo>
                    <a:pt x="1063" y="846"/>
                  </a:lnTo>
                  <a:lnTo>
                    <a:pt x="944" y="846"/>
                  </a:lnTo>
                  <a:lnTo>
                    <a:pt x="944" y="1603"/>
                  </a:lnTo>
                  <a:close/>
                  <a:moveTo>
                    <a:pt x="694" y="1603"/>
                  </a:moveTo>
                  <a:lnTo>
                    <a:pt x="840" y="1603"/>
                  </a:lnTo>
                  <a:lnTo>
                    <a:pt x="840" y="1268"/>
                  </a:lnTo>
                  <a:lnTo>
                    <a:pt x="694" y="1268"/>
                  </a:lnTo>
                  <a:lnTo>
                    <a:pt x="694" y="1603"/>
                  </a:lnTo>
                  <a:close/>
                  <a:moveTo>
                    <a:pt x="1224" y="387"/>
                  </a:moveTo>
                  <a:lnTo>
                    <a:pt x="1268" y="388"/>
                  </a:lnTo>
                  <a:lnTo>
                    <a:pt x="1310" y="391"/>
                  </a:lnTo>
                  <a:lnTo>
                    <a:pt x="1352" y="396"/>
                  </a:lnTo>
                  <a:lnTo>
                    <a:pt x="1393" y="403"/>
                  </a:lnTo>
                  <a:lnTo>
                    <a:pt x="1434" y="414"/>
                  </a:lnTo>
                  <a:lnTo>
                    <a:pt x="1474" y="425"/>
                  </a:lnTo>
                  <a:lnTo>
                    <a:pt x="1513" y="438"/>
                  </a:lnTo>
                  <a:lnTo>
                    <a:pt x="1550" y="453"/>
                  </a:lnTo>
                  <a:lnTo>
                    <a:pt x="1588" y="469"/>
                  </a:lnTo>
                  <a:lnTo>
                    <a:pt x="1624" y="488"/>
                  </a:lnTo>
                  <a:lnTo>
                    <a:pt x="1659" y="508"/>
                  </a:lnTo>
                  <a:lnTo>
                    <a:pt x="1692" y="530"/>
                  </a:lnTo>
                  <a:lnTo>
                    <a:pt x="1726" y="554"/>
                  </a:lnTo>
                  <a:lnTo>
                    <a:pt x="1757" y="578"/>
                  </a:lnTo>
                  <a:lnTo>
                    <a:pt x="1787" y="604"/>
                  </a:lnTo>
                  <a:lnTo>
                    <a:pt x="1817" y="632"/>
                  </a:lnTo>
                  <a:lnTo>
                    <a:pt x="1845" y="662"/>
                  </a:lnTo>
                  <a:lnTo>
                    <a:pt x="1871" y="692"/>
                  </a:lnTo>
                  <a:lnTo>
                    <a:pt x="1895" y="723"/>
                  </a:lnTo>
                  <a:lnTo>
                    <a:pt x="1919" y="757"/>
                  </a:lnTo>
                  <a:lnTo>
                    <a:pt x="1941" y="790"/>
                  </a:lnTo>
                  <a:lnTo>
                    <a:pt x="1961" y="825"/>
                  </a:lnTo>
                  <a:lnTo>
                    <a:pt x="1980" y="861"/>
                  </a:lnTo>
                  <a:lnTo>
                    <a:pt x="1996" y="899"/>
                  </a:lnTo>
                  <a:lnTo>
                    <a:pt x="2011" y="936"/>
                  </a:lnTo>
                  <a:lnTo>
                    <a:pt x="2024" y="975"/>
                  </a:lnTo>
                  <a:lnTo>
                    <a:pt x="2035" y="1015"/>
                  </a:lnTo>
                  <a:lnTo>
                    <a:pt x="2046" y="1056"/>
                  </a:lnTo>
                  <a:lnTo>
                    <a:pt x="2053" y="1096"/>
                  </a:lnTo>
                  <a:lnTo>
                    <a:pt x="2058" y="1139"/>
                  </a:lnTo>
                  <a:lnTo>
                    <a:pt x="2061" y="1181"/>
                  </a:lnTo>
                  <a:lnTo>
                    <a:pt x="2062" y="1225"/>
                  </a:lnTo>
                  <a:lnTo>
                    <a:pt x="2061" y="1268"/>
                  </a:lnTo>
                  <a:lnTo>
                    <a:pt x="2058" y="1310"/>
                  </a:lnTo>
                  <a:lnTo>
                    <a:pt x="2053" y="1352"/>
                  </a:lnTo>
                  <a:lnTo>
                    <a:pt x="2046" y="1393"/>
                  </a:lnTo>
                  <a:lnTo>
                    <a:pt x="2035" y="1433"/>
                  </a:lnTo>
                  <a:lnTo>
                    <a:pt x="2024" y="1474"/>
                  </a:lnTo>
                  <a:lnTo>
                    <a:pt x="2011" y="1512"/>
                  </a:lnTo>
                  <a:lnTo>
                    <a:pt x="1996" y="1550"/>
                  </a:lnTo>
                  <a:lnTo>
                    <a:pt x="1980" y="1588"/>
                  </a:lnTo>
                  <a:lnTo>
                    <a:pt x="1961" y="1623"/>
                  </a:lnTo>
                  <a:lnTo>
                    <a:pt x="1941" y="1658"/>
                  </a:lnTo>
                  <a:lnTo>
                    <a:pt x="1919" y="1693"/>
                  </a:lnTo>
                  <a:lnTo>
                    <a:pt x="1895" y="1725"/>
                  </a:lnTo>
                  <a:lnTo>
                    <a:pt x="1871" y="1757"/>
                  </a:lnTo>
                  <a:lnTo>
                    <a:pt x="1845" y="1787"/>
                  </a:lnTo>
                  <a:lnTo>
                    <a:pt x="1817" y="1817"/>
                  </a:lnTo>
                  <a:lnTo>
                    <a:pt x="1787" y="1844"/>
                  </a:lnTo>
                  <a:lnTo>
                    <a:pt x="1757" y="1870"/>
                  </a:lnTo>
                  <a:lnTo>
                    <a:pt x="1726" y="1895"/>
                  </a:lnTo>
                  <a:lnTo>
                    <a:pt x="1692" y="1919"/>
                  </a:lnTo>
                  <a:lnTo>
                    <a:pt x="1659" y="1941"/>
                  </a:lnTo>
                  <a:lnTo>
                    <a:pt x="1624" y="1961"/>
                  </a:lnTo>
                  <a:lnTo>
                    <a:pt x="1588" y="1979"/>
                  </a:lnTo>
                  <a:lnTo>
                    <a:pt x="1550" y="1996"/>
                  </a:lnTo>
                  <a:lnTo>
                    <a:pt x="1513" y="2011"/>
                  </a:lnTo>
                  <a:lnTo>
                    <a:pt x="1474" y="2024"/>
                  </a:lnTo>
                  <a:lnTo>
                    <a:pt x="1434" y="2036"/>
                  </a:lnTo>
                  <a:lnTo>
                    <a:pt x="1393" y="2045"/>
                  </a:lnTo>
                  <a:lnTo>
                    <a:pt x="1352" y="2053"/>
                  </a:lnTo>
                  <a:lnTo>
                    <a:pt x="1310" y="2058"/>
                  </a:lnTo>
                  <a:lnTo>
                    <a:pt x="1268" y="2061"/>
                  </a:lnTo>
                  <a:lnTo>
                    <a:pt x="1224" y="2062"/>
                  </a:lnTo>
                  <a:lnTo>
                    <a:pt x="1181" y="2061"/>
                  </a:lnTo>
                  <a:lnTo>
                    <a:pt x="1139" y="2058"/>
                  </a:lnTo>
                  <a:lnTo>
                    <a:pt x="1097" y="2053"/>
                  </a:lnTo>
                  <a:lnTo>
                    <a:pt x="1056" y="2045"/>
                  </a:lnTo>
                  <a:lnTo>
                    <a:pt x="1016" y="2036"/>
                  </a:lnTo>
                  <a:lnTo>
                    <a:pt x="975" y="2024"/>
                  </a:lnTo>
                  <a:lnTo>
                    <a:pt x="937" y="2011"/>
                  </a:lnTo>
                  <a:lnTo>
                    <a:pt x="899" y="1996"/>
                  </a:lnTo>
                  <a:lnTo>
                    <a:pt x="861" y="1979"/>
                  </a:lnTo>
                  <a:lnTo>
                    <a:pt x="825" y="1961"/>
                  </a:lnTo>
                  <a:lnTo>
                    <a:pt x="791" y="1941"/>
                  </a:lnTo>
                  <a:lnTo>
                    <a:pt x="756" y="1919"/>
                  </a:lnTo>
                  <a:lnTo>
                    <a:pt x="723" y="1895"/>
                  </a:lnTo>
                  <a:lnTo>
                    <a:pt x="692" y="1870"/>
                  </a:lnTo>
                  <a:lnTo>
                    <a:pt x="661" y="1844"/>
                  </a:lnTo>
                  <a:lnTo>
                    <a:pt x="632" y="1817"/>
                  </a:lnTo>
                  <a:lnTo>
                    <a:pt x="605" y="1787"/>
                  </a:lnTo>
                  <a:lnTo>
                    <a:pt x="578" y="1757"/>
                  </a:lnTo>
                  <a:lnTo>
                    <a:pt x="554" y="1725"/>
                  </a:lnTo>
                  <a:lnTo>
                    <a:pt x="530" y="1693"/>
                  </a:lnTo>
                  <a:lnTo>
                    <a:pt x="508" y="1658"/>
                  </a:lnTo>
                  <a:lnTo>
                    <a:pt x="488" y="1623"/>
                  </a:lnTo>
                  <a:lnTo>
                    <a:pt x="470" y="1588"/>
                  </a:lnTo>
                  <a:lnTo>
                    <a:pt x="453" y="1550"/>
                  </a:lnTo>
                  <a:lnTo>
                    <a:pt x="438" y="1512"/>
                  </a:lnTo>
                  <a:lnTo>
                    <a:pt x="424" y="1474"/>
                  </a:lnTo>
                  <a:lnTo>
                    <a:pt x="413" y="1433"/>
                  </a:lnTo>
                  <a:lnTo>
                    <a:pt x="404" y="1393"/>
                  </a:lnTo>
                  <a:lnTo>
                    <a:pt x="396" y="1352"/>
                  </a:lnTo>
                  <a:lnTo>
                    <a:pt x="391" y="1310"/>
                  </a:lnTo>
                  <a:lnTo>
                    <a:pt x="388" y="1268"/>
                  </a:lnTo>
                  <a:lnTo>
                    <a:pt x="387" y="1225"/>
                  </a:lnTo>
                  <a:lnTo>
                    <a:pt x="388" y="1181"/>
                  </a:lnTo>
                  <a:lnTo>
                    <a:pt x="391" y="1139"/>
                  </a:lnTo>
                  <a:lnTo>
                    <a:pt x="396" y="1096"/>
                  </a:lnTo>
                  <a:lnTo>
                    <a:pt x="404" y="1056"/>
                  </a:lnTo>
                  <a:lnTo>
                    <a:pt x="413" y="1015"/>
                  </a:lnTo>
                  <a:lnTo>
                    <a:pt x="424" y="975"/>
                  </a:lnTo>
                  <a:lnTo>
                    <a:pt x="438" y="936"/>
                  </a:lnTo>
                  <a:lnTo>
                    <a:pt x="453" y="899"/>
                  </a:lnTo>
                  <a:lnTo>
                    <a:pt x="470" y="861"/>
                  </a:lnTo>
                  <a:lnTo>
                    <a:pt x="488" y="825"/>
                  </a:lnTo>
                  <a:lnTo>
                    <a:pt x="508" y="790"/>
                  </a:lnTo>
                  <a:lnTo>
                    <a:pt x="530" y="757"/>
                  </a:lnTo>
                  <a:lnTo>
                    <a:pt x="554" y="723"/>
                  </a:lnTo>
                  <a:lnTo>
                    <a:pt x="578" y="692"/>
                  </a:lnTo>
                  <a:lnTo>
                    <a:pt x="605" y="662"/>
                  </a:lnTo>
                  <a:lnTo>
                    <a:pt x="632" y="632"/>
                  </a:lnTo>
                  <a:lnTo>
                    <a:pt x="661" y="604"/>
                  </a:lnTo>
                  <a:lnTo>
                    <a:pt x="692" y="578"/>
                  </a:lnTo>
                  <a:lnTo>
                    <a:pt x="723" y="554"/>
                  </a:lnTo>
                  <a:lnTo>
                    <a:pt x="756" y="530"/>
                  </a:lnTo>
                  <a:lnTo>
                    <a:pt x="791" y="508"/>
                  </a:lnTo>
                  <a:lnTo>
                    <a:pt x="825" y="488"/>
                  </a:lnTo>
                  <a:lnTo>
                    <a:pt x="861" y="469"/>
                  </a:lnTo>
                  <a:lnTo>
                    <a:pt x="899" y="453"/>
                  </a:lnTo>
                  <a:lnTo>
                    <a:pt x="937" y="438"/>
                  </a:lnTo>
                  <a:lnTo>
                    <a:pt x="975" y="425"/>
                  </a:lnTo>
                  <a:lnTo>
                    <a:pt x="1016" y="414"/>
                  </a:lnTo>
                  <a:lnTo>
                    <a:pt x="1056" y="403"/>
                  </a:lnTo>
                  <a:lnTo>
                    <a:pt x="1097" y="396"/>
                  </a:lnTo>
                  <a:lnTo>
                    <a:pt x="1139" y="391"/>
                  </a:lnTo>
                  <a:lnTo>
                    <a:pt x="1181" y="388"/>
                  </a:lnTo>
                  <a:lnTo>
                    <a:pt x="1224" y="387"/>
                  </a:lnTo>
                  <a:close/>
                </a:path>
              </a:pathLst>
            </a:custGeom>
            <a:solidFill>
              <a:srgbClr val="47BC72"/>
            </a:solidFill>
            <a:ln>
              <a:noFill/>
            </a:ln>
          </p:spPr>
          <p:txBody>
            <a:bodyPr vert="horz" wrap="square" lIns="91440" tIns="45720" rIns="91440" bIns="45720" numCol="1" anchor="t" anchorCtr="0" compatLnSpc="1">
              <a:prstTxWarp prst="textNoShape">
                <a:avLst/>
              </a:prstTxWarp>
            </a:bodyPr>
            <a:lstStyle/>
            <a:p>
              <a:endParaRPr lang="zh-CN" altLang="en-US" sz="2800">
                <a:solidFill>
                  <a:schemeClr val="bg1">
                    <a:lumMod val="65000"/>
                  </a:schemeClr>
                </a:solidFill>
              </a:endParaRPr>
            </a:p>
          </p:txBody>
        </p:sp>
        <p:sp>
          <p:nvSpPr>
            <p:cNvPr id="11" name="Freeform 5">
              <a:extLst>
                <a:ext uri="{FF2B5EF4-FFF2-40B4-BE49-F238E27FC236}">
                  <a16:creationId xmlns:a16="http://schemas.microsoft.com/office/drawing/2014/main" id="{1E7FF173-4562-420C-A438-CC782DE3A920}"/>
                </a:ext>
              </a:extLst>
            </p:cNvPr>
            <p:cNvSpPr>
              <a:spLocks noChangeAspect="1" noEditPoints="1"/>
            </p:cNvSpPr>
            <p:nvPr/>
          </p:nvSpPr>
          <p:spPr bwMode="auto">
            <a:xfrm>
              <a:off x="4523232" y="2609588"/>
              <a:ext cx="648000" cy="648000"/>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solidFill>
              <a:srgbClr val="E63A90"/>
            </a:solidFill>
            <a:ln>
              <a:noFill/>
            </a:ln>
          </p:spPr>
          <p:txBody>
            <a:bodyPr vert="horz" wrap="square" lIns="91440" tIns="45720" rIns="91440" bIns="45720" numCol="1" anchor="t" anchorCtr="0" compatLnSpc="1">
              <a:prstTxWarp prst="textNoShape">
                <a:avLst/>
              </a:prstTxWarp>
            </a:bodyPr>
            <a:lstStyle/>
            <a:p>
              <a:endParaRPr lang="zh-CN" altLang="en-US" sz="2800">
                <a:solidFill>
                  <a:schemeClr val="bg1">
                    <a:lumMod val="65000"/>
                  </a:schemeClr>
                </a:solidFill>
              </a:endParaRPr>
            </a:p>
          </p:txBody>
        </p:sp>
        <p:sp>
          <p:nvSpPr>
            <p:cNvPr id="12" name="Freeform 10">
              <a:extLst>
                <a:ext uri="{FF2B5EF4-FFF2-40B4-BE49-F238E27FC236}">
                  <a16:creationId xmlns:a16="http://schemas.microsoft.com/office/drawing/2014/main" id="{6170B81B-3B3B-429C-9721-1E871F2FB6B0}"/>
                </a:ext>
              </a:extLst>
            </p:cNvPr>
            <p:cNvSpPr>
              <a:spLocks noChangeAspect="1" noEditPoints="1"/>
            </p:cNvSpPr>
            <p:nvPr/>
          </p:nvSpPr>
          <p:spPr bwMode="auto">
            <a:xfrm>
              <a:off x="6683472" y="2609588"/>
              <a:ext cx="648000" cy="648000"/>
            </a:xfrm>
            <a:custGeom>
              <a:avLst/>
              <a:gdLst>
                <a:gd name="T0" fmla="*/ 1588 w 2449"/>
                <a:gd name="T1" fmla="*/ 55 h 2449"/>
                <a:gd name="T2" fmla="*/ 1957 w 2449"/>
                <a:gd name="T3" fmla="*/ 244 h 2449"/>
                <a:gd name="T4" fmla="*/ 2240 w 2449"/>
                <a:gd name="T5" fmla="*/ 541 h 2449"/>
                <a:gd name="T6" fmla="*/ 2410 w 2449"/>
                <a:gd name="T7" fmla="*/ 919 h 2449"/>
                <a:gd name="T8" fmla="*/ 2443 w 2449"/>
                <a:gd name="T9" fmla="*/ 1349 h 2449"/>
                <a:gd name="T10" fmla="*/ 2328 w 2449"/>
                <a:gd name="T11" fmla="*/ 1755 h 2449"/>
                <a:gd name="T12" fmla="*/ 2090 w 2449"/>
                <a:gd name="T13" fmla="*/ 2090 h 2449"/>
                <a:gd name="T14" fmla="*/ 1755 w 2449"/>
                <a:gd name="T15" fmla="*/ 2328 h 2449"/>
                <a:gd name="T16" fmla="*/ 1349 w 2449"/>
                <a:gd name="T17" fmla="*/ 2443 h 2449"/>
                <a:gd name="T18" fmla="*/ 919 w 2449"/>
                <a:gd name="T19" fmla="*/ 2411 h 2449"/>
                <a:gd name="T20" fmla="*/ 540 w 2449"/>
                <a:gd name="T21" fmla="*/ 2240 h 2449"/>
                <a:gd name="T22" fmla="*/ 243 w 2449"/>
                <a:gd name="T23" fmla="*/ 1957 h 2449"/>
                <a:gd name="T24" fmla="*/ 55 w 2449"/>
                <a:gd name="T25" fmla="*/ 1589 h 2449"/>
                <a:gd name="T26" fmla="*/ 2 w 2449"/>
                <a:gd name="T27" fmla="*/ 1162 h 2449"/>
                <a:gd name="T28" fmla="*/ 96 w 2449"/>
                <a:gd name="T29" fmla="*/ 748 h 2449"/>
                <a:gd name="T30" fmla="*/ 318 w 2449"/>
                <a:gd name="T31" fmla="*/ 401 h 2449"/>
                <a:gd name="T32" fmla="*/ 641 w 2449"/>
                <a:gd name="T33" fmla="*/ 148 h 2449"/>
                <a:gd name="T34" fmla="*/ 1038 w 2449"/>
                <a:gd name="T35" fmla="*/ 14 h 2449"/>
                <a:gd name="T36" fmla="*/ 1501 w 2449"/>
                <a:gd name="T37" fmla="*/ 759 h 2449"/>
                <a:gd name="T38" fmla="*/ 1521 w 2449"/>
                <a:gd name="T39" fmla="*/ 797 h 2449"/>
                <a:gd name="T40" fmla="*/ 1487 w 2449"/>
                <a:gd name="T41" fmla="*/ 824 h 2449"/>
                <a:gd name="T42" fmla="*/ 930 w 2449"/>
                <a:gd name="T43" fmla="*/ 804 h 2449"/>
                <a:gd name="T44" fmla="*/ 942 w 2449"/>
                <a:gd name="T45" fmla="*/ 762 h 2449"/>
                <a:gd name="T46" fmla="*/ 1501 w 2449"/>
                <a:gd name="T47" fmla="*/ 1628 h 2449"/>
                <a:gd name="T48" fmla="*/ 1521 w 2449"/>
                <a:gd name="T49" fmla="*/ 1665 h 2449"/>
                <a:gd name="T50" fmla="*/ 1487 w 2449"/>
                <a:gd name="T51" fmla="*/ 1692 h 2449"/>
                <a:gd name="T52" fmla="*/ 930 w 2449"/>
                <a:gd name="T53" fmla="*/ 1672 h 2449"/>
                <a:gd name="T54" fmla="*/ 942 w 2449"/>
                <a:gd name="T55" fmla="*/ 1631 h 2449"/>
                <a:gd name="T56" fmla="*/ 1443 w 2449"/>
                <a:gd name="T57" fmla="*/ 915 h 2449"/>
                <a:gd name="T58" fmla="*/ 1402 w 2449"/>
                <a:gd name="T59" fmla="*/ 1054 h 2449"/>
                <a:gd name="T60" fmla="*/ 1338 w 2449"/>
                <a:gd name="T61" fmla="*/ 1151 h 2449"/>
                <a:gd name="T62" fmla="*/ 1303 w 2449"/>
                <a:gd name="T63" fmla="*/ 1224 h 2449"/>
                <a:gd name="T64" fmla="*/ 1343 w 2449"/>
                <a:gd name="T65" fmla="*/ 1303 h 2449"/>
                <a:gd name="T66" fmla="*/ 1405 w 2449"/>
                <a:gd name="T67" fmla="*/ 1402 h 2449"/>
                <a:gd name="T68" fmla="*/ 1444 w 2449"/>
                <a:gd name="T69" fmla="*/ 1536 h 2449"/>
                <a:gd name="T70" fmla="*/ 998 w 2449"/>
                <a:gd name="T71" fmla="*/ 1534 h 2449"/>
                <a:gd name="T72" fmla="*/ 1040 w 2449"/>
                <a:gd name="T73" fmla="*/ 1397 h 2449"/>
                <a:gd name="T74" fmla="*/ 1102 w 2449"/>
                <a:gd name="T75" fmla="*/ 1300 h 2449"/>
                <a:gd name="T76" fmla="*/ 1135 w 2449"/>
                <a:gd name="T77" fmla="*/ 1253 h 2449"/>
                <a:gd name="T78" fmla="*/ 1136 w 2449"/>
                <a:gd name="T79" fmla="*/ 1203 h 2449"/>
                <a:gd name="T80" fmla="*/ 1099 w 2449"/>
                <a:gd name="T81" fmla="*/ 1145 h 2449"/>
                <a:gd name="T82" fmla="*/ 1033 w 2449"/>
                <a:gd name="T83" fmla="*/ 1038 h 2449"/>
                <a:gd name="T84" fmla="*/ 995 w 2449"/>
                <a:gd name="T85" fmla="*/ 893 h 2449"/>
                <a:gd name="T86" fmla="*/ 1352 w 2449"/>
                <a:gd name="T87" fmla="*/ 396 h 2449"/>
                <a:gd name="T88" fmla="*/ 1624 w 2449"/>
                <a:gd name="T89" fmla="*/ 488 h 2449"/>
                <a:gd name="T90" fmla="*/ 1845 w 2449"/>
                <a:gd name="T91" fmla="*/ 662 h 2449"/>
                <a:gd name="T92" fmla="*/ 1996 w 2449"/>
                <a:gd name="T93" fmla="*/ 899 h 2449"/>
                <a:gd name="T94" fmla="*/ 2060 w 2449"/>
                <a:gd name="T95" fmla="*/ 1181 h 2449"/>
                <a:gd name="T96" fmla="*/ 2024 w 2449"/>
                <a:gd name="T97" fmla="*/ 1474 h 2449"/>
                <a:gd name="T98" fmla="*/ 1896 w 2449"/>
                <a:gd name="T99" fmla="*/ 1726 h 2449"/>
                <a:gd name="T100" fmla="*/ 1692 w 2449"/>
                <a:gd name="T101" fmla="*/ 1919 h 2449"/>
                <a:gd name="T102" fmla="*/ 1434 w 2449"/>
                <a:gd name="T103" fmla="*/ 2035 h 2449"/>
                <a:gd name="T104" fmla="*/ 1138 w 2449"/>
                <a:gd name="T105" fmla="*/ 2058 h 2449"/>
                <a:gd name="T106" fmla="*/ 861 w 2449"/>
                <a:gd name="T107" fmla="*/ 1980 h 2449"/>
                <a:gd name="T108" fmla="*/ 632 w 2449"/>
                <a:gd name="T109" fmla="*/ 1817 h 2449"/>
                <a:gd name="T110" fmla="*/ 470 w 2449"/>
                <a:gd name="T111" fmla="*/ 1588 h 2449"/>
                <a:gd name="T112" fmla="*/ 391 w 2449"/>
                <a:gd name="T113" fmla="*/ 1310 h 2449"/>
                <a:gd name="T114" fmla="*/ 413 w 2449"/>
                <a:gd name="T115" fmla="*/ 1016 h 2449"/>
                <a:gd name="T116" fmla="*/ 530 w 2449"/>
                <a:gd name="T117" fmla="*/ 756 h 2449"/>
                <a:gd name="T118" fmla="*/ 723 w 2449"/>
                <a:gd name="T119" fmla="*/ 554 h 2449"/>
                <a:gd name="T120" fmla="*/ 975 w 2449"/>
                <a:gd name="T121"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49" h="2449">
                  <a:moveTo>
                    <a:pt x="1224" y="0"/>
                  </a:moveTo>
                  <a:lnTo>
                    <a:pt x="1288" y="2"/>
                  </a:lnTo>
                  <a:lnTo>
                    <a:pt x="1349" y="7"/>
                  </a:lnTo>
                  <a:lnTo>
                    <a:pt x="1411" y="14"/>
                  </a:lnTo>
                  <a:lnTo>
                    <a:pt x="1471" y="25"/>
                  </a:lnTo>
                  <a:lnTo>
                    <a:pt x="1530" y="39"/>
                  </a:lnTo>
                  <a:lnTo>
                    <a:pt x="1588" y="55"/>
                  </a:lnTo>
                  <a:lnTo>
                    <a:pt x="1645" y="74"/>
                  </a:lnTo>
                  <a:lnTo>
                    <a:pt x="1701" y="97"/>
                  </a:lnTo>
                  <a:lnTo>
                    <a:pt x="1755" y="121"/>
                  </a:lnTo>
                  <a:lnTo>
                    <a:pt x="1808" y="148"/>
                  </a:lnTo>
                  <a:lnTo>
                    <a:pt x="1860" y="177"/>
                  </a:lnTo>
                  <a:lnTo>
                    <a:pt x="1909" y="210"/>
                  </a:lnTo>
                  <a:lnTo>
                    <a:pt x="1957" y="244"/>
                  </a:lnTo>
                  <a:lnTo>
                    <a:pt x="2003" y="280"/>
                  </a:lnTo>
                  <a:lnTo>
                    <a:pt x="2047" y="319"/>
                  </a:lnTo>
                  <a:lnTo>
                    <a:pt x="2090" y="359"/>
                  </a:lnTo>
                  <a:lnTo>
                    <a:pt x="2131" y="401"/>
                  </a:lnTo>
                  <a:lnTo>
                    <a:pt x="2169" y="446"/>
                  </a:lnTo>
                  <a:lnTo>
                    <a:pt x="2206" y="492"/>
                  </a:lnTo>
                  <a:lnTo>
                    <a:pt x="2240" y="541"/>
                  </a:lnTo>
                  <a:lnTo>
                    <a:pt x="2271" y="590"/>
                  </a:lnTo>
                  <a:lnTo>
                    <a:pt x="2300" y="641"/>
                  </a:lnTo>
                  <a:lnTo>
                    <a:pt x="2328" y="694"/>
                  </a:lnTo>
                  <a:lnTo>
                    <a:pt x="2353" y="748"/>
                  </a:lnTo>
                  <a:lnTo>
                    <a:pt x="2374" y="804"/>
                  </a:lnTo>
                  <a:lnTo>
                    <a:pt x="2393" y="860"/>
                  </a:lnTo>
                  <a:lnTo>
                    <a:pt x="2410" y="919"/>
                  </a:lnTo>
                  <a:lnTo>
                    <a:pt x="2424" y="978"/>
                  </a:lnTo>
                  <a:lnTo>
                    <a:pt x="2435" y="1038"/>
                  </a:lnTo>
                  <a:lnTo>
                    <a:pt x="2443" y="1099"/>
                  </a:lnTo>
                  <a:lnTo>
                    <a:pt x="2447" y="1162"/>
                  </a:lnTo>
                  <a:lnTo>
                    <a:pt x="2449" y="1224"/>
                  </a:lnTo>
                  <a:lnTo>
                    <a:pt x="2447" y="1288"/>
                  </a:lnTo>
                  <a:lnTo>
                    <a:pt x="2443" y="1349"/>
                  </a:lnTo>
                  <a:lnTo>
                    <a:pt x="2435" y="1411"/>
                  </a:lnTo>
                  <a:lnTo>
                    <a:pt x="2424" y="1472"/>
                  </a:lnTo>
                  <a:lnTo>
                    <a:pt x="2410" y="1530"/>
                  </a:lnTo>
                  <a:lnTo>
                    <a:pt x="2393" y="1589"/>
                  </a:lnTo>
                  <a:lnTo>
                    <a:pt x="2374" y="1645"/>
                  </a:lnTo>
                  <a:lnTo>
                    <a:pt x="2353" y="1701"/>
                  </a:lnTo>
                  <a:lnTo>
                    <a:pt x="2328" y="1755"/>
                  </a:lnTo>
                  <a:lnTo>
                    <a:pt x="2300" y="1807"/>
                  </a:lnTo>
                  <a:lnTo>
                    <a:pt x="2271" y="1859"/>
                  </a:lnTo>
                  <a:lnTo>
                    <a:pt x="2240" y="1909"/>
                  </a:lnTo>
                  <a:lnTo>
                    <a:pt x="2206" y="1957"/>
                  </a:lnTo>
                  <a:lnTo>
                    <a:pt x="2169" y="2003"/>
                  </a:lnTo>
                  <a:lnTo>
                    <a:pt x="2131" y="2048"/>
                  </a:lnTo>
                  <a:lnTo>
                    <a:pt x="2090" y="2090"/>
                  </a:lnTo>
                  <a:lnTo>
                    <a:pt x="2047" y="2130"/>
                  </a:lnTo>
                  <a:lnTo>
                    <a:pt x="2003" y="2170"/>
                  </a:lnTo>
                  <a:lnTo>
                    <a:pt x="1957" y="2206"/>
                  </a:lnTo>
                  <a:lnTo>
                    <a:pt x="1909" y="2240"/>
                  </a:lnTo>
                  <a:lnTo>
                    <a:pt x="1860" y="2271"/>
                  </a:lnTo>
                  <a:lnTo>
                    <a:pt x="1808" y="2301"/>
                  </a:lnTo>
                  <a:lnTo>
                    <a:pt x="1755" y="2328"/>
                  </a:lnTo>
                  <a:lnTo>
                    <a:pt x="1701" y="2353"/>
                  </a:lnTo>
                  <a:lnTo>
                    <a:pt x="1645" y="2374"/>
                  </a:lnTo>
                  <a:lnTo>
                    <a:pt x="1588" y="2394"/>
                  </a:lnTo>
                  <a:lnTo>
                    <a:pt x="1530" y="2411"/>
                  </a:lnTo>
                  <a:lnTo>
                    <a:pt x="1471" y="2424"/>
                  </a:lnTo>
                  <a:lnTo>
                    <a:pt x="1411" y="2435"/>
                  </a:lnTo>
                  <a:lnTo>
                    <a:pt x="1349" y="2443"/>
                  </a:lnTo>
                  <a:lnTo>
                    <a:pt x="1288" y="2447"/>
                  </a:lnTo>
                  <a:lnTo>
                    <a:pt x="1224" y="2449"/>
                  </a:lnTo>
                  <a:lnTo>
                    <a:pt x="1162" y="2447"/>
                  </a:lnTo>
                  <a:lnTo>
                    <a:pt x="1099" y="2443"/>
                  </a:lnTo>
                  <a:lnTo>
                    <a:pt x="1038" y="2435"/>
                  </a:lnTo>
                  <a:lnTo>
                    <a:pt x="978" y="2424"/>
                  </a:lnTo>
                  <a:lnTo>
                    <a:pt x="919" y="2411"/>
                  </a:lnTo>
                  <a:lnTo>
                    <a:pt x="860" y="2394"/>
                  </a:lnTo>
                  <a:lnTo>
                    <a:pt x="804" y="2374"/>
                  </a:lnTo>
                  <a:lnTo>
                    <a:pt x="748" y="2353"/>
                  </a:lnTo>
                  <a:lnTo>
                    <a:pt x="694" y="2328"/>
                  </a:lnTo>
                  <a:lnTo>
                    <a:pt x="641" y="2301"/>
                  </a:lnTo>
                  <a:lnTo>
                    <a:pt x="590" y="2271"/>
                  </a:lnTo>
                  <a:lnTo>
                    <a:pt x="540" y="2240"/>
                  </a:lnTo>
                  <a:lnTo>
                    <a:pt x="492" y="2206"/>
                  </a:lnTo>
                  <a:lnTo>
                    <a:pt x="445" y="2170"/>
                  </a:lnTo>
                  <a:lnTo>
                    <a:pt x="401" y="2130"/>
                  </a:lnTo>
                  <a:lnTo>
                    <a:pt x="359" y="2090"/>
                  </a:lnTo>
                  <a:lnTo>
                    <a:pt x="318" y="2048"/>
                  </a:lnTo>
                  <a:lnTo>
                    <a:pt x="280" y="2003"/>
                  </a:lnTo>
                  <a:lnTo>
                    <a:pt x="243" y="1957"/>
                  </a:lnTo>
                  <a:lnTo>
                    <a:pt x="209" y="1909"/>
                  </a:lnTo>
                  <a:lnTo>
                    <a:pt x="177" y="1859"/>
                  </a:lnTo>
                  <a:lnTo>
                    <a:pt x="148" y="1807"/>
                  </a:lnTo>
                  <a:lnTo>
                    <a:pt x="121" y="1755"/>
                  </a:lnTo>
                  <a:lnTo>
                    <a:pt x="96" y="1701"/>
                  </a:lnTo>
                  <a:lnTo>
                    <a:pt x="74" y="1645"/>
                  </a:lnTo>
                  <a:lnTo>
                    <a:pt x="55" y="1589"/>
                  </a:lnTo>
                  <a:lnTo>
                    <a:pt x="39" y="1530"/>
                  </a:lnTo>
                  <a:lnTo>
                    <a:pt x="25" y="1472"/>
                  </a:lnTo>
                  <a:lnTo>
                    <a:pt x="14" y="1411"/>
                  </a:lnTo>
                  <a:lnTo>
                    <a:pt x="7" y="1349"/>
                  </a:lnTo>
                  <a:lnTo>
                    <a:pt x="2" y="1288"/>
                  </a:lnTo>
                  <a:lnTo>
                    <a:pt x="0" y="1224"/>
                  </a:lnTo>
                  <a:lnTo>
                    <a:pt x="2" y="1162"/>
                  </a:lnTo>
                  <a:lnTo>
                    <a:pt x="7" y="1099"/>
                  </a:lnTo>
                  <a:lnTo>
                    <a:pt x="14" y="1038"/>
                  </a:lnTo>
                  <a:lnTo>
                    <a:pt x="25" y="978"/>
                  </a:lnTo>
                  <a:lnTo>
                    <a:pt x="39" y="919"/>
                  </a:lnTo>
                  <a:lnTo>
                    <a:pt x="55" y="860"/>
                  </a:lnTo>
                  <a:lnTo>
                    <a:pt x="74" y="804"/>
                  </a:lnTo>
                  <a:lnTo>
                    <a:pt x="96" y="748"/>
                  </a:lnTo>
                  <a:lnTo>
                    <a:pt x="121" y="694"/>
                  </a:lnTo>
                  <a:lnTo>
                    <a:pt x="148" y="641"/>
                  </a:lnTo>
                  <a:lnTo>
                    <a:pt x="177" y="590"/>
                  </a:lnTo>
                  <a:lnTo>
                    <a:pt x="209" y="541"/>
                  </a:lnTo>
                  <a:lnTo>
                    <a:pt x="243" y="492"/>
                  </a:lnTo>
                  <a:lnTo>
                    <a:pt x="280" y="446"/>
                  </a:lnTo>
                  <a:lnTo>
                    <a:pt x="318" y="401"/>
                  </a:lnTo>
                  <a:lnTo>
                    <a:pt x="359" y="359"/>
                  </a:lnTo>
                  <a:lnTo>
                    <a:pt x="401" y="319"/>
                  </a:lnTo>
                  <a:lnTo>
                    <a:pt x="445" y="280"/>
                  </a:lnTo>
                  <a:lnTo>
                    <a:pt x="492" y="244"/>
                  </a:lnTo>
                  <a:lnTo>
                    <a:pt x="540" y="210"/>
                  </a:lnTo>
                  <a:lnTo>
                    <a:pt x="590" y="177"/>
                  </a:lnTo>
                  <a:lnTo>
                    <a:pt x="641" y="148"/>
                  </a:lnTo>
                  <a:lnTo>
                    <a:pt x="694" y="121"/>
                  </a:lnTo>
                  <a:lnTo>
                    <a:pt x="748" y="97"/>
                  </a:lnTo>
                  <a:lnTo>
                    <a:pt x="804" y="74"/>
                  </a:lnTo>
                  <a:lnTo>
                    <a:pt x="860" y="55"/>
                  </a:lnTo>
                  <a:lnTo>
                    <a:pt x="919" y="39"/>
                  </a:lnTo>
                  <a:lnTo>
                    <a:pt x="978" y="25"/>
                  </a:lnTo>
                  <a:lnTo>
                    <a:pt x="1038" y="14"/>
                  </a:lnTo>
                  <a:lnTo>
                    <a:pt x="1099" y="7"/>
                  </a:lnTo>
                  <a:lnTo>
                    <a:pt x="1162" y="2"/>
                  </a:lnTo>
                  <a:lnTo>
                    <a:pt x="1224" y="0"/>
                  </a:lnTo>
                  <a:close/>
                  <a:moveTo>
                    <a:pt x="961" y="756"/>
                  </a:moveTo>
                  <a:lnTo>
                    <a:pt x="1487" y="756"/>
                  </a:lnTo>
                  <a:lnTo>
                    <a:pt x="1494" y="757"/>
                  </a:lnTo>
                  <a:lnTo>
                    <a:pt x="1501" y="759"/>
                  </a:lnTo>
                  <a:lnTo>
                    <a:pt x="1507" y="762"/>
                  </a:lnTo>
                  <a:lnTo>
                    <a:pt x="1512" y="766"/>
                  </a:lnTo>
                  <a:lnTo>
                    <a:pt x="1516" y="772"/>
                  </a:lnTo>
                  <a:lnTo>
                    <a:pt x="1519" y="778"/>
                  </a:lnTo>
                  <a:lnTo>
                    <a:pt x="1521" y="784"/>
                  </a:lnTo>
                  <a:lnTo>
                    <a:pt x="1522" y="791"/>
                  </a:lnTo>
                  <a:lnTo>
                    <a:pt x="1521" y="797"/>
                  </a:lnTo>
                  <a:lnTo>
                    <a:pt x="1519" y="804"/>
                  </a:lnTo>
                  <a:lnTo>
                    <a:pt x="1516" y="809"/>
                  </a:lnTo>
                  <a:lnTo>
                    <a:pt x="1512" y="814"/>
                  </a:lnTo>
                  <a:lnTo>
                    <a:pt x="1507" y="818"/>
                  </a:lnTo>
                  <a:lnTo>
                    <a:pt x="1501" y="822"/>
                  </a:lnTo>
                  <a:lnTo>
                    <a:pt x="1494" y="823"/>
                  </a:lnTo>
                  <a:lnTo>
                    <a:pt x="1487" y="824"/>
                  </a:lnTo>
                  <a:lnTo>
                    <a:pt x="961" y="824"/>
                  </a:lnTo>
                  <a:lnTo>
                    <a:pt x="954" y="823"/>
                  </a:lnTo>
                  <a:lnTo>
                    <a:pt x="948" y="822"/>
                  </a:lnTo>
                  <a:lnTo>
                    <a:pt x="942" y="818"/>
                  </a:lnTo>
                  <a:lnTo>
                    <a:pt x="938" y="814"/>
                  </a:lnTo>
                  <a:lnTo>
                    <a:pt x="933" y="809"/>
                  </a:lnTo>
                  <a:lnTo>
                    <a:pt x="930" y="804"/>
                  </a:lnTo>
                  <a:lnTo>
                    <a:pt x="928" y="797"/>
                  </a:lnTo>
                  <a:lnTo>
                    <a:pt x="928" y="791"/>
                  </a:lnTo>
                  <a:lnTo>
                    <a:pt x="928" y="784"/>
                  </a:lnTo>
                  <a:lnTo>
                    <a:pt x="930" y="778"/>
                  </a:lnTo>
                  <a:lnTo>
                    <a:pt x="933" y="772"/>
                  </a:lnTo>
                  <a:lnTo>
                    <a:pt x="938" y="766"/>
                  </a:lnTo>
                  <a:lnTo>
                    <a:pt x="942" y="762"/>
                  </a:lnTo>
                  <a:lnTo>
                    <a:pt x="948" y="759"/>
                  </a:lnTo>
                  <a:lnTo>
                    <a:pt x="954" y="757"/>
                  </a:lnTo>
                  <a:lnTo>
                    <a:pt x="961" y="756"/>
                  </a:lnTo>
                  <a:close/>
                  <a:moveTo>
                    <a:pt x="961" y="1625"/>
                  </a:moveTo>
                  <a:lnTo>
                    <a:pt x="1487" y="1625"/>
                  </a:lnTo>
                  <a:lnTo>
                    <a:pt x="1494" y="1626"/>
                  </a:lnTo>
                  <a:lnTo>
                    <a:pt x="1501" y="1628"/>
                  </a:lnTo>
                  <a:lnTo>
                    <a:pt x="1507" y="1631"/>
                  </a:lnTo>
                  <a:lnTo>
                    <a:pt x="1512" y="1635"/>
                  </a:lnTo>
                  <a:lnTo>
                    <a:pt x="1516" y="1640"/>
                  </a:lnTo>
                  <a:lnTo>
                    <a:pt x="1519" y="1646"/>
                  </a:lnTo>
                  <a:lnTo>
                    <a:pt x="1521" y="1652"/>
                  </a:lnTo>
                  <a:lnTo>
                    <a:pt x="1522" y="1659"/>
                  </a:lnTo>
                  <a:lnTo>
                    <a:pt x="1521" y="1665"/>
                  </a:lnTo>
                  <a:lnTo>
                    <a:pt x="1519" y="1672"/>
                  </a:lnTo>
                  <a:lnTo>
                    <a:pt x="1516" y="1677"/>
                  </a:lnTo>
                  <a:lnTo>
                    <a:pt x="1512" y="1682"/>
                  </a:lnTo>
                  <a:lnTo>
                    <a:pt x="1507" y="1686"/>
                  </a:lnTo>
                  <a:lnTo>
                    <a:pt x="1501" y="1689"/>
                  </a:lnTo>
                  <a:lnTo>
                    <a:pt x="1494" y="1691"/>
                  </a:lnTo>
                  <a:lnTo>
                    <a:pt x="1487" y="1692"/>
                  </a:lnTo>
                  <a:lnTo>
                    <a:pt x="961" y="1692"/>
                  </a:lnTo>
                  <a:lnTo>
                    <a:pt x="954" y="1691"/>
                  </a:lnTo>
                  <a:lnTo>
                    <a:pt x="948" y="1689"/>
                  </a:lnTo>
                  <a:lnTo>
                    <a:pt x="942" y="1686"/>
                  </a:lnTo>
                  <a:lnTo>
                    <a:pt x="938" y="1682"/>
                  </a:lnTo>
                  <a:lnTo>
                    <a:pt x="933" y="1677"/>
                  </a:lnTo>
                  <a:lnTo>
                    <a:pt x="930" y="1672"/>
                  </a:lnTo>
                  <a:lnTo>
                    <a:pt x="928" y="1665"/>
                  </a:lnTo>
                  <a:lnTo>
                    <a:pt x="928" y="1659"/>
                  </a:lnTo>
                  <a:lnTo>
                    <a:pt x="928" y="1652"/>
                  </a:lnTo>
                  <a:lnTo>
                    <a:pt x="930" y="1646"/>
                  </a:lnTo>
                  <a:lnTo>
                    <a:pt x="933" y="1640"/>
                  </a:lnTo>
                  <a:lnTo>
                    <a:pt x="938" y="1635"/>
                  </a:lnTo>
                  <a:lnTo>
                    <a:pt x="942" y="1631"/>
                  </a:lnTo>
                  <a:lnTo>
                    <a:pt x="948" y="1628"/>
                  </a:lnTo>
                  <a:lnTo>
                    <a:pt x="954" y="1626"/>
                  </a:lnTo>
                  <a:lnTo>
                    <a:pt x="961" y="1625"/>
                  </a:lnTo>
                  <a:close/>
                  <a:moveTo>
                    <a:pt x="1452" y="846"/>
                  </a:moveTo>
                  <a:lnTo>
                    <a:pt x="1450" y="869"/>
                  </a:lnTo>
                  <a:lnTo>
                    <a:pt x="1447" y="893"/>
                  </a:lnTo>
                  <a:lnTo>
                    <a:pt x="1443" y="915"/>
                  </a:lnTo>
                  <a:lnTo>
                    <a:pt x="1439" y="936"/>
                  </a:lnTo>
                  <a:lnTo>
                    <a:pt x="1435" y="957"/>
                  </a:lnTo>
                  <a:lnTo>
                    <a:pt x="1429" y="978"/>
                  </a:lnTo>
                  <a:lnTo>
                    <a:pt x="1423" y="998"/>
                  </a:lnTo>
                  <a:lnTo>
                    <a:pt x="1417" y="1018"/>
                  </a:lnTo>
                  <a:lnTo>
                    <a:pt x="1410" y="1036"/>
                  </a:lnTo>
                  <a:lnTo>
                    <a:pt x="1402" y="1054"/>
                  </a:lnTo>
                  <a:lnTo>
                    <a:pt x="1394" y="1071"/>
                  </a:lnTo>
                  <a:lnTo>
                    <a:pt x="1385" y="1087"/>
                  </a:lnTo>
                  <a:lnTo>
                    <a:pt x="1375" y="1102"/>
                  </a:lnTo>
                  <a:lnTo>
                    <a:pt x="1365" y="1116"/>
                  </a:lnTo>
                  <a:lnTo>
                    <a:pt x="1355" y="1130"/>
                  </a:lnTo>
                  <a:lnTo>
                    <a:pt x="1345" y="1143"/>
                  </a:lnTo>
                  <a:lnTo>
                    <a:pt x="1338" y="1151"/>
                  </a:lnTo>
                  <a:lnTo>
                    <a:pt x="1331" y="1158"/>
                  </a:lnTo>
                  <a:lnTo>
                    <a:pt x="1324" y="1166"/>
                  </a:lnTo>
                  <a:lnTo>
                    <a:pt x="1318" y="1174"/>
                  </a:lnTo>
                  <a:lnTo>
                    <a:pt x="1312" y="1185"/>
                  </a:lnTo>
                  <a:lnTo>
                    <a:pt x="1307" y="1198"/>
                  </a:lnTo>
                  <a:lnTo>
                    <a:pt x="1304" y="1210"/>
                  </a:lnTo>
                  <a:lnTo>
                    <a:pt x="1303" y="1224"/>
                  </a:lnTo>
                  <a:lnTo>
                    <a:pt x="1304" y="1237"/>
                  </a:lnTo>
                  <a:lnTo>
                    <a:pt x="1307" y="1249"/>
                  </a:lnTo>
                  <a:lnTo>
                    <a:pt x="1311" y="1261"/>
                  </a:lnTo>
                  <a:lnTo>
                    <a:pt x="1316" y="1271"/>
                  </a:lnTo>
                  <a:lnTo>
                    <a:pt x="1324" y="1283"/>
                  </a:lnTo>
                  <a:lnTo>
                    <a:pt x="1333" y="1293"/>
                  </a:lnTo>
                  <a:lnTo>
                    <a:pt x="1343" y="1303"/>
                  </a:lnTo>
                  <a:lnTo>
                    <a:pt x="1352" y="1313"/>
                  </a:lnTo>
                  <a:lnTo>
                    <a:pt x="1362" y="1326"/>
                  </a:lnTo>
                  <a:lnTo>
                    <a:pt x="1371" y="1339"/>
                  </a:lnTo>
                  <a:lnTo>
                    <a:pt x="1381" y="1354"/>
                  </a:lnTo>
                  <a:lnTo>
                    <a:pt x="1389" y="1369"/>
                  </a:lnTo>
                  <a:lnTo>
                    <a:pt x="1398" y="1385"/>
                  </a:lnTo>
                  <a:lnTo>
                    <a:pt x="1405" y="1402"/>
                  </a:lnTo>
                  <a:lnTo>
                    <a:pt x="1412" y="1419"/>
                  </a:lnTo>
                  <a:lnTo>
                    <a:pt x="1419" y="1437"/>
                  </a:lnTo>
                  <a:lnTo>
                    <a:pt x="1425" y="1455"/>
                  </a:lnTo>
                  <a:lnTo>
                    <a:pt x="1431" y="1475"/>
                  </a:lnTo>
                  <a:lnTo>
                    <a:pt x="1436" y="1495"/>
                  </a:lnTo>
                  <a:lnTo>
                    <a:pt x="1440" y="1515"/>
                  </a:lnTo>
                  <a:lnTo>
                    <a:pt x="1444" y="1536"/>
                  </a:lnTo>
                  <a:lnTo>
                    <a:pt x="1447" y="1557"/>
                  </a:lnTo>
                  <a:lnTo>
                    <a:pt x="1450" y="1578"/>
                  </a:lnTo>
                  <a:lnTo>
                    <a:pt x="1452" y="1601"/>
                  </a:lnTo>
                  <a:lnTo>
                    <a:pt x="990" y="1601"/>
                  </a:lnTo>
                  <a:lnTo>
                    <a:pt x="992" y="1578"/>
                  </a:lnTo>
                  <a:lnTo>
                    <a:pt x="995" y="1556"/>
                  </a:lnTo>
                  <a:lnTo>
                    <a:pt x="998" y="1534"/>
                  </a:lnTo>
                  <a:lnTo>
                    <a:pt x="1002" y="1513"/>
                  </a:lnTo>
                  <a:lnTo>
                    <a:pt x="1007" y="1492"/>
                  </a:lnTo>
                  <a:lnTo>
                    <a:pt x="1012" y="1472"/>
                  </a:lnTo>
                  <a:lnTo>
                    <a:pt x="1018" y="1452"/>
                  </a:lnTo>
                  <a:lnTo>
                    <a:pt x="1024" y="1433"/>
                  </a:lnTo>
                  <a:lnTo>
                    <a:pt x="1031" y="1415"/>
                  </a:lnTo>
                  <a:lnTo>
                    <a:pt x="1040" y="1397"/>
                  </a:lnTo>
                  <a:lnTo>
                    <a:pt x="1048" y="1380"/>
                  </a:lnTo>
                  <a:lnTo>
                    <a:pt x="1056" y="1365"/>
                  </a:lnTo>
                  <a:lnTo>
                    <a:pt x="1065" y="1348"/>
                  </a:lnTo>
                  <a:lnTo>
                    <a:pt x="1074" y="1334"/>
                  </a:lnTo>
                  <a:lnTo>
                    <a:pt x="1084" y="1321"/>
                  </a:lnTo>
                  <a:lnTo>
                    <a:pt x="1094" y="1308"/>
                  </a:lnTo>
                  <a:lnTo>
                    <a:pt x="1102" y="1300"/>
                  </a:lnTo>
                  <a:lnTo>
                    <a:pt x="1109" y="1293"/>
                  </a:lnTo>
                  <a:lnTo>
                    <a:pt x="1116" y="1285"/>
                  </a:lnTo>
                  <a:lnTo>
                    <a:pt x="1122" y="1277"/>
                  </a:lnTo>
                  <a:lnTo>
                    <a:pt x="1126" y="1271"/>
                  </a:lnTo>
                  <a:lnTo>
                    <a:pt x="1129" y="1265"/>
                  </a:lnTo>
                  <a:lnTo>
                    <a:pt x="1132" y="1259"/>
                  </a:lnTo>
                  <a:lnTo>
                    <a:pt x="1135" y="1253"/>
                  </a:lnTo>
                  <a:lnTo>
                    <a:pt x="1136" y="1246"/>
                  </a:lnTo>
                  <a:lnTo>
                    <a:pt x="1138" y="1239"/>
                  </a:lnTo>
                  <a:lnTo>
                    <a:pt x="1139" y="1231"/>
                  </a:lnTo>
                  <a:lnTo>
                    <a:pt x="1139" y="1224"/>
                  </a:lnTo>
                  <a:lnTo>
                    <a:pt x="1139" y="1217"/>
                  </a:lnTo>
                  <a:lnTo>
                    <a:pt x="1138" y="1210"/>
                  </a:lnTo>
                  <a:lnTo>
                    <a:pt x="1136" y="1203"/>
                  </a:lnTo>
                  <a:lnTo>
                    <a:pt x="1134" y="1196"/>
                  </a:lnTo>
                  <a:lnTo>
                    <a:pt x="1132" y="1189"/>
                  </a:lnTo>
                  <a:lnTo>
                    <a:pt x="1129" y="1183"/>
                  </a:lnTo>
                  <a:lnTo>
                    <a:pt x="1126" y="1177"/>
                  </a:lnTo>
                  <a:lnTo>
                    <a:pt x="1122" y="1172"/>
                  </a:lnTo>
                  <a:lnTo>
                    <a:pt x="1111" y="1158"/>
                  </a:lnTo>
                  <a:lnTo>
                    <a:pt x="1099" y="1145"/>
                  </a:lnTo>
                  <a:lnTo>
                    <a:pt x="1089" y="1133"/>
                  </a:lnTo>
                  <a:lnTo>
                    <a:pt x="1078" y="1119"/>
                  </a:lnTo>
                  <a:lnTo>
                    <a:pt x="1069" y="1104"/>
                  </a:lnTo>
                  <a:lnTo>
                    <a:pt x="1059" y="1089"/>
                  </a:lnTo>
                  <a:lnTo>
                    <a:pt x="1050" y="1073"/>
                  </a:lnTo>
                  <a:lnTo>
                    <a:pt x="1042" y="1056"/>
                  </a:lnTo>
                  <a:lnTo>
                    <a:pt x="1033" y="1038"/>
                  </a:lnTo>
                  <a:lnTo>
                    <a:pt x="1026" y="1019"/>
                  </a:lnTo>
                  <a:lnTo>
                    <a:pt x="1019" y="999"/>
                  </a:lnTo>
                  <a:lnTo>
                    <a:pt x="1013" y="979"/>
                  </a:lnTo>
                  <a:lnTo>
                    <a:pt x="1008" y="959"/>
                  </a:lnTo>
                  <a:lnTo>
                    <a:pt x="1003" y="937"/>
                  </a:lnTo>
                  <a:lnTo>
                    <a:pt x="999" y="916"/>
                  </a:lnTo>
                  <a:lnTo>
                    <a:pt x="995" y="893"/>
                  </a:lnTo>
                  <a:lnTo>
                    <a:pt x="992" y="870"/>
                  </a:lnTo>
                  <a:lnTo>
                    <a:pt x="990" y="846"/>
                  </a:lnTo>
                  <a:lnTo>
                    <a:pt x="1452" y="846"/>
                  </a:lnTo>
                  <a:close/>
                  <a:moveTo>
                    <a:pt x="1224" y="387"/>
                  </a:moveTo>
                  <a:lnTo>
                    <a:pt x="1268" y="388"/>
                  </a:lnTo>
                  <a:lnTo>
                    <a:pt x="1310" y="391"/>
                  </a:lnTo>
                  <a:lnTo>
                    <a:pt x="1352" y="396"/>
                  </a:lnTo>
                  <a:lnTo>
                    <a:pt x="1393" y="404"/>
                  </a:lnTo>
                  <a:lnTo>
                    <a:pt x="1434" y="413"/>
                  </a:lnTo>
                  <a:lnTo>
                    <a:pt x="1473" y="425"/>
                  </a:lnTo>
                  <a:lnTo>
                    <a:pt x="1513" y="438"/>
                  </a:lnTo>
                  <a:lnTo>
                    <a:pt x="1550" y="453"/>
                  </a:lnTo>
                  <a:lnTo>
                    <a:pt x="1587" y="470"/>
                  </a:lnTo>
                  <a:lnTo>
                    <a:pt x="1624" y="488"/>
                  </a:lnTo>
                  <a:lnTo>
                    <a:pt x="1659" y="508"/>
                  </a:lnTo>
                  <a:lnTo>
                    <a:pt x="1692" y="530"/>
                  </a:lnTo>
                  <a:lnTo>
                    <a:pt x="1726" y="554"/>
                  </a:lnTo>
                  <a:lnTo>
                    <a:pt x="1757" y="579"/>
                  </a:lnTo>
                  <a:lnTo>
                    <a:pt x="1787" y="605"/>
                  </a:lnTo>
                  <a:lnTo>
                    <a:pt x="1816" y="632"/>
                  </a:lnTo>
                  <a:lnTo>
                    <a:pt x="1845" y="662"/>
                  </a:lnTo>
                  <a:lnTo>
                    <a:pt x="1871" y="692"/>
                  </a:lnTo>
                  <a:lnTo>
                    <a:pt x="1896" y="723"/>
                  </a:lnTo>
                  <a:lnTo>
                    <a:pt x="1919" y="756"/>
                  </a:lnTo>
                  <a:lnTo>
                    <a:pt x="1940" y="791"/>
                  </a:lnTo>
                  <a:lnTo>
                    <a:pt x="1961" y="825"/>
                  </a:lnTo>
                  <a:lnTo>
                    <a:pt x="1980" y="861"/>
                  </a:lnTo>
                  <a:lnTo>
                    <a:pt x="1996" y="899"/>
                  </a:lnTo>
                  <a:lnTo>
                    <a:pt x="2011" y="937"/>
                  </a:lnTo>
                  <a:lnTo>
                    <a:pt x="2024" y="975"/>
                  </a:lnTo>
                  <a:lnTo>
                    <a:pt x="2035" y="1016"/>
                  </a:lnTo>
                  <a:lnTo>
                    <a:pt x="2045" y="1056"/>
                  </a:lnTo>
                  <a:lnTo>
                    <a:pt x="2052" y="1097"/>
                  </a:lnTo>
                  <a:lnTo>
                    <a:pt x="2057" y="1139"/>
                  </a:lnTo>
                  <a:lnTo>
                    <a:pt x="2060" y="1181"/>
                  </a:lnTo>
                  <a:lnTo>
                    <a:pt x="2062" y="1224"/>
                  </a:lnTo>
                  <a:lnTo>
                    <a:pt x="2060" y="1268"/>
                  </a:lnTo>
                  <a:lnTo>
                    <a:pt x="2057" y="1310"/>
                  </a:lnTo>
                  <a:lnTo>
                    <a:pt x="2052" y="1353"/>
                  </a:lnTo>
                  <a:lnTo>
                    <a:pt x="2045" y="1393"/>
                  </a:lnTo>
                  <a:lnTo>
                    <a:pt x="2035" y="1434"/>
                  </a:lnTo>
                  <a:lnTo>
                    <a:pt x="2024" y="1474"/>
                  </a:lnTo>
                  <a:lnTo>
                    <a:pt x="2011" y="1513"/>
                  </a:lnTo>
                  <a:lnTo>
                    <a:pt x="1996" y="1550"/>
                  </a:lnTo>
                  <a:lnTo>
                    <a:pt x="1980" y="1588"/>
                  </a:lnTo>
                  <a:lnTo>
                    <a:pt x="1961" y="1624"/>
                  </a:lnTo>
                  <a:lnTo>
                    <a:pt x="1940" y="1659"/>
                  </a:lnTo>
                  <a:lnTo>
                    <a:pt x="1919" y="1692"/>
                  </a:lnTo>
                  <a:lnTo>
                    <a:pt x="1896" y="1726"/>
                  </a:lnTo>
                  <a:lnTo>
                    <a:pt x="1871" y="1757"/>
                  </a:lnTo>
                  <a:lnTo>
                    <a:pt x="1845" y="1787"/>
                  </a:lnTo>
                  <a:lnTo>
                    <a:pt x="1816" y="1817"/>
                  </a:lnTo>
                  <a:lnTo>
                    <a:pt x="1787" y="1845"/>
                  </a:lnTo>
                  <a:lnTo>
                    <a:pt x="1757" y="1871"/>
                  </a:lnTo>
                  <a:lnTo>
                    <a:pt x="1726" y="1895"/>
                  </a:lnTo>
                  <a:lnTo>
                    <a:pt x="1692" y="1919"/>
                  </a:lnTo>
                  <a:lnTo>
                    <a:pt x="1659" y="1941"/>
                  </a:lnTo>
                  <a:lnTo>
                    <a:pt x="1624" y="1961"/>
                  </a:lnTo>
                  <a:lnTo>
                    <a:pt x="1587" y="1980"/>
                  </a:lnTo>
                  <a:lnTo>
                    <a:pt x="1550" y="1996"/>
                  </a:lnTo>
                  <a:lnTo>
                    <a:pt x="1513" y="2011"/>
                  </a:lnTo>
                  <a:lnTo>
                    <a:pt x="1473" y="2024"/>
                  </a:lnTo>
                  <a:lnTo>
                    <a:pt x="1434" y="2035"/>
                  </a:lnTo>
                  <a:lnTo>
                    <a:pt x="1393" y="2046"/>
                  </a:lnTo>
                  <a:lnTo>
                    <a:pt x="1352" y="2053"/>
                  </a:lnTo>
                  <a:lnTo>
                    <a:pt x="1310" y="2058"/>
                  </a:lnTo>
                  <a:lnTo>
                    <a:pt x="1268" y="2061"/>
                  </a:lnTo>
                  <a:lnTo>
                    <a:pt x="1224" y="2062"/>
                  </a:lnTo>
                  <a:lnTo>
                    <a:pt x="1181" y="2061"/>
                  </a:lnTo>
                  <a:lnTo>
                    <a:pt x="1138" y="2058"/>
                  </a:lnTo>
                  <a:lnTo>
                    <a:pt x="1097" y="2053"/>
                  </a:lnTo>
                  <a:lnTo>
                    <a:pt x="1056" y="2046"/>
                  </a:lnTo>
                  <a:lnTo>
                    <a:pt x="1015" y="2035"/>
                  </a:lnTo>
                  <a:lnTo>
                    <a:pt x="975" y="2024"/>
                  </a:lnTo>
                  <a:lnTo>
                    <a:pt x="937" y="2011"/>
                  </a:lnTo>
                  <a:lnTo>
                    <a:pt x="898" y="1996"/>
                  </a:lnTo>
                  <a:lnTo>
                    <a:pt x="861" y="1980"/>
                  </a:lnTo>
                  <a:lnTo>
                    <a:pt x="825" y="1961"/>
                  </a:lnTo>
                  <a:lnTo>
                    <a:pt x="790" y="1941"/>
                  </a:lnTo>
                  <a:lnTo>
                    <a:pt x="756" y="1919"/>
                  </a:lnTo>
                  <a:lnTo>
                    <a:pt x="723" y="1895"/>
                  </a:lnTo>
                  <a:lnTo>
                    <a:pt x="692" y="1871"/>
                  </a:lnTo>
                  <a:lnTo>
                    <a:pt x="661" y="1845"/>
                  </a:lnTo>
                  <a:lnTo>
                    <a:pt x="632" y="1817"/>
                  </a:lnTo>
                  <a:lnTo>
                    <a:pt x="605" y="1787"/>
                  </a:lnTo>
                  <a:lnTo>
                    <a:pt x="578" y="1757"/>
                  </a:lnTo>
                  <a:lnTo>
                    <a:pt x="553" y="1726"/>
                  </a:lnTo>
                  <a:lnTo>
                    <a:pt x="530" y="1692"/>
                  </a:lnTo>
                  <a:lnTo>
                    <a:pt x="508" y="1659"/>
                  </a:lnTo>
                  <a:lnTo>
                    <a:pt x="488" y="1624"/>
                  </a:lnTo>
                  <a:lnTo>
                    <a:pt x="470" y="1588"/>
                  </a:lnTo>
                  <a:lnTo>
                    <a:pt x="452" y="1550"/>
                  </a:lnTo>
                  <a:lnTo>
                    <a:pt x="437" y="1513"/>
                  </a:lnTo>
                  <a:lnTo>
                    <a:pt x="424" y="1474"/>
                  </a:lnTo>
                  <a:lnTo>
                    <a:pt x="413" y="1434"/>
                  </a:lnTo>
                  <a:lnTo>
                    <a:pt x="404" y="1393"/>
                  </a:lnTo>
                  <a:lnTo>
                    <a:pt x="396" y="1353"/>
                  </a:lnTo>
                  <a:lnTo>
                    <a:pt x="391" y="1310"/>
                  </a:lnTo>
                  <a:lnTo>
                    <a:pt x="388" y="1268"/>
                  </a:lnTo>
                  <a:lnTo>
                    <a:pt x="387" y="1224"/>
                  </a:lnTo>
                  <a:lnTo>
                    <a:pt x="388" y="1181"/>
                  </a:lnTo>
                  <a:lnTo>
                    <a:pt x="391" y="1139"/>
                  </a:lnTo>
                  <a:lnTo>
                    <a:pt x="396" y="1097"/>
                  </a:lnTo>
                  <a:lnTo>
                    <a:pt x="404" y="1056"/>
                  </a:lnTo>
                  <a:lnTo>
                    <a:pt x="413" y="1016"/>
                  </a:lnTo>
                  <a:lnTo>
                    <a:pt x="424" y="975"/>
                  </a:lnTo>
                  <a:lnTo>
                    <a:pt x="437" y="937"/>
                  </a:lnTo>
                  <a:lnTo>
                    <a:pt x="452" y="899"/>
                  </a:lnTo>
                  <a:lnTo>
                    <a:pt x="470" y="861"/>
                  </a:lnTo>
                  <a:lnTo>
                    <a:pt x="488" y="825"/>
                  </a:lnTo>
                  <a:lnTo>
                    <a:pt x="508" y="791"/>
                  </a:lnTo>
                  <a:lnTo>
                    <a:pt x="530" y="756"/>
                  </a:lnTo>
                  <a:lnTo>
                    <a:pt x="553" y="723"/>
                  </a:lnTo>
                  <a:lnTo>
                    <a:pt x="578" y="692"/>
                  </a:lnTo>
                  <a:lnTo>
                    <a:pt x="605" y="662"/>
                  </a:lnTo>
                  <a:lnTo>
                    <a:pt x="632" y="632"/>
                  </a:lnTo>
                  <a:lnTo>
                    <a:pt x="661" y="605"/>
                  </a:lnTo>
                  <a:lnTo>
                    <a:pt x="692" y="579"/>
                  </a:lnTo>
                  <a:lnTo>
                    <a:pt x="723" y="554"/>
                  </a:lnTo>
                  <a:lnTo>
                    <a:pt x="756" y="530"/>
                  </a:lnTo>
                  <a:lnTo>
                    <a:pt x="790" y="508"/>
                  </a:lnTo>
                  <a:lnTo>
                    <a:pt x="825" y="488"/>
                  </a:lnTo>
                  <a:lnTo>
                    <a:pt x="861" y="470"/>
                  </a:lnTo>
                  <a:lnTo>
                    <a:pt x="898" y="453"/>
                  </a:lnTo>
                  <a:lnTo>
                    <a:pt x="937" y="438"/>
                  </a:lnTo>
                  <a:lnTo>
                    <a:pt x="975" y="425"/>
                  </a:lnTo>
                  <a:lnTo>
                    <a:pt x="1015" y="413"/>
                  </a:lnTo>
                  <a:lnTo>
                    <a:pt x="1056" y="404"/>
                  </a:lnTo>
                  <a:lnTo>
                    <a:pt x="1097" y="396"/>
                  </a:lnTo>
                  <a:lnTo>
                    <a:pt x="1138" y="391"/>
                  </a:lnTo>
                  <a:lnTo>
                    <a:pt x="1181" y="388"/>
                  </a:lnTo>
                  <a:lnTo>
                    <a:pt x="1224" y="387"/>
                  </a:lnTo>
                  <a:close/>
                </a:path>
              </a:pathLst>
            </a:custGeom>
            <a:solidFill>
              <a:srgbClr val="E63A90"/>
            </a:solidFill>
            <a:ln>
              <a:noFill/>
            </a:ln>
          </p:spPr>
          <p:txBody>
            <a:bodyPr vert="horz" wrap="square" lIns="91440" tIns="45720" rIns="91440" bIns="45720" numCol="1" anchor="t" anchorCtr="0" compatLnSpc="1">
              <a:prstTxWarp prst="textNoShape">
                <a:avLst/>
              </a:prstTxWarp>
            </a:bodyPr>
            <a:lstStyle/>
            <a:p>
              <a:endParaRPr lang="zh-CN" altLang="en-US" sz="2800">
                <a:solidFill>
                  <a:schemeClr val="bg1">
                    <a:lumMod val="65000"/>
                  </a:schemeClr>
                </a:solidFill>
              </a:endParaRPr>
            </a:p>
          </p:txBody>
        </p:sp>
        <p:grpSp>
          <p:nvGrpSpPr>
            <p:cNvPr id="13" name="组合 12">
              <a:extLst>
                <a:ext uri="{FF2B5EF4-FFF2-40B4-BE49-F238E27FC236}">
                  <a16:creationId xmlns:a16="http://schemas.microsoft.com/office/drawing/2014/main" id="{401FBCC5-7DD5-4236-8A42-65807D2D7DD2}"/>
                </a:ext>
              </a:extLst>
            </p:cNvPr>
            <p:cNvGrpSpPr/>
            <p:nvPr/>
          </p:nvGrpSpPr>
          <p:grpSpPr>
            <a:xfrm>
              <a:off x="1187624" y="1647838"/>
              <a:ext cx="144016" cy="1008112"/>
              <a:chOff x="971600" y="1563638"/>
              <a:chExt cx="144016" cy="1008112"/>
            </a:xfrm>
          </p:grpSpPr>
          <p:cxnSp>
            <p:nvCxnSpPr>
              <p:cNvPr id="41" name="直接连接符 40">
                <a:extLst>
                  <a:ext uri="{FF2B5EF4-FFF2-40B4-BE49-F238E27FC236}">
                    <a16:creationId xmlns:a16="http://schemas.microsoft.com/office/drawing/2014/main" id="{F49DBDC2-A8D9-4A61-B3F0-FEC919F7BF09}"/>
                  </a:ext>
                </a:extLst>
              </p:cNvPr>
              <p:cNvCxnSpPr/>
              <p:nvPr/>
            </p:nvCxnSpPr>
            <p:spPr>
              <a:xfrm flipH="1" flipV="1">
                <a:off x="971600" y="2427734"/>
                <a:ext cx="144016" cy="144016"/>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CF98E0AE-3A29-45BE-8207-871416481B2F}"/>
                  </a:ext>
                </a:extLst>
              </p:cNvPr>
              <p:cNvCxnSpPr/>
              <p:nvPr/>
            </p:nvCxnSpPr>
            <p:spPr>
              <a:xfrm>
                <a:off x="971600" y="1563638"/>
                <a:ext cx="0" cy="864096"/>
              </a:xfrm>
              <a:prstGeom prst="line">
                <a:avLst/>
              </a:prstGeom>
              <a:ln w="6350">
                <a:solidFill>
                  <a:schemeClr val="bg1">
                    <a:lumMod val="65000"/>
                  </a:schemeClr>
                </a:solidFill>
                <a:headEnd type="oval" w="sm" len="sm"/>
              </a:ln>
            </p:spPr>
            <p:style>
              <a:lnRef idx="1">
                <a:schemeClr val="accent1"/>
              </a:lnRef>
              <a:fillRef idx="0">
                <a:schemeClr val="accent1"/>
              </a:fillRef>
              <a:effectRef idx="0">
                <a:schemeClr val="accent1"/>
              </a:effectRef>
              <a:fontRef idx="minor">
                <a:schemeClr val="tx1"/>
              </a:fontRef>
            </p:style>
          </p:cxnSp>
        </p:grpSp>
        <p:sp>
          <p:nvSpPr>
            <p:cNvPr id="14" name="Rectangle 13" descr="FD1DDF730CE4456e89755B07FE1653D0# #Rectangle 13">
              <a:extLst>
                <a:ext uri="{FF2B5EF4-FFF2-40B4-BE49-F238E27FC236}">
                  <a16:creationId xmlns:a16="http://schemas.microsoft.com/office/drawing/2014/main" id="{BAE55562-C402-4804-85FB-71B860FC6D78}"/>
                </a:ext>
              </a:extLst>
            </p:cNvPr>
            <p:cNvSpPr>
              <a:spLocks noChangeArrowheads="1"/>
            </p:cNvSpPr>
            <p:nvPr/>
          </p:nvSpPr>
          <p:spPr bwMode="auto">
            <a:xfrm>
              <a:off x="1241162" y="1601677"/>
              <a:ext cx="1460088" cy="26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000" dirty="0">
                  <a:solidFill>
                    <a:schemeClr val="bg1">
                      <a:lumMod val="65000"/>
                    </a:schemeClr>
                  </a:solidFill>
                  <a:latin typeface="方正兰亭中黑_GBK" pitchFamily="2" charset="-122"/>
                  <a:ea typeface="方正兰亭中黑_GBK" pitchFamily="2" charset="-122"/>
                </a:rPr>
                <a:t>点击添加标题</a:t>
              </a:r>
              <a:endParaRPr lang="en-US" altLang="zh-CN" sz="2000" dirty="0">
                <a:solidFill>
                  <a:schemeClr val="bg1">
                    <a:lumMod val="65000"/>
                  </a:schemeClr>
                </a:solidFill>
                <a:latin typeface="方正兰亭中黑_GBK" pitchFamily="2" charset="-122"/>
                <a:ea typeface="方正兰亭中黑_GBK" pitchFamily="2" charset="-122"/>
              </a:endParaRPr>
            </a:p>
          </p:txBody>
        </p:sp>
        <p:sp>
          <p:nvSpPr>
            <p:cNvPr id="15" name="Rectangle 13" descr="FD1DDF730CE4456e89755B07FE1653D0# #Rectangle 13">
              <a:extLst>
                <a:ext uri="{FF2B5EF4-FFF2-40B4-BE49-F238E27FC236}">
                  <a16:creationId xmlns:a16="http://schemas.microsoft.com/office/drawing/2014/main" id="{85509C41-3ACF-4841-A28B-68FC7ADA787A}"/>
                </a:ext>
              </a:extLst>
            </p:cNvPr>
            <p:cNvSpPr>
              <a:spLocks noChangeArrowheads="1"/>
            </p:cNvSpPr>
            <p:nvPr/>
          </p:nvSpPr>
          <p:spPr bwMode="auto">
            <a:xfrm>
              <a:off x="1241160" y="1869389"/>
              <a:ext cx="1737861" cy="30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此处添加具体文字阐述，</a:t>
              </a:r>
              <a:endParaRPr lang="en-US" altLang="zh-CN" sz="1200" dirty="0">
                <a:solidFill>
                  <a:schemeClr val="bg1">
                    <a:lumMod val="65000"/>
                  </a:schemeClr>
                </a:solidFill>
                <a:latin typeface="方正兰亭纤黑简体" pitchFamily="65" charset="-122"/>
                <a:ea typeface="方正兰亭纤黑简体" pitchFamily="65" charset="-122"/>
              </a:endParaRPr>
            </a:p>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添加简短说明文字。</a:t>
              </a:r>
              <a:endParaRPr lang="en-US" altLang="zh-CN" sz="1200" dirty="0">
                <a:solidFill>
                  <a:schemeClr val="bg1">
                    <a:lumMod val="65000"/>
                  </a:schemeClr>
                </a:solidFill>
                <a:latin typeface="方正兰亭纤黑简体" pitchFamily="65" charset="-122"/>
                <a:ea typeface="方正兰亭纤黑简体" pitchFamily="65" charset="-122"/>
              </a:endParaRPr>
            </a:p>
          </p:txBody>
        </p:sp>
        <p:grpSp>
          <p:nvGrpSpPr>
            <p:cNvPr id="16" name="组合 15">
              <a:extLst>
                <a:ext uri="{FF2B5EF4-FFF2-40B4-BE49-F238E27FC236}">
                  <a16:creationId xmlns:a16="http://schemas.microsoft.com/office/drawing/2014/main" id="{24B9F0DA-5D1A-40BE-8AB5-CDAA7AFF2653}"/>
                </a:ext>
              </a:extLst>
            </p:cNvPr>
            <p:cNvGrpSpPr/>
            <p:nvPr/>
          </p:nvGrpSpPr>
          <p:grpSpPr>
            <a:xfrm>
              <a:off x="3348745" y="1647838"/>
              <a:ext cx="144016" cy="1008112"/>
              <a:chOff x="971600" y="1563638"/>
              <a:chExt cx="144016" cy="1008112"/>
            </a:xfrm>
          </p:grpSpPr>
          <p:cxnSp>
            <p:nvCxnSpPr>
              <p:cNvPr id="39" name="直接连接符 38">
                <a:extLst>
                  <a:ext uri="{FF2B5EF4-FFF2-40B4-BE49-F238E27FC236}">
                    <a16:creationId xmlns:a16="http://schemas.microsoft.com/office/drawing/2014/main" id="{1AE6E1BB-D73C-4F10-83C7-4A0526B4C91E}"/>
                  </a:ext>
                </a:extLst>
              </p:cNvPr>
              <p:cNvCxnSpPr/>
              <p:nvPr/>
            </p:nvCxnSpPr>
            <p:spPr>
              <a:xfrm flipH="1" flipV="1">
                <a:off x="971600" y="2427734"/>
                <a:ext cx="144016" cy="144016"/>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9F84D397-4338-4144-874F-8C30E1D0C522}"/>
                  </a:ext>
                </a:extLst>
              </p:cNvPr>
              <p:cNvCxnSpPr/>
              <p:nvPr/>
            </p:nvCxnSpPr>
            <p:spPr>
              <a:xfrm>
                <a:off x="971600" y="1563638"/>
                <a:ext cx="0" cy="864096"/>
              </a:xfrm>
              <a:prstGeom prst="line">
                <a:avLst/>
              </a:prstGeom>
              <a:ln w="6350">
                <a:solidFill>
                  <a:schemeClr val="bg1">
                    <a:lumMod val="65000"/>
                  </a:schemeClr>
                </a:solidFill>
                <a:headEnd type="oval" w="sm" len="sm"/>
              </a:ln>
            </p:spPr>
            <p:style>
              <a:lnRef idx="1">
                <a:schemeClr val="accent1"/>
              </a:lnRef>
              <a:fillRef idx="0">
                <a:schemeClr val="accent1"/>
              </a:fillRef>
              <a:effectRef idx="0">
                <a:schemeClr val="accent1"/>
              </a:effectRef>
              <a:fontRef idx="minor">
                <a:schemeClr val="tx1"/>
              </a:fontRef>
            </p:style>
          </p:cxnSp>
        </p:grpSp>
        <p:sp>
          <p:nvSpPr>
            <p:cNvPr id="17" name="Rectangle 13" descr="FD1DDF730CE4456e89755B07FE1653D0# #Rectangle 13">
              <a:extLst>
                <a:ext uri="{FF2B5EF4-FFF2-40B4-BE49-F238E27FC236}">
                  <a16:creationId xmlns:a16="http://schemas.microsoft.com/office/drawing/2014/main" id="{C55C817E-015F-4A49-8DDD-2CD878EF7B47}"/>
                </a:ext>
              </a:extLst>
            </p:cNvPr>
            <p:cNvSpPr>
              <a:spLocks noChangeArrowheads="1"/>
            </p:cNvSpPr>
            <p:nvPr/>
          </p:nvSpPr>
          <p:spPr bwMode="auto">
            <a:xfrm>
              <a:off x="3402283" y="1601677"/>
              <a:ext cx="1460088" cy="26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000" dirty="0">
                  <a:solidFill>
                    <a:schemeClr val="bg1">
                      <a:lumMod val="65000"/>
                    </a:schemeClr>
                  </a:solidFill>
                  <a:latin typeface="方正兰亭中黑_GBK" pitchFamily="2" charset="-122"/>
                  <a:ea typeface="方正兰亭中黑_GBK" pitchFamily="2" charset="-122"/>
                </a:rPr>
                <a:t>点击添加标题</a:t>
              </a:r>
              <a:endParaRPr lang="en-US" altLang="zh-CN" sz="2000" dirty="0">
                <a:solidFill>
                  <a:schemeClr val="bg1">
                    <a:lumMod val="65000"/>
                  </a:schemeClr>
                </a:solidFill>
                <a:latin typeface="方正兰亭中黑_GBK" pitchFamily="2" charset="-122"/>
                <a:ea typeface="方正兰亭中黑_GBK" pitchFamily="2" charset="-122"/>
              </a:endParaRPr>
            </a:p>
          </p:txBody>
        </p:sp>
        <p:sp>
          <p:nvSpPr>
            <p:cNvPr id="18" name="Rectangle 13" descr="FD1DDF730CE4456e89755B07FE1653D0# #Rectangle 13">
              <a:extLst>
                <a:ext uri="{FF2B5EF4-FFF2-40B4-BE49-F238E27FC236}">
                  <a16:creationId xmlns:a16="http://schemas.microsoft.com/office/drawing/2014/main" id="{2DB59939-702F-4D93-AA4E-CC9868FF02D3}"/>
                </a:ext>
              </a:extLst>
            </p:cNvPr>
            <p:cNvSpPr>
              <a:spLocks noChangeArrowheads="1"/>
            </p:cNvSpPr>
            <p:nvPr/>
          </p:nvSpPr>
          <p:spPr bwMode="auto">
            <a:xfrm>
              <a:off x="3402281" y="1869389"/>
              <a:ext cx="1737861" cy="30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此处添加具体文字阐述，</a:t>
              </a:r>
              <a:endParaRPr lang="en-US" altLang="zh-CN" sz="1200" dirty="0">
                <a:solidFill>
                  <a:schemeClr val="bg1">
                    <a:lumMod val="65000"/>
                  </a:schemeClr>
                </a:solidFill>
                <a:latin typeface="方正兰亭纤黑简体" pitchFamily="65" charset="-122"/>
                <a:ea typeface="方正兰亭纤黑简体" pitchFamily="65" charset="-122"/>
              </a:endParaRPr>
            </a:p>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添加简短说明文字。</a:t>
              </a:r>
              <a:endParaRPr lang="en-US" altLang="zh-CN" sz="1200" dirty="0">
                <a:solidFill>
                  <a:schemeClr val="bg1">
                    <a:lumMod val="65000"/>
                  </a:schemeClr>
                </a:solidFill>
                <a:latin typeface="方正兰亭纤黑简体" pitchFamily="65" charset="-122"/>
                <a:ea typeface="方正兰亭纤黑简体" pitchFamily="65" charset="-122"/>
              </a:endParaRPr>
            </a:p>
          </p:txBody>
        </p:sp>
        <p:grpSp>
          <p:nvGrpSpPr>
            <p:cNvPr id="19" name="组合 18">
              <a:extLst>
                <a:ext uri="{FF2B5EF4-FFF2-40B4-BE49-F238E27FC236}">
                  <a16:creationId xmlns:a16="http://schemas.microsoft.com/office/drawing/2014/main" id="{C6F5AF5F-7041-4D9A-94A4-E26EBB420B25}"/>
                </a:ext>
              </a:extLst>
            </p:cNvPr>
            <p:cNvGrpSpPr/>
            <p:nvPr/>
          </p:nvGrpSpPr>
          <p:grpSpPr>
            <a:xfrm>
              <a:off x="5531344" y="1647838"/>
              <a:ext cx="144016" cy="1008112"/>
              <a:chOff x="971600" y="1563638"/>
              <a:chExt cx="144016" cy="1008112"/>
            </a:xfrm>
          </p:grpSpPr>
          <p:cxnSp>
            <p:nvCxnSpPr>
              <p:cNvPr id="37" name="直接连接符 36">
                <a:extLst>
                  <a:ext uri="{FF2B5EF4-FFF2-40B4-BE49-F238E27FC236}">
                    <a16:creationId xmlns:a16="http://schemas.microsoft.com/office/drawing/2014/main" id="{A5BD18C1-BD7C-4399-9DC1-7FCC001300D5}"/>
                  </a:ext>
                </a:extLst>
              </p:cNvPr>
              <p:cNvCxnSpPr/>
              <p:nvPr/>
            </p:nvCxnSpPr>
            <p:spPr>
              <a:xfrm flipH="1" flipV="1">
                <a:off x="971600" y="2427734"/>
                <a:ext cx="144016" cy="144016"/>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CBC3CCC9-7472-4E12-8593-F84C35EA1CA0}"/>
                  </a:ext>
                </a:extLst>
              </p:cNvPr>
              <p:cNvCxnSpPr/>
              <p:nvPr/>
            </p:nvCxnSpPr>
            <p:spPr>
              <a:xfrm>
                <a:off x="971600" y="1563638"/>
                <a:ext cx="0" cy="864096"/>
              </a:xfrm>
              <a:prstGeom prst="line">
                <a:avLst/>
              </a:prstGeom>
              <a:ln w="6350">
                <a:solidFill>
                  <a:schemeClr val="bg1">
                    <a:lumMod val="65000"/>
                  </a:schemeClr>
                </a:solidFill>
                <a:headEnd type="oval" w="sm" len="sm"/>
              </a:ln>
            </p:spPr>
            <p:style>
              <a:lnRef idx="1">
                <a:schemeClr val="accent1"/>
              </a:lnRef>
              <a:fillRef idx="0">
                <a:schemeClr val="accent1"/>
              </a:fillRef>
              <a:effectRef idx="0">
                <a:schemeClr val="accent1"/>
              </a:effectRef>
              <a:fontRef idx="minor">
                <a:schemeClr val="tx1"/>
              </a:fontRef>
            </p:style>
          </p:cxnSp>
        </p:grpSp>
        <p:sp>
          <p:nvSpPr>
            <p:cNvPr id="20" name="Rectangle 13" descr="FD1DDF730CE4456e89755B07FE1653D0# #Rectangle 13">
              <a:extLst>
                <a:ext uri="{FF2B5EF4-FFF2-40B4-BE49-F238E27FC236}">
                  <a16:creationId xmlns:a16="http://schemas.microsoft.com/office/drawing/2014/main" id="{65A07E6C-6E18-44F6-89C5-3D7707C9FFA3}"/>
                </a:ext>
              </a:extLst>
            </p:cNvPr>
            <p:cNvSpPr>
              <a:spLocks noChangeArrowheads="1"/>
            </p:cNvSpPr>
            <p:nvPr/>
          </p:nvSpPr>
          <p:spPr bwMode="auto">
            <a:xfrm>
              <a:off x="5584882" y="1601677"/>
              <a:ext cx="1460088" cy="26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000" dirty="0">
                  <a:solidFill>
                    <a:schemeClr val="bg1">
                      <a:lumMod val="65000"/>
                    </a:schemeClr>
                  </a:solidFill>
                  <a:latin typeface="方正兰亭中黑_GBK" pitchFamily="2" charset="-122"/>
                  <a:ea typeface="方正兰亭中黑_GBK" pitchFamily="2" charset="-122"/>
                </a:rPr>
                <a:t>点击添加标题</a:t>
              </a:r>
              <a:endParaRPr lang="en-US" altLang="zh-CN" sz="2000" dirty="0">
                <a:solidFill>
                  <a:schemeClr val="bg1">
                    <a:lumMod val="65000"/>
                  </a:schemeClr>
                </a:solidFill>
                <a:latin typeface="方正兰亭中黑_GBK" pitchFamily="2" charset="-122"/>
                <a:ea typeface="方正兰亭中黑_GBK" pitchFamily="2" charset="-122"/>
              </a:endParaRPr>
            </a:p>
          </p:txBody>
        </p:sp>
        <p:sp>
          <p:nvSpPr>
            <p:cNvPr id="21" name="Rectangle 13" descr="FD1DDF730CE4456e89755B07FE1653D0# #Rectangle 13">
              <a:extLst>
                <a:ext uri="{FF2B5EF4-FFF2-40B4-BE49-F238E27FC236}">
                  <a16:creationId xmlns:a16="http://schemas.microsoft.com/office/drawing/2014/main" id="{415D4BE8-3414-4AE0-848C-CEBFADD8F164}"/>
                </a:ext>
              </a:extLst>
            </p:cNvPr>
            <p:cNvSpPr>
              <a:spLocks noChangeArrowheads="1"/>
            </p:cNvSpPr>
            <p:nvPr/>
          </p:nvSpPr>
          <p:spPr bwMode="auto">
            <a:xfrm>
              <a:off x="5584880" y="1869389"/>
              <a:ext cx="1737861" cy="30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此处添加具体文字阐述，</a:t>
              </a:r>
              <a:endParaRPr lang="en-US" altLang="zh-CN" sz="1200" dirty="0">
                <a:solidFill>
                  <a:schemeClr val="bg1">
                    <a:lumMod val="65000"/>
                  </a:schemeClr>
                </a:solidFill>
                <a:latin typeface="方正兰亭纤黑简体" pitchFamily="65" charset="-122"/>
                <a:ea typeface="方正兰亭纤黑简体" pitchFamily="65" charset="-122"/>
              </a:endParaRPr>
            </a:p>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添加简短说明文字。</a:t>
              </a:r>
              <a:endParaRPr lang="en-US" altLang="zh-CN" sz="1200" dirty="0">
                <a:solidFill>
                  <a:schemeClr val="bg1">
                    <a:lumMod val="65000"/>
                  </a:schemeClr>
                </a:solidFill>
                <a:latin typeface="方正兰亭纤黑简体" pitchFamily="65" charset="-122"/>
                <a:ea typeface="方正兰亭纤黑简体" pitchFamily="65" charset="-122"/>
              </a:endParaRPr>
            </a:p>
          </p:txBody>
        </p:sp>
        <p:grpSp>
          <p:nvGrpSpPr>
            <p:cNvPr id="22" name="组合 21">
              <a:extLst>
                <a:ext uri="{FF2B5EF4-FFF2-40B4-BE49-F238E27FC236}">
                  <a16:creationId xmlns:a16="http://schemas.microsoft.com/office/drawing/2014/main" id="{5307AF76-F568-4FD4-9076-D8BB9A164630}"/>
                </a:ext>
              </a:extLst>
            </p:cNvPr>
            <p:cNvGrpSpPr/>
            <p:nvPr/>
          </p:nvGrpSpPr>
          <p:grpSpPr>
            <a:xfrm flipV="1">
              <a:off x="2303176" y="3251874"/>
              <a:ext cx="144016" cy="1008112"/>
              <a:chOff x="971600" y="1563638"/>
              <a:chExt cx="144016" cy="1008112"/>
            </a:xfrm>
          </p:grpSpPr>
          <p:cxnSp>
            <p:nvCxnSpPr>
              <p:cNvPr id="35" name="直接连接符 34">
                <a:extLst>
                  <a:ext uri="{FF2B5EF4-FFF2-40B4-BE49-F238E27FC236}">
                    <a16:creationId xmlns:a16="http://schemas.microsoft.com/office/drawing/2014/main" id="{5E135E3D-FB5B-4A8E-9106-7C2FC93331B8}"/>
                  </a:ext>
                </a:extLst>
              </p:cNvPr>
              <p:cNvCxnSpPr/>
              <p:nvPr/>
            </p:nvCxnSpPr>
            <p:spPr>
              <a:xfrm flipH="1" flipV="1">
                <a:off x="971600" y="2427734"/>
                <a:ext cx="144016" cy="144016"/>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1BC31126-6387-4410-820B-F42860F14D1B}"/>
                  </a:ext>
                </a:extLst>
              </p:cNvPr>
              <p:cNvCxnSpPr/>
              <p:nvPr/>
            </p:nvCxnSpPr>
            <p:spPr>
              <a:xfrm>
                <a:off x="971600" y="1563638"/>
                <a:ext cx="0" cy="864096"/>
              </a:xfrm>
              <a:prstGeom prst="line">
                <a:avLst/>
              </a:prstGeom>
              <a:ln w="6350">
                <a:solidFill>
                  <a:schemeClr val="bg1">
                    <a:lumMod val="65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23" name="组合 22">
              <a:extLst>
                <a:ext uri="{FF2B5EF4-FFF2-40B4-BE49-F238E27FC236}">
                  <a16:creationId xmlns:a16="http://schemas.microsoft.com/office/drawing/2014/main" id="{F90370D4-FBC4-4939-AEC6-CF329CF4F2D7}"/>
                </a:ext>
              </a:extLst>
            </p:cNvPr>
            <p:cNvGrpSpPr/>
            <p:nvPr/>
          </p:nvGrpSpPr>
          <p:grpSpPr>
            <a:xfrm flipV="1">
              <a:off x="4464297" y="3251874"/>
              <a:ext cx="144016" cy="1008112"/>
              <a:chOff x="971600" y="1563638"/>
              <a:chExt cx="144016" cy="1008112"/>
            </a:xfrm>
          </p:grpSpPr>
          <p:cxnSp>
            <p:nvCxnSpPr>
              <p:cNvPr id="33" name="直接连接符 32">
                <a:extLst>
                  <a:ext uri="{FF2B5EF4-FFF2-40B4-BE49-F238E27FC236}">
                    <a16:creationId xmlns:a16="http://schemas.microsoft.com/office/drawing/2014/main" id="{917D6303-8781-4374-ADF5-19D2B60A6FB8}"/>
                  </a:ext>
                </a:extLst>
              </p:cNvPr>
              <p:cNvCxnSpPr/>
              <p:nvPr/>
            </p:nvCxnSpPr>
            <p:spPr>
              <a:xfrm flipH="1" flipV="1">
                <a:off x="971600" y="2427734"/>
                <a:ext cx="144016" cy="144016"/>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DD44566D-881A-4A30-BC5F-64F9A27F2A75}"/>
                  </a:ext>
                </a:extLst>
              </p:cNvPr>
              <p:cNvCxnSpPr/>
              <p:nvPr/>
            </p:nvCxnSpPr>
            <p:spPr>
              <a:xfrm>
                <a:off x="971600" y="1563638"/>
                <a:ext cx="0" cy="864096"/>
              </a:xfrm>
              <a:prstGeom prst="line">
                <a:avLst/>
              </a:prstGeom>
              <a:ln w="6350">
                <a:solidFill>
                  <a:schemeClr val="bg1">
                    <a:lumMod val="65000"/>
                  </a:schemeClr>
                </a:solidFill>
                <a:headEnd type="oval" w="sm" len="sm"/>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9615DC43-32A8-4BD1-95FF-386831080362}"/>
                </a:ext>
              </a:extLst>
            </p:cNvPr>
            <p:cNvGrpSpPr/>
            <p:nvPr/>
          </p:nvGrpSpPr>
          <p:grpSpPr>
            <a:xfrm flipV="1">
              <a:off x="6646896" y="3251874"/>
              <a:ext cx="144016" cy="1008112"/>
              <a:chOff x="971600" y="1563638"/>
              <a:chExt cx="144016" cy="1008112"/>
            </a:xfrm>
          </p:grpSpPr>
          <p:cxnSp>
            <p:nvCxnSpPr>
              <p:cNvPr id="31" name="直接连接符 30">
                <a:extLst>
                  <a:ext uri="{FF2B5EF4-FFF2-40B4-BE49-F238E27FC236}">
                    <a16:creationId xmlns:a16="http://schemas.microsoft.com/office/drawing/2014/main" id="{5C2C9B64-CF88-4F07-A56B-0753EEBA60C0}"/>
                  </a:ext>
                </a:extLst>
              </p:cNvPr>
              <p:cNvCxnSpPr/>
              <p:nvPr/>
            </p:nvCxnSpPr>
            <p:spPr>
              <a:xfrm flipH="1" flipV="1">
                <a:off x="971600" y="2427734"/>
                <a:ext cx="144016" cy="144016"/>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50981E4D-30E2-423E-9B70-FFDBF3331D49}"/>
                  </a:ext>
                </a:extLst>
              </p:cNvPr>
              <p:cNvCxnSpPr/>
              <p:nvPr/>
            </p:nvCxnSpPr>
            <p:spPr>
              <a:xfrm>
                <a:off x="971600" y="1563638"/>
                <a:ext cx="0" cy="864096"/>
              </a:xfrm>
              <a:prstGeom prst="line">
                <a:avLst/>
              </a:prstGeom>
              <a:ln w="6350">
                <a:solidFill>
                  <a:schemeClr val="bg1">
                    <a:lumMod val="65000"/>
                  </a:schemeClr>
                </a:solidFill>
                <a:headEnd type="oval" w="sm" len="sm"/>
              </a:ln>
            </p:spPr>
            <p:style>
              <a:lnRef idx="1">
                <a:schemeClr val="accent1"/>
              </a:lnRef>
              <a:fillRef idx="0">
                <a:schemeClr val="accent1"/>
              </a:fillRef>
              <a:effectRef idx="0">
                <a:schemeClr val="accent1"/>
              </a:effectRef>
              <a:fontRef idx="minor">
                <a:schemeClr val="tx1"/>
              </a:fontRef>
            </p:style>
          </p:cxnSp>
        </p:grpSp>
        <p:sp>
          <p:nvSpPr>
            <p:cNvPr id="25" name="Rectangle 13" descr="FD1DDF730CE4456e89755B07FE1653D0# #Rectangle 13">
              <a:extLst>
                <a:ext uri="{FF2B5EF4-FFF2-40B4-BE49-F238E27FC236}">
                  <a16:creationId xmlns:a16="http://schemas.microsoft.com/office/drawing/2014/main" id="{86C7D049-499F-457F-A751-B57551763BD9}"/>
                </a:ext>
              </a:extLst>
            </p:cNvPr>
            <p:cNvSpPr>
              <a:spLocks noChangeArrowheads="1"/>
            </p:cNvSpPr>
            <p:nvPr/>
          </p:nvSpPr>
          <p:spPr bwMode="auto">
            <a:xfrm>
              <a:off x="2362992" y="3632120"/>
              <a:ext cx="1460088" cy="26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000" dirty="0">
                  <a:solidFill>
                    <a:schemeClr val="bg1">
                      <a:lumMod val="65000"/>
                    </a:schemeClr>
                  </a:solidFill>
                  <a:latin typeface="方正兰亭中黑_GBK" pitchFamily="2" charset="-122"/>
                  <a:ea typeface="方正兰亭中黑_GBK" pitchFamily="2" charset="-122"/>
                </a:rPr>
                <a:t>点击添加标题</a:t>
              </a:r>
              <a:endParaRPr lang="en-US" altLang="zh-CN" sz="2000" dirty="0">
                <a:solidFill>
                  <a:schemeClr val="bg1">
                    <a:lumMod val="65000"/>
                  </a:schemeClr>
                </a:solidFill>
                <a:latin typeface="方正兰亭中黑_GBK" pitchFamily="2" charset="-122"/>
                <a:ea typeface="方正兰亭中黑_GBK" pitchFamily="2" charset="-122"/>
              </a:endParaRPr>
            </a:p>
          </p:txBody>
        </p:sp>
        <p:sp>
          <p:nvSpPr>
            <p:cNvPr id="26" name="Rectangle 13" descr="FD1DDF730CE4456e89755B07FE1653D0# #Rectangle 13">
              <a:extLst>
                <a:ext uri="{FF2B5EF4-FFF2-40B4-BE49-F238E27FC236}">
                  <a16:creationId xmlns:a16="http://schemas.microsoft.com/office/drawing/2014/main" id="{7BCDADAB-B139-49F3-9A3C-E447310AD16F}"/>
                </a:ext>
              </a:extLst>
            </p:cNvPr>
            <p:cNvSpPr>
              <a:spLocks noChangeArrowheads="1"/>
            </p:cNvSpPr>
            <p:nvPr/>
          </p:nvSpPr>
          <p:spPr bwMode="auto">
            <a:xfrm>
              <a:off x="2362990" y="3899832"/>
              <a:ext cx="1737861" cy="30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此处添加具体文字阐述，</a:t>
              </a:r>
              <a:endParaRPr lang="en-US" altLang="zh-CN" sz="1200" dirty="0">
                <a:solidFill>
                  <a:schemeClr val="bg1">
                    <a:lumMod val="65000"/>
                  </a:schemeClr>
                </a:solidFill>
                <a:latin typeface="方正兰亭纤黑简体" pitchFamily="65" charset="-122"/>
                <a:ea typeface="方正兰亭纤黑简体" pitchFamily="65" charset="-122"/>
              </a:endParaRPr>
            </a:p>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添加简短说明文字。</a:t>
              </a:r>
              <a:endParaRPr lang="en-US" altLang="zh-CN" sz="1200" dirty="0">
                <a:solidFill>
                  <a:schemeClr val="bg1">
                    <a:lumMod val="65000"/>
                  </a:schemeClr>
                </a:solidFill>
                <a:latin typeface="方正兰亭纤黑简体" pitchFamily="65" charset="-122"/>
                <a:ea typeface="方正兰亭纤黑简体" pitchFamily="65" charset="-122"/>
              </a:endParaRPr>
            </a:p>
          </p:txBody>
        </p:sp>
        <p:sp>
          <p:nvSpPr>
            <p:cNvPr id="27" name="Rectangle 13" descr="FD1DDF730CE4456e89755B07FE1653D0# #Rectangle 13">
              <a:extLst>
                <a:ext uri="{FF2B5EF4-FFF2-40B4-BE49-F238E27FC236}">
                  <a16:creationId xmlns:a16="http://schemas.microsoft.com/office/drawing/2014/main" id="{3007D956-3A53-4D3C-86BB-D365FC1A1BCA}"/>
                </a:ext>
              </a:extLst>
            </p:cNvPr>
            <p:cNvSpPr>
              <a:spLocks noChangeArrowheads="1"/>
            </p:cNvSpPr>
            <p:nvPr/>
          </p:nvSpPr>
          <p:spPr bwMode="auto">
            <a:xfrm>
              <a:off x="4524113" y="3632120"/>
              <a:ext cx="1460088" cy="26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000" dirty="0">
                  <a:solidFill>
                    <a:schemeClr val="bg1">
                      <a:lumMod val="65000"/>
                    </a:schemeClr>
                  </a:solidFill>
                  <a:latin typeface="方正兰亭中黑_GBK" pitchFamily="2" charset="-122"/>
                  <a:ea typeface="方正兰亭中黑_GBK" pitchFamily="2" charset="-122"/>
                </a:rPr>
                <a:t>点击添加标题</a:t>
              </a:r>
              <a:endParaRPr lang="en-US" altLang="zh-CN" sz="2000" dirty="0">
                <a:solidFill>
                  <a:schemeClr val="bg1">
                    <a:lumMod val="65000"/>
                  </a:schemeClr>
                </a:solidFill>
                <a:latin typeface="方正兰亭中黑_GBK" pitchFamily="2" charset="-122"/>
                <a:ea typeface="方正兰亭中黑_GBK" pitchFamily="2" charset="-122"/>
              </a:endParaRPr>
            </a:p>
          </p:txBody>
        </p:sp>
        <p:sp>
          <p:nvSpPr>
            <p:cNvPr id="28" name="Rectangle 13" descr="FD1DDF730CE4456e89755B07FE1653D0# #Rectangle 13">
              <a:extLst>
                <a:ext uri="{FF2B5EF4-FFF2-40B4-BE49-F238E27FC236}">
                  <a16:creationId xmlns:a16="http://schemas.microsoft.com/office/drawing/2014/main" id="{F849CB25-31CC-4887-8FE8-014375425AD7}"/>
                </a:ext>
              </a:extLst>
            </p:cNvPr>
            <p:cNvSpPr>
              <a:spLocks noChangeArrowheads="1"/>
            </p:cNvSpPr>
            <p:nvPr/>
          </p:nvSpPr>
          <p:spPr bwMode="auto">
            <a:xfrm>
              <a:off x="4524111" y="3899832"/>
              <a:ext cx="1737861" cy="30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此处添加具体文字阐述，</a:t>
              </a:r>
              <a:endParaRPr lang="en-US" altLang="zh-CN" sz="1200" dirty="0">
                <a:solidFill>
                  <a:schemeClr val="bg1">
                    <a:lumMod val="65000"/>
                  </a:schemeClr>
                </a:solidFill>
                <a:latin typeface="方正兰亭纤黑简体" pitchFamily="65" charset="-122"/>
                <a:ea typeface="方正兰亭纤黑简体" pitchFamily="65" charset="-122"/>
              </a:endParaRPr>
            </a:p>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添加简短说明文字。</a:t>
              </a:r>
              <a:endParaRPr lang="en-US" altLang="zh-CN" sz="1200" dirty="0">
                <a:solidFill>
                  <a:schemeClr val="bg1">
                    <a:lumMod val="65000"/>
                  </a:schemeClr>
                </a:solidFill>
                <a:latin typeface="方正兰亭纤黑简体" pitchFamily="65" charset="-122"/>
                <a:ea typeface="方正兰亭纤黑简体" pitchFamily="65" charset="-122"/>
              </a:endParaRPr>
            </a:p>
          </p:txBody>
        </p:sp>
        <p:sp>
          <p:nvSpPr>
            <p:cNvPr id="29" name="Rectangle 13" descr="FD1DDF730CE4456e89755B07FE1653D0# #Rectangle 13">
              <a:extLst>
                <a:ext uri="{FF2B5EF4-FFF2-40B4-BE49-F238E27FC236}">
                  <a16:creationId xmlns:a16="http://schemas.microsoft.com/office/drawing/2014/main" id="{A6927DBE-337F-41DA-817C-70FB24794809}"/>
                </a:ext>
              </a:extLst>
            </p:cNvPr>
            <p:cNvSpPr>
              <a:spLocks noChangeArrowheads="1"/>
            </p:cNvSpPr>
            <p:nvPr/>
          </p:nvSpPr>
          <p:spPr bwMode="auto">
            <a:xfrm>
              <a:off x="6706712" y="3632120"/>
              <a:ext cx="1460088" cy="26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000" dirty="0">
                  <a:solidFill>
                    <a:schemeClr val="bg1">
                      <a:lumMod val="65000"/>
                    </a:schemeClr>
                  </a:solidFill>
                  <a:latin typeface="方正兰亭中黑_GBK" pitchFamily="2" charset="-122"/>
                  <a:ea typeface="方正兰亭中黑_GBK" pitchFamily="2" charset="-122"/>
                </a:rPr>
                <a:t>点击添加标题</a:t>
              </a:r>
              <a:endParaRPr lang="en-US" altLang="zh-CN" sz="2000" dirty="0">
                <a:solidFill>
                  <a:schemeClr val="bg1">
                    <a:lumMod val="65000"/>
                  </a:schemeClr>
                </a:solidFill>
                <a:latin typeface="方正兰亭中黑_GBK" pitchFamily="2" charset="-122"/>
                <a:ea typeface="方正兰亭中黑_GBK" pitchFamily="2" charset="-122"/>
              </a:endParaRPr>
            </a:p>
          </p:txBody>
        </p:sp>
        <p:sp>
          <p:nvSpPr>
            <p:cNvPr id="30" name="Rectangle 13" descr="FD1DDF730CE4456e89755B07FE1653D0# #Rectangle 13">
              <a:extLst>
                <a:ext uri="{FF2B5EF4-FFF2-40B4-BE49-F238E27FC236}">
                  <a16:creationId xmlns:a16="http://schemas.microsoft.com/office/drawing/2014/main" id="{8D392A3F-D08D-4E61-8099-796A85E04534}"/>
                </a:ext>
              </a:extLst>
            </p:cNvPr>
            <p:cNvSpPr>
              <a:spLocks noChangeArrowheads="1"/>
            </p:cNvSpPr>
            <p:nvPr/>
          </p:nvSpPr>
          <p:spPr bwMode="auto">
            <a:xfrm>
              <a:off x="6706710" y="3899832"/>
              <a:ext cx="1737861" cy="30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此处添加具体文字阐述，</a:t>
              </a:r>
              <a:endParaRPr lang="en-US" altLang="zh-CN" sz="1200" dirty="0">
                <a:solidFill>
                  <a:schemeClr val="bg1">
                    <a:lumMod val="65000"/>
                  </a:schemeClr>
                </a:solidFill>
                <a:latin typeface="方正兰亭纤黑简体" pitchFamily="65" charset="-122"/>
                <a:ea typeface="方正兰亭纤黑简体" pitchFamily="65" charset="-122"/>
              </a:endParaRPr>
            </a:p>
            <a:p>
              <a:pPr algn="just" eaLnBrk="1" hangingPunct="1">
                <a:spcBef>
                  <a:spcPct val="0"/>
                </a:spcBef>
                <a:buNone/>
                <a:defRPr/>
              </a:pPr>
              <a:r>
                <a:rPr lang="zh-CN" altLang="en-US" sz="1200" dirty="0">
                  <a:solidFill>
                    <a:schemeClr val="bg1">
                      <a:lumMod val="65000"/>
                    </a:schemeClr>
                  </a:solidFill>
                  <a:latin typeface="方正兰亭纤黑简体" pitchFamily="65" charset="-122"/>
                  <a:ea typeface="方正兰亭纤黑简体" pitchFamily="65" charset="-122"/>
                </a:rPr>
                <a:t>添加简短说明文字。</a:t>
              </a:r>
              <a:endParaRPr lang="en-US" altLang="zh-CN" sz="1200" dirty="0">
                <a:solidFill>
                  <a:schemeClr val="bg1">
                    <a:lumMod val="65000"/>
                  </a:schemeClr>
                </a:solidFill>
                <a:latin typeface="方正兰亭纤黑简体" pitchFamily="65" charset="-122"/>
                <a:ea typeface="方正兰亭纤黑简体" pitchFamily="65" charset="-122"/>
              </a:endParaRPr>
            </a:p>
          </p:txBody>
        </p:sp>
      </p:grpSp>
    </p:spTree>
    <p:extLst>
      <p:ext uri="{BB962C8B-B14F-4D97-AF65-F5344CB8AC3E}">
        <p14:creationId xmlns:p14="http://schemas.microsoft.com/office/powerpoint/2010/main" val="42817579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250" fill="hold"/>
                                        <p:tgtEl>
                                          <p:spTgt spid="5"/>
                                        </p:tgtEl>
                                        <p:attrNameLst>
                                          <p:attrName>ppt_x</p:attrName>
                                        </p:attrNameLst>
                                      </p:cBhvr>
                                      <p:tavLst>
                                        <p:tav tm="0">
                                          <p:val>
                                            <p:strVal val="0-#ppt_w/2"/>
                                          </p:val>
                                        </p:tav>
                                        <p:tav tm="100000">
                                          <p:val>
                                            <p:strVal val="#ppt_x"/>
                                          </p:val>
                                        </p:tav>
                                      </p:tavLst>
                                    </p:anim>
                                    <p:anim calcmode="lin" valueType="num">
                                      <p:cBhvr additive="base">
                                        <p:cTn id="14"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850EB271-00DD-49CD-96E8-4EBE218BE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18" name="组合 17">
            <a:extLst>
              <a:ext uri="{FF2B5EF4-FFF2-40B4-BE49-F238E27FC236}">
                <a16:creationId xmlns:a16="http://schemas.microsoft.com/office/drawing/2014/main" id="{A1F90AB2-1483-4E93-B270-FC018159574C}"/>
              </a:ext>
            </a:extLst>
          </p:cNvPr>
          <p:cNvGrpSpPr/>
          <p:nvPr/>
        </p:nvGrpSpPr>
        <p:grpSpPr>
          <a:xfrm>
            <a:off x="3933779" y="3388825"/>
            <a:ext cx="4339650" cy="1727555"/>
            <a:chOff x="4714071" y="2612880"/>
            <a:chExt cx="5526556" cy="2200046"/>
          </a:xfrm>
        </p:grpSpPr>
        <p:sp>
          <p:nvSpPr>
            <p:cNvPr id="19" name="矩形 18">
              <a:extLst>
                <a:ext uri="{FF2B5EF4-FFF2-40B4-BE49-F238E27FC236}">
                  <a16:creationId xmlns:a16="http://schemas.microsoft.com/office/drawing/2014/main" id="{989A5C2F-DD73-4631-A30E-65F192134500}"/>
                </a:ext>
              </a:extLst>
            </p:cNvPr>
            <p:cNvSpPr/>
            <p:nvPr/>
          </p:nvSpPr>
          <p:spPr>
            <a:xfrm>
              <a:off x="4714071" y="2612880"/>
              <a:ext cx="5526556" cy="1175863"/>
            </a:xfrm>
            <a:prstGeom prst="rect">
              <a:avLst/>
            </a:prstGeom>
          </p:spPr>
          <p:txBody>
            <a:bodyPr wrap="none">
              <a:spAutoFit/>
            </a:bodyPr>
            <a:lstStyle/>
            <a:p>
              <a:r>
                <a:rPr kumimoji="1" lang="zh-CN" altLang="en-US" sz="5300" dirty="0">
                  <a:solidFill>
                    <a:srgbClr val="E63A90"/>
                  </a:solidFill>
                  <a:latin typeface="微软雅黑" panose="020B0503020204020204" pitchFamily="34" charset="-122"/>
                  <a:ea typeface="微软雅黑" panose="020B0503020204020204" pitchFamily="34" charset="-122"/>
                </a:rPr>
                <a:t>加入你的标题</a:t>
              </a:r>
            </a:p>
          </p:txBody>
        </p:sp>
        <p:sp>
          <p:nvSpPr>
            <p:cNvPr id="22" name="矩形 21">
              <a:extLst>
                <a:ext uri="{FF2B5EF4-FFF2-40B4-BE49-F238E27FC236}">
                  <a16:creationId xmlns:a16="http://schemas.microsoft.com/office/drawing/2014/main" id="{338A9F31-831D-46F4-A614-F20940B7BCDF}"/>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id="{9E473A9F-80BA-442B-952F-F490B5B78C81}"/>
              </a:ext>
            </a:extLst>
          </p:cNvPr>
          <p:cNvGrpSpPr/>
          <p:nvPr/>
        </p:nvGrpSpPr>
        <p:grpSpPr>
          <a:xfrm>
            <a:off x="5070439" y="1125278"/>
            <a:ext cx="2065702" cy="2065702"/>
            <a:chOff x="2574111" y="2216758"/>
            <a:chExt cx="2375260" cy="2375260"/>
          </a:xfrm>
        </p:grpSpPr>
        <p:sp>
          <p:nvSpPr>
            <p:cNvPr id="24" name="椭圆 23">
              <a:extLst>
                <a:ext uri="{FF2B5EF4-FFF2-40B4-BE49-F238E27FC236}">
                  <a16:creationId xmlns:a16="http://schemas.microsoft.com/office/drawing/2014/main" id="{DF2B4D44-FA9C-4979-B41F-4427A9CADB53}"/>
                </a:ext>
              </a:extLst>
            </p:cNvPr>
            <p:cNvSpPr/>
            <p:nvPr/>
          </p:nvSpPr>
          <p:spPr>
            <a:xfrm>
              <a:off x="2574111" y="2216758"/>
              <a:ext cx="2375260" cy="2375260"/>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D9F3D"/>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DF6D50E5-F603-42E7-95BE-F72A39C0757B}"/>
                </a:ext>
              </a:extLst>
            </p:cNvPr>
            <p:cNvSpPr/>
            <p:nvPr/>
          </p:nvSpPr>
          <p:spPr>
            <a:xfrm>
              <a:off x="2888603" y="2531250"/>
              <a:ext cx="1746275" cy="1746275"/>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7745759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000"/>
                                        <p:tgtEl>
                                          <p:spTgt spid="17"/>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435">
                                          <p:stCondLst>
                                            <p:cond delay="0"/>
                                          </p:stCondLst>
                                        </p:cTn>
                                        <p:tgtEl>
                                          <p:spTgt spid="23"/>
                                        </p:tgtEl>
                                      </p:cBhvr>
                                    </p:animEffect>
                                    <p:anim calcmode="lin" valueType="num">
                                      <p:cBhvr>
                                        <p:cTn id="1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17" dur="20">
                                          <p:stCondLst>
                                            <p:cond delay="487"/>
                                          </p:stCondLst>
                                        </p:cTn>
                                        <p:tgtEl>
                                          <p:spTgt spid="23"/>
                                        </p:tgtEl>
                                      </p:cBhvr>
                                      <p:to x="100000" y="60000"/>
                                    </p:animScale>
                                    <p:animScale>
                                      <p:cBhvr>
                                        <p:cTn id="18" dur="124" decel="50000">
                                          <p:stCondLst>
                                            <p:cond delay="507"/>
                                          </p:stCondLst>
                                        </p:cTn>
                                        <p:tgtEl>
                                          <p:spTgt spid="23"/>
                                        </p:tgtEl>
                                      </p:cBhvr>
                                      <p:to x="100000" y="100000"/>
                                    </p:animScale>
                                    <p:animScale>
                                      <p:cBhvr>
                                        <p:cTn id="19" dur="20">
                                          <p:stCondLst>
                                            <p:cond delay="984"/>
                                          </p:stCondLst>
                                        </p:cTn>
                                        <p:tgtEl>
                                          <p:spTgt spid="23"/>
                                        </p:tgtEl>
                                      </p:cBhvr>
                                      <p:to x="100000" y="80000"/>
                                    </p:animScale>
                                    <p:animScale>
                                      <p:cBhvr>
                                        <p:cTn id="20" dur="124" decel="50000">
                                          <p:stCondLst>
                                            <p:cond delay="1004"/>
                                          </p:stCondLst>
                                        </p:cTn>
                                        <p:tgtEl>
                                          <p:spTgt spid="23"/>
                                        </p:tgtEl>
                                      </p:cBhvr>
                                      <p:to x="100000" y="100000"/>
                                    </p:animScale>
                                    <p:animScale>
                                      <p:cBhvr>
                                        <p:cTn id="21" dur="20">
                                          <p:stCondLst>
                                            <p:cond delay="1231"/>
                                          </p:stCondLst>
                                        </p:cTn>
                                        <p:tgtEl>
                                          <p:spTgt spid="23"/>
                                        </p:tgtEl>
                                      </p:cBhvr>
                                      <p:to x="100000" y="90000"/>
                                    </p:animScale>
                                    <p:animScale>
                                      <p:cBhvr>
                                        <p:cTn id="22" dur="124" decel="50000">
                                          <p:stCondLst>
                                            <p:cond delay="1251"/>
                                          </p:stCondLst>
                                        </p:cTn>
                                        <p:tgtEl>
                                          <p:spTgt spid="23"/>
                                        </p:tgtEl>
                                      </p:cBhvr>
                                      <p:to x="100000" y="100000"/>
                                    </p:animScale>
                                    <p:animScale>
                                      <p:cBhvr>
                                        <p:cTn id="23" dur="20">
                                          <p:stCondLst>
                                            <p:cond delay="1356"/>
                                          </p:stCondLst>
                                        </p:cTn>
                                        <p:tgtEl>
                                          <p:spTgt spid="23"/>
                                        </p:tgtEl>
                                      </p:cBhvr>
                                      <p:to x="100000" y="95000"/>
                                    </p:animScale>
                                    <p:animScale>
                                      <p:cBhvr>
                                        <p:cTn id="24" dur="124" decel="50000">
                                          <p:stCondLst>
                                            <p:cond delay="1376"/>
                                          </p:stCondLst>
                                        </p:cTn>
                                        <p:tgtEl>
                                          <p:spTgt spid="23"/>
                                        </p:tgtEl>
                                      </p:cBhvr>
                                      <p:to x="100000" y="100000"/>
                                    </p:animScale>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Rectangle 3">
            <a:extLst>
              <a:ext uri="{FF2B5EF4-FFF2-40B4-BE49-F238E27FC236}">
                <a16:creationId xmlns:a16="http://schemas.microsoft.com/office/drawing/2014/main" id="{B15BC690-E6EE-47A4-AF7D-B30613FCF5A5}"/>
              </a:ext>
            </a:extLst>
          </p:cNvPr>
          <p:cNvSpPr>
            <a:spLocks noChangeArrowheads="1"/>
          </p:cNvSpPr>
          <p:nvPr/>
        </p:nvSpPr>
        <p:spPr bwMode="auto">
          <a:xfrm>
            <a:off x="1177690" y="1919877"/>
            <a:ext cx="4668488" cy="528215"/>
          </a:xfrm>
          <a:prstGeom prst="rect">
            <a:avLst/>
          </a:prstGeom>
          <a:solidFill>
            <a:srgbClr val="47BC72"/>
          </a:solidFill>
          <a:ln>
            <a:noFill/>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solidFill>
                <a:effectLst/>
                <a:uLnTx/>
                <a:uFillTx/>
                <a:latin typeface="微软雅黑"/>
                <a:ea typeface="微软雅黑"/>
              </a:rPr>
              <a:t>加入你的标题</a:t>
            </a:r>
          </a:p>
        </p:txBody>
      </p:sp>
      <p:sp>
        <p:nvSpPr>
          <p:cNvPr id="6" name="AutoShape 6">
            <a:extLst>
              <a:ext uri="{FF2B5EF4-FFF2-40B4-BE49-F238E27FC236}">
                <a16:creationId xmlns:a16="http://schemas.microsoft.com/office/drawing/2014/main" id="{BAAF5E70-D03C-4E6D-A56A-51FA8BA6B4B6}"/>
              </a:ext>
            </a:extLst>
          </p:cNvPr>
          <p:cNvSpPr>
            <a:spLocks noChangeArrowheads="1"/>
          </p:cNvSpPr>
          <p:nvPr/>
        </p:nvSpPr>
        <p:spPr bwMode="auto">
          <a:xfrm>
            <a:off x="1177690" y="2729677"/>
            <a:ext cx="4631592"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20000"/>
              </a:lnSpc>
              <a:spcBef>
                <a:spcPct val="50000"/>
              </a:spcBef>
              <a:buClr>
                <a:srgbClr val="1A5264"/>
              </a:buClr>
            </a:pPr>
            <a:r>
              <a:rPr lang="zh-CN" altLang="en-US" sz="1600" dirty="0">
                <a:solidFill>
                  <a:schemeClr val="bg1">
                    <a:lumMod val="50000"/>
                  </a:schemeClr>
                </a:solidFill>
                <a:latin typeface="微软雅黑" pitchFamily="34" charset="-122"/>
                <a:ea typeface="微软雅黑" pitchFamily="34" charset="-122"/>
                <a:sym typeface="微软雅黑" pitchFamily="34" charset="-122"/>
              </a:rPr>
              <a:t>段落一：单击添加内容文字单击添加段落文字单击添加段落文字。</a:t>
            </a:r>
            <a:endParaRPr lang="en-US" sz="1600" dirty="0">
              <a:solidFill>
                <a:schemeClr val="bg1">
                  <a:lumMod val="50000"/>
                </a:schemeClr>
              </a:solidFill>
              <a:latin typeface="微软雅黑" pitchFamily="34" charset="-122"/>
              <a:ea typeface="微软雅黑" pitchFamily="34" charset="-122"/>
              <a:sym typeface="微软雅黑" pitchFamily="34" charset="-122"/>
            </a:endParaRPr>
          </a:p>
          <a:p>
            <a:pPr>
              <a:lnSpc>
                <a:spcPct val="120000"/>
              </a:lnSpc>
              <a:spcBef>
                <a:spcPct val="50000"/>
              </a:spcBef>
              <a:buClr>
                <a:srgbClr val="1A5264"/>
              </a:buClr>
            </a:pPr>
            <a:r>
              <a:rPr lang="zh-CN" altLang="en-US" sz="1600" dirty="0">
                <a:solidFill>
                  <a:schemeClr val="bg1">
                    <a:lumMod val="50000"/>
                  </a:schemeClr>
                </a:solidFill>
                <a:latin typeface="微软雅黑" pitchFamily="34" charset="-122"/>
                <a:ea typeface="微软雅黑" pitchFamily="34" charset="-122"/>
                <a:sym typeface="微软雅黑" pitchFamily="34" charset="-122"/>
              </a:rPr>
              <a:t>段落二：单击添加内容文字单击添加段落文字单击添加段落文字。</a:t>
            </a:r>
            <a:endParaRPr lang="en-US" sz="1600" dirty="0">
              <a:solidFill>
                <a:schemeClr val="bg1">
                  <a:lumMod val="50000"/>
                </a:schemeClr>
              </a:solidFill>
              <a:latin typeface="微软雅黑" pitchFamily="34" charset="-122"/>
              <a:ea typeface="微软雅黑" pitchFamily="34" charset="-122"/>
              <a:sym typeface="微软雅黑" pitchFamily="34" charset="-122"/>
            </a:endParaRPr>
          </a:p>
          <a:p>
            <a:pPr>
              <a:lnSpc>
                <a:spcPct val="120000"/>
              </a:lnSpc>
              <a:spcBef>
                <a:spcPct val="50000"/>
              </a:spcBef>
              <a:buClr>
                <a:srgbClr val="1A5264"/>
              </a:buClr>
            </a:pPr>
            <a:r>
              <a:rPr lang="zh-CN" altLang="en-US" sz="1600" dirty="0">
                <a:solidFill>
                  <a:schemeClr val="bg1">
                    <a:lumMod val="50000"/>
                  </a:schemeClr>
                </a:solidFill>
                <a:latin typeface="微软雅黑" pitchFamily="34" charset="-122"/>
                <a:ea typeface="微软雅黑" pitchFamily="34" charset="-122"/>
                <a:sym typeface="微软雅黑" pitchFamily="34" charset="-122"/>
              </a:rPr>
              <a:t>段落三：单击添加内容文字单击添加段落文字单击添加段落文字单击添加段落文字单击添加段落文字。</a:t>
            </a:r>
            <a:endParaRPr lang="en-US" sz="1600" dirty="0">
              <a:solidFill>
                <a:schemeClr val="bg1">
                  <a:lumMod val="50000"/>
                </a:schemeClr>
              </a:solidFill>
              <a:latin typeface="微软雅黑" pitchFamily="34" charset="-122"/>
              <a:ea typeface="微软雅黑" pitchFamily="34" charset="-122"/>
              <a:sym typeface="微软雅黑" pitchFamily="34" charset="-122"/>
            </a:endParaRPr>
          </a:p>
          <a:p>
            <a:pPr marL="357188" indent="-357188">
              <a:buClr>
                <a:schemeClr val="accent2"/>
              </a:buClr>
              <a:buFont typeface="Wingdings" pitchFamily="2" charset="2"/>
              <a:buChar char="l"/>
            </a:pPr>
            <a:endParaRPr lang="zh-CN" altLang="en-US" sz="1600" dirty="0">
              <a:solidFill>
                <a:schemeClr val="bg1">
                  <a:lumMod val="50000"/>
                </a:schemeClr>
              </a:solidFill>
              <a:latin typeface="Calibri" pitchFamily="34" charset="0"/>
              <a:cs typeface="Calibri" pitchFamily="34" charset="0"/>
              <a:sym typeface="Calibri" pitchFamily="34" charset="0"/>
            </a:endParaRPr>
          </a:p>
          <a:p>
            <a:pPr marL="357188" indent="-357188">
              <a:lnSpc>
                <a:spcPct val="120000"/>
              </a:lnSpc>
              <a:spcBef>
                <a:spcPct val="50000"/>
              </a:spcBef>
              <a:buClr>
                <a:schemeClr val="accent2"/>
              </a:buClr>
              <a:buFont typeface="Wingdings" pitchFamily="2" charset="2"/>
              <a:buChar char="l"/>
            </a:pPr>
            <a:endParaRPr lang="zh-CN" altLang="en-US" sz="1600" dirty="0">
              <a:solidFill>
                <a:schemeClr val="bg1">
                  <a:lumMod val="50000"/>
                </a:schemeClr>
              </a:solidFill>
              <a:latin typeface="Calibri" pitchFamily="34" charset="0"/>
              <a:cs typeface="Calibri" pitchFamily="34" charset="0"/>
              <a:sym typeface="Calibri" pitchFamily="34" charset="0"/>
            </a:endParaRPr>
          </a:p>
        </p:txBody>
      </p:sp>
      <p:pic>
        <p:nvPicPr>
          <p:cNvPr id="7" name="Picture 57">
            <a:extLst>
              <a:ext uri="{FF2B5EF4-FFF2-40B4-BE49-F238E27FC236}">
                <a16:creationId xmlns:a16="http://schemas.microsoft.com/office/drawing/2014/main" id="{325E72CF-14E3-472A-8F63-D946D840D225}"/>
              </a:ext>
            </a:extLst>
          </p:cNvPr>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95145" y="2457801"/>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7">
            <a:extLst>
              <a:ext uri="{FF2B5EF4-FFF2-40B4-BE49-F238E27FC236}">
                <a16:creationId xmlns:a16="http://schemas.microsoft.com/office/drawing/2014/main" id="{15307ACA-107D-491A-A143-23FABF3FD865}"/>
              </a:ext>
            </a:extLst>
          </p:cNvPr>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95145" y="6264056"/>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3">
            <a:extLst>
              <a:ext uri="{FF2B5EF4-FFF2-40B4-BE49-F238E27FC236}">
                <a16:creationId xmlns:a16="http://schemas.microsoft.com/office/drawing/2014/main" id="{D62FE555-3DDE-4F9C-A845-BC81CBBC4EB0}"/>
              </a:ext>
            </a:extLst>
          </p:cNvPr>
          <p:cNvSpPr>
            <a:spLocks noChangeArrowheads="1"/>
          </p:cNvSpPr>
          <p:nvPr/>
        </p:nvSpPr>
        <p:spPr bwMode="auto">
          <a:xfrm>
            <a:off x="6365152" y="1919877"/>
            <a:ext cx="4668488" cy="528215"/>
          </a:xfrm>
          <a:prstGeom prst="rect">
            <a:avLst/>
          </a:prstGeom>
          <a:solidFill>
            <a:srgbClr val="E63A90"/>
          </a:solidFill>
          <a:ln>
            <a:noFill/>
          </a:ln>
        </p:spPr>
        <p:txBody>
          <a:bodyPr wrap="none" anchor="ctr"/>
          <a:lstStyle/>
          <a:p>
            <a:pPr lvl="0" algn="ctr">
              <a:defRPr/>
            </a:pPr>
            <a:r>
              <a:rPr lang="zh-CN" altLang="en-US" sz="2000" kern="0" dirty="0">
                <a:solidFill>
                  <a:schemeClr val="bg1"/>
                </a:solidFill>
                <a:latin typeface="微软雅黑"/>
                <a:ea typeface="微软雅黑"/>
              </a:rPr>
              <a:t>加入你的标题</a:t>
            </a:r>
          </a:p>
        </p:txBody>
      </p:sp>
      <p:sp>
        <p:nvSpPr>
          <p:cNvPr id="11" name="AutoShape 6">
            <a:extLst>
              <a:ext uri="{FF2B5EF4-FFF2-40B4-BE49-F238E27FC236}">
                <a16:creationId xmlns:a16="http://schemas.microsoft.com/office/drawing/2014/main" id="{9A16FFD5-1F6C-4BD0-9961-1981C62FC4A6}"/>
              </a:ext>
            </a:extLst>
          </p:cNvPr>
          <p:cNvSpPr>
            <a:spLocks noChangeArrowheads="1"/>
          </p:cNvSpPr>
          <p:nvPr/>
        </p:nvSpPr>
        <p:spPr bwMode="auto">
          <a:xfrm>
            <a:off x="6365152" y="2729677"/>
            <a:ext cx="4631592"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a:lstStyle/>
          <a:p>
            <a:pPr>
              <a:lnSpc>
                <a:spcPct val="120000"/>
              </a:lnSpc>
              <a:spcBef>
                <a:spcPct val="50000"/>
              </a:spcBef>
              <a:buClr>
                <a:srgbClr val="1A5264"/>
              </a:buClr>
            </a:pPr>
            <a:r>
              <a:rPr lang="zh-CN" altLang="en-US" sz="1600" dirty="0">
                <a:solidFill>
                  <a:schemeClr val="bg1">
                    <a:lumMod val="50000"/>
                  </a:schemeClr>
                </a:solidFill>
                <a:latin typeface="微软雅黑" pitchFamily="34" charset="-122"/>
                <a:ea typeface="微软雅黑" pitchFamily="34" charset="-122"/>
                <a:sym typeface="微软雅黑" pitchFamily="34" charset="-122"/>
              </a:rPr>
              <a:t>段落一：单击添加内容文字单击添加段落文字单击添加段落文字。</a:t>
            </a:r>
            <a:endParaRPr lang="en-US" sz="1600" dirty="0">
              <a:solidFill>
                <a:schemeClr val="bg1">
                  <a:lumMod val="50000"/>
                </a:schemeClr>
              </a:solidFill>
              <a:latin typeface="微软雅黑" pitchFamily="34" charset="-122"/>
              <a:ea typeface="微软雅黑" pitchFamily="34" charset="-122"/>
              <a:sym typeface="微软雅黑" pitchFamily="34" charset="-122"/>
            </a:endParaRPr>
          </a:p>
          <a:p>
            <a:pPr>
              <a:lnSpc>
                <a:spcPct val="120000"/>
              </a:lnSpc>
              <a:spcBef>
                <a:spcPct val="50000"/>
              </a:spcBef>
              <a:buClr>
                <a:srgbClr val="1A5264"/>
              </a:buClr>
            </a:pPr>
            <a:r>
              <a:rPr lang="zh-CN" altLang="en-US" sz="1600" dirty="0">
                <a:solidFill>
                  <a:schemeClr val="bg1">
                    <a:lumMod val="50000"/>
                  </a:schemeClr>
                </a:solidFill>
                <a:latin typeface="微软雅黑" pitchFamily="34" charset="-122"/>
                <a:ea typeface="微软雅黑" pitchFamily="34" charset="-122"/>
                <a:sym typeface="微软雅黑" pitchFamily="34" charset="-122"/>
              </a:rPr>
              <a:t>段落二：单击添加内容文字单击添加段落文字单击添加段落文字。</a:t>
            </a:r>
            <a:endParaRPr lang="en-US" sz="1600" dirty="0">
              <a:solidFill>
                <a:schemeClr val="bg1">
                  <a:lumMod val="50000"/>
                </a:schemeClr>
              </a:solidFill>
              <a:latin typeface="微软雅黑" pitchFamily="34" charset="-122"/>
              <a:ea typeface="微软雅黑" pitchFamily="34" charset="-122"/>
              <a:sym typeface="微软雅黑" pitchFamily="34" charset="-122"/>
            </a:endParaRPr>
          </a:p>
          <a:p>
            <a:pPr>
              <a:lnSpc>
                <a:spcPct val="120000"/>
              </a:lnSpc>
              <a:spcBef>
                <a:spcPct val="50000"/>
              </a:spcBef>
              <a:buClr>
                <a:srgbClr val="1A5264"/>
              </a:buClr>
            </a:pPr>
            <a:r>
              <a:rPr lang="zh-CN" altLang="en-US" sz="1600" dirty="0">
                <a:solidFill>
                  <a:schemeClr val="bg1">
                    <a:lumMod val="50000"/>
                  </a:schemeClr>
                </a:solidFill>
                <a:latin typeface="微软雅黑" pitchFamily="34" charset="-122"/>
                <a:ea typeface="微软雅黑" pitchFamily="34" charset="-122"/>
                <a:sym typeface="微软雅黑" pitchFamily="34" charset="-122"/>
              </a:rPr>
              <a:t>段落三：单击添加内容文字单击添加段落文字单击添加段落文字单击添加段落文字单击添加段落文字。</a:t>
            </a:r>
            <a:endParaRPr lang="en-US" sz="1600" dirty="0">
              <a:solidFill>
                <a:schemeClr val="bg1">
                  <a:lumMod val="50000"/>
                </a:schemeClr>
              </a:solidFill>
              <a:latin typeface="微软雅黑" pitchFamily="34" charset="-122"/>
              <a:ea typeface="微软雅黑" pitchFamily="34" charset="-122"/>
              <a:sym typeface="微软雅黑" pitchFamily="34" charset="-122"/>
            </a:endParaRPr>
          </a:p>
          <a:p>
            <a:pPr marL="357188" indent="-357188">
              <a:buClr>
                <a:schemeClr val="accent2"/>
              </a:buClr>
              <a:buFont typeface="Wingdings" pitchFamily="2" charset="2"/>
              <a:buChar char="l"/>
            </a:pPr>
            <a:endParaRPr lang="zh-CN" altLang="en-US" sz="1600" dirty="0">
              <a:solidFill>
                <a:schemeClr val="bg1">
                  <a:lumMod val="50000"/>
                </a:schemeClr>
              </a:solidFill>
              <a:latin typeface="Calibri" pitchFamily="34" charset="0"/>
              <a:cs typeface="Calibri" pitchFamily="34" charset="0"/>
              <a:sym typeface="Calibri" pitchFamily="34" charset="0"/>
            </a:endParaRPr>
          </a:p>
          <a:p>
            <a:pPr marL="357188" indent="-357188">
              <a:lnSpc>
                <a:spcPct val="120000"/>
              </a:lnSpc>
              <a:spcBef>
                <a:spcPct val="50000"/>
              </a:spcBef>
              <a:buClr>
                <a:schemeClr val="accent2"/>
              </a:buClr>
              <a:buFont typeface="Wingdings" pitchFamily="2" charset="2"/>
              <a:buChar char="l"/>
            </a:pPr>
            <a:endParaRPr lang="zh-CN" altLang="en-US" sz="1600" dirty="0">
              <a:solidFill>
                <a:schemeClr val="bg1">
                  <a:lumMod val="50000"/>
                </a:schemeClr>
              </a:solidFill>
              <a:latin typeface="Calibri" pitchFamily="34" charset="0"/>
              <a:cs typeface="Calibri" pitchFamily="34" charset="0"/>
              <a:sym typeface="Calibri" pitchFamily="34" charset="0"/>
            </a:endParaRPr>
          </a:p>
        </p:txBody>
      </p:sp>
      <p:pic>
        <p:nvPicPr>
          <p:cNvPr id="12" name="Picture 57">
            <a:extLst>
              <a:ext uri="{FF2B5EF4-FFF2-40B4-BE49-F238E27FC236}">
                <a16:creationId xmlns:a16="http://schemas.microsoft.com/office/drawing/2014/main" id="{922654B2-5723-4849-840C-5D52F4AD6EF9}"/>
              </a:ext>
            </a:extLst>
          </p:cNvPr>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182607" y="2457801"/>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7">
            <a:extLst>
              <a:ext uri="{FF2B5EF4-FFF2-40B4-BE49-F238E27FC236}">
                <a16:creationId xmlns:a16="http://schemas.microsoft.com/office/drawing/2014/main" id="{94702BD9-B8EB-4771-8085-130F1406967D}"/>
              </a:ext>
            </a:extLst>
          </p:cNvPr>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182607" y="6264056"/>
            <a:ext cx="5039405" cy="1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a:extLst>
              <a:ext uri="{FF2B5EF4-FFF2-40B4-BE49-F238E27FC236}">
                <a16:creationId xmlns:a16="http://schemas.microsoft.com/office/drawing/2014/main" id="{795642C9-254F-47C6-B54D-0A722D149F8E}"/>
              </a:ext>
            </a:extLst>
          </p:cNvPr>
          <p:cNvSpPr/>
          <p:nvPr/>
        </p:nvSpPr>
        <p:spPr bwMode="auto">
          <a:xfrm>
            <a:off x="2906215" y="5261602"/>
            <a:ext cx="1253378" cy="864096"/>
          </a:xfrm>
          <a:prstGeom prst="rect">
            <a:avLst/>
          </a:prstGeom>
          <a:solidFill>
            <a:srgbClr val="47BC72"/>
          </a:solidFill>
          <a:ln w="9525" cap="flat" cmpd="sng" algn="ctr">
            <a:solidFill>
              <a:srgbClr val="C2C1C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Arial" pitchFamily="34" charset="0"/>
              <a:ea typeface="宋体" pitchFamily="2" charset="-122"/>
            </a:endParaRPr>
          </a:p>
        </p:txBody>
      </p:sp>
      <p:sp>
        <p:nvSpPr>
          <p:cNvPr id="15" name="矩形 14">
            <a:extLst>
              <a:ext uri="{FF2B5EF4-FFF2-40B4-BE49-F238E27FC236}">
                <a16:creationId xmlns:a16="http://schemas.microsoft.com/office/drawing/2014/main" id="{D3706E45-0154-456B-BBD5-9809C7E73A85}"/>
              </a:ext>
            </a:extLst>
          </p:cNvPr>
          <p:cNvSpPr/>
          <p:nvPr/>
        </p:nvSpPr>
        <p:spPr bwMode="auto">
          <a:xfrm>
            <a:off x="4382741" y="5261602"/>
            <a:ext cx="1253378" cy="864096"/>
          </a:xfrm>
          <a:prstGeom prst="rect">
            <a:avLst/>
          </a:prstGeom>
          <a:solidFill>
            <a:srgbClr val="47BC72"/>
          </a:solidFill>
          <a:ln w="9525" cap="flat" cmpd="sng" algn="ctr">
            <a:solidFill>
              <a:srgbClr val="C2C1C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Arial" pitchFamily="34" charset="0"/>
              <a:ea typeface="宋体" pitchFamily="2" charset="-122"/>
            </a:endParaRPr>
          </a:p>
        </p:txBody>
      </p:sp>
      <p:sp>
        <p:nvSpPr>
          <p:cNvPr id="16" name="矩形 15">
            <a:extLst>
              <a:ext uri="{FF2B5EF4-FFF2-40B4-BE49-F238E27FC236}">
                <a16:creationId xmlns:a16="http://schemas.microsoft.com/office/drawing/2014/main" id="{051D1F75-6A6C-4EEC-BB56-786B1FE8A729}"/>
              </a:ext>
            </a:extLst>
          </p:cNvPr>
          <p:cNvSpPr/>
          <p:nvPr/>
        </p:nvSpPr>
        <p:spPr bwMode="auto">
          <a:xfrm>
            <a:off x="1459553" y="5261602"/>
            <a:ext cx="1253378" cy="864096"/>
          </a:xfrm>
          <a:prstGeom prst="rect">
            <a:avLst/>
          </a:prstGeom>
          <a:solidFill>
            <a:srgbClr val="47BC72"/>
          </a:solidFill>
          <a:ln w="9525" cap="flat" cmpd="sng" algn="ctr">
            <a:solidFill>
              <a:srgbClr val="C2C1C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Arial" pitchFamily="34" charset="0"/>
              <a:ea typeface="宋体" pitchFamily="2" charset="-122"/>
            </a:endParaRPr>
          </a:p>
        </p:txBody>
      </p:sp>
      <p:sp>
        <p:nvSpPr>
          <p:cNvPr id="17" name="矩形 16">
            <a:extLst>
              <a:ext uri="{FF2B5EF4-FFF2-40B4-BE49-F238E27FC236}">
                <a16:creationId xmlns:a16="http://schemas.microsoft.com/office/drawing/2014/main" id="{22C4D6C1-D27E-4215-B2AC-3A10656483C4}"/>
              </a:ext>
            </a:extLst>
          </p:cNvPr>
          <p:cNvSpPr/>
          <p:nvPr/>
        </p:nvSpPr>
        <p:spPr bwMode="auto">
          <a:xfrm>
            <a:off x="8106012" y="5261602"/>
            <a:ext cx="1253378" cy="864096"/>
          </a:xfrm>
          <a:prstGeom prst="rect">
            <a:avLst/>
          </a:prstGeom>
          <a:solidFill>
            <a:srgbClr val="E63A90"/>
          </a:solidFill>
          <a:ln w="9525" cap="flat" cmpd="sng" algn="ctr">
            <a:solidFill>
              <a:srgbClr val="C2C1C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Arial" pitchFamily="34" charset="0"/>
              <a:ea typeface="宋体" pitchFamily="2" charset="-122"/>
            </a:endParaRPr>
          </a:p>
        </p:txBody>
      </p:sp>
      <p:sp>
        <p:nvSpPr>
          <p:cNvPr id="18" name="矩形 17">
            <a:extLst>
              <a:ext uri="{FF2B5EF4-FFF2-40B4-BE49-F238E27FC236}">
                <a16:creationId xmlns:a16="http://schemas.microsoft.com/office/drawing/2014/main" id="{F61C686D-8E4F-45DE-B809-FA6C338701EC}"/>
              </a:ext>
            </a:extLst>
          </p:cNvPr>
          <p:cNvSpPr/>
          <p:nvPr/>
        </p:nvSpPr>
        <p:spPr bwMode="auto">
          <a:xfrm>
            <a:off x="9582538" y="5261602"/>
            <a:ext cx="1253378" cy="864096"/>
          </a:xfrm>
          <a:prstGeom prst="rect">
            <a:avLst/>
          </a:prstGeom>
          <a:solidFill>
            <a:srgbClr val="E63A90"/>
          </a:solidFill>
          <a:ln w="9525" cap="flat" cmpd="sng" algn="ctr">
            <a:solidFill>
              <a:srgbClr val="C2C1C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Arial" pitchFamily="34" charset="0"/>
              <a:ea typeface="宋体" pitchFamily="2" charset="-122"/>
            </a:endParaRPr>
          </a:p>
        </p:txBody>
      </p:sp>
      <p:sp>
        <p:nvSpPr>
          <p:cNvPr id="19" name="矩形 18">
            <a:extLst>
              <a:ext uri="{FF2B5EF4-FFF2-40B4-BE49-F238E27FC236}">
                <a16:creationId xmlns:a16="http://schemas.microsoft.com/office/drawing/2014/main" id="{55A6B19D-B422-469F-9669-596B38A37567}"/>
              </a:ext>
            </a:extLst>
          </p:cNvPr>
          <p:cNvSpPr/>
          <p:nvPr/>
        </p:nvSpPr>
        <p:spPr bwMode="auto">
          <a:xfrm>
            <a:off x="6659350" y="5261602"/>
            <a:ext cx="1253378" cy="864096"/>
          </a:xfrm>
          <a:prstGeom prst="rect">
            <a:avLst/>
          </a:prstGeom>
          <a:solidFill>
            <a:srgbClr val="E63A90"/>
          </a:solidFill>
          <a:ln w="9525" cap="flat" cmpd="sng" algn="ctr">
            <a:solidFill>
              <a:srgbClr val="C2C1C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lumMod val="50000"/>
                </a:schemeClr>
              </a:solidFill>
              <a:effectLst/>
              <a:uLnTx/>
              <a:uFillTx/>
              <a:latin typeface="Arial" pitchFamily="34" charset="0"/>
              <a:ea typeface="宋体" pitchFamily="2" charset="-122"/>
            </a:endParaRPr>
          </a:p>
        </p:txBody>
      </p:sp>
    </p:spTree>
    <p:extLst>
      <p:ext uri="{BB962C8B-B14F-4D97-AF65-F5344CB8AC3E}">
        <p14:creationId xmlns:p14="http://schemas.microsoft.com/office/powerpoint/2010/main" val="34207221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22" presetClass="entr" presetSubtype="1"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childTnLst>
                          </p:cTn>
                        </p:par>
                        <p:par>
                          <p:cTn id="25" fill="hold">
                            <p:stCondLst>
                              <p:cond delay="175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par>
                          <p:cTn id="29" fill="hold">
                            <p:stCondLst>
                              <p:cond delay="2250"/>
                            </p:stCondLst>
                            <p:childTnLst>
                              <p:par>
                                <p:cTn id="30" presetID="2" presetClass="entr" presetSubtype="12"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0-#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2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4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par>
                          <p:cTn id="42" fill="hold">
                            <p:stCondLst>
                              <p:cond delay="3150"/>
                            </p:stCondLst>
                            <p:childTnLst>
                              <p:par>
                                <p:cTn id="43" presetID="47"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anim calcmode="lin" valueType="num">
                                      <p:cBhvr>
                                        <p:cTn id="46" dur="500" fill="hold"/>
                                        <p:tgtEl>
                                          <p:spTgt spid="10"/>
                                        </p:tgtEl>
                                        <p:attrNameLst>
                                          <p:attrName>ppt_x</p:attrName>
                                        </p:attrNameLst>
                                      </p:cBhvr>
                                      <p:tavLst>
                                        <p:tav tm="0">
                                          <p:val>
                                            <p:strVal val="#ppt_x"/>
                                          </p:val>
                                        </p:tav>
                                        <p:tav tm="100000">
                                          <p:val>
                                            <p:strVal val="#ppt_x"/>
                                          </p:val>
                                        </p:tav>
                                      </p:tavLst>
                                    </p:anim>
                                    <p:anim calcmode="lin" valueType="num">
                                      <p:cBhvr>
                                        <p:cTn id="47" dur="500" fill="hold"/>
                                        <p:tgtEl>
                                          <p:spTgt spid="1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365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par>
                          <p:cTn id="57" fill="hold">
                            <p:stCondLst>
                              <p:cond delay="4150"/>
                            </p:stCondLst>
                            <p:childTnLst>
                              <p:par>
                                <p:cTn id="58" presetID="22" presetClass="entr" presetSubtype="1"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childTnLst>
                          </p:cTn>
                        </p:par>
                        <p:par>
                          <p:cTn id="61" fill="hold">
                            <p:stCondLst>
                              <p:cond delay="4650"/>
                            </p:stCondLst>
                            <p:childTnLst>
                              <p:par>
                                <p:cTn id="62" presetID="2" presetClass="entr" presetSubtype="12"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0-#ppt_w/2"/>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12" fill="hold" grpId="0" nodeType="withEffect">
                                  <p:stCondLst>
                                    <p:cond delay="20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0-#ppt_w/2"/>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12" fill="hold" grpId="0" nodeType="withEffect">
                                  <p:stCondLst>
                                    <p:cond delay="40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0-#ppt_w/2"/>
                                          </p:val>
                                        </p:tav>
                                        <p:tav tm="100000">
                                          <p:val>
                                            <p:strVal val="#ppt_x"/>
                                          </p:val>
                                        </p:tav>
                                      </p:tavLst>
                                    </p:anim>
                                    <p:anim calcmode="lin" valueType="num">
                                      <p:cBhvr additive="base">
                                        <p:cTn id="7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4" grpId="0" animBg="1"/>
      <p:bldP spid="15" grpId="0" animBg="1"/>
      <p:bldP spid="16" grpId="0" animBg="1"/>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_1">
            <a:extLst>
              <a:ext uri="{FF2B5EF4-FFF2-40B4-BE49-F238E27FC236}">
                <a16:creationId xmlns:a16="http://schemas.microsoft.com/office/drawing/2014/main" id="{3A9C7868-7A7A-427B-86F7-7019B1B1AF5A}"/>
              </a:ext>
            </a:extLst>
          </p:cNvPr>
          <p:cNvGrpSpPr/>
          <p:nvPr/>
        </p:nvGrpSpPr>
        <p:grpSpPr>
          <a:xfrm>
            <a:off x="1753658" y="4377488"/>
            <a:ext cx="2142845" cy="1262178"/>
            <a:chOff x="800422" y="2736943"/>
            <a:chExt cx="1670404" cy="983901"/>
          </a:xfrm>
        </p:grpSpPr>
        <p:sp>
          <p:nvSpPr>
            <p:cNvPr id="6" name="矩形 5">
              <a:extLst>
                <a:ext uri="{FF2B5EF4-FFF2-40B4-BE49-F238E27FC236}">
                  <a16:creationId xmlns:a16="http://schemas.microsoft.com/office/drawing/2014/main" id="{66141486-36F7-4109-9C7C-5B0291D9C131}"/>
                </a:ext>
              </a:extLst>
            </p:cNvPr>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7" name="矩形 6">
              <a:extLst>
                <a:ext uri="{FF2B5EF4-FFF2-40B4-BE49-F238E27FC236}">
                  <a16:creationId xmlns:a16="http://schemas.microsoft.com/office/drawing/2014/main" id="{5B968161-DBD4-4045-A7BB-6C8D0831BB6C}"/>
                </a:ext>
              </a:extLst>
            </p:cNvPr>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9" name="_2">
            <a:extLst>
              <a:ext uri="{FF2B5EF4-FFF2-40B4-BE49-F238E27FC236}">
                <a16:creationId xmlns:a16="http://schemas.microsoft.com/office/drawing/2014/main" id="{832B5DFD-2F4A-4A17-8069-C8E29FF581A2}"/>
              </a:ext>
            </a:extLst>
          </p:cNvPr>
          <p:cNvGrpSpPr/>
          <p:nvPr/>
        </p:nvGrpSpPr>
        <p:grpSpPr>
          <a:xfrm>
            <a:off x="6252802" y="4377488"/>
            <a:ext cx="2142845" cy="1262178"/>
            <a:chOff x="800422" y="2736943"/>
            <a:chExt cx="1670404" cy="983901"/>
          </a:xfrm>
        </p:grpSpPr>
        <p:sp>
          <p:nvSpPr>
            <p:cNvPr id="10" name="矩形 9">
              <a:extLst>
                <a:ext uri="{FF2B5EF4-FFF2-40B4-BE49-F238E27FC236}">
                  <a16:creationId xmlns:a16="http://schemas.microsoft.com/office/drawing/2014/main" id="{770D198A-77C7-44D5-B3C1-A9AAFB912A9F}"/>
                </a:ext>
              </a:extLst>
            </p:cNvPr>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11" name="矩形 10">
              <a:extLst>
                <a:ext uri="{FF2B5EF4-FFF2-40B4-BE49-F238E27FC236}">
                  <a16:creationId xmlns:a16="http://schemas.microsoft.com/office/drawing/2014/main" id="{4DF6B373-4FD6-4753-A1F4-4A8A515887AD}"/>
                </a:ext>
              </a:extLst>
            </p:cNvPr>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12" name="_3">
            <a:extLst>
              <a:ext uri="{FF2B5EF4-FFF2-40B4-BE49-F238E27FC236}">
                <a16:creationId xmlns:a16="http://schemas.microsoft.com/office/drawing/2014/main" id="{D1E5B6C7-E739-45B8-B074-04A3E06BE458}"/>
              </a:ext>
            </a:extLst>
          </p:cNvPr>
          <p:cNvGrpSpPr/>
          <p:nvPr/>
        </p:nvGrpSpPr>
        <p:grpSpPr>
          <a:xfrm>
            <a:off x="3930660" y="2574478"/>
            <a:ext cx="2142845" cy="1262178"/>
            <a:chOff x="800422" y="2736943"/>
            <a:chExt cx="1670404" cy="983901"/>
          </a:xfrm>
        </p:grpSpPr>
        <p:sp>
          <p:nvSpPr>
            <p:cNvPr id="13" name="矩形 12">
              <a:extLst>
                <a:ext uri="{FF2B5EF4-FFF2-40B4-BE49-F238E27FC236}">
                  <a16:creationId xmlns:a16="http://schemas.microsoft.com/office/drawing/2014/main" id="{E8721688-482D-4D7C-A284-86B5456BB4FD}"/>
                </a:ext>
              </a:extLst>
            </p:cNvPr>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14" name="矩形 13">
              <a:extLst>
                <a:ext uri="{FF2B5EF4-FFF2-40B4-BE49-F238E27FC236}">
                  <a16:creationId xmlns:a16="http://schemas.microsoft.com/office/drawing/2014/main" id="{554D6394-2C41-41AA-B6A6-A39D2B14B345}"/>
                </a:ext>
              </a:extLst>
            </p:cNvPr>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15" name="_4">
            <a:extLst>
              <a:ext uri="{FF2B5EF4-FFF2-40B4-BE49-F238E27FC236}">
                <a16:creationId xmlns:a16="http://schemas.microsoft.com/office/drawing/2014/main" id="{56797C40-BBE3-417E-AFA1-F8BA9B7FDDE6}"/>
              </a:ext>
            </a:extLst>
          </p:cNvPr>
          <p:cNvGrpSpPr/>
          <p:nvPr/>
        </p:nvGrpSpPr>
        <p:grpSpPr>
          <a:xfrm>
            <a:off x="8662028" y="2574478"/>
            <a:ext cx="2142845" cy="1262178"/>
            <a:chOff x="800422" y="2736943"/>
            <a:chExt cx="1670404" cy="983901"/>
          </a:xfrm>
        </p:grpSpPr>
        <p:sp>
          <p:nvSpPr>
            <p:cNvPr id="16" name="矩形 15">
              <a:extLst>
                <a:ext uri="{FF2B5EF4-FFF2-40B4-BE49-F238E27FC236}">
                  <a16:creationId xmlns:a16="http://schemas.microsoft.com/office/drawing/2014/main" id="{8666C865-C7A0-4D7F-91A7-BB3A2FEA8A38}"/>
                </a:ext>
              </a:extLst>
            </p:cNvPr>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17" name="矩形 16">
              <a:extLst>
                <a:ext uri="{FF2B5EF4-FFF2-40B4-BE49-F238E27FC236}">
                  <a16:creationId xmlns:a16="http://schemas.microsoft.com/office/drawing/2014/main" id="{110DE378-71D7-44E3-B279-6DC379E2B807}"/>
                </a:ext>
              </a:extLst>
            </p:cNvPr>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18" name="_5">
            <a:extLst>
              <a:ext uri="{FF2B5EF4-FFF2-40B4-BE49-F238E27FC236}">
                <a16:creationId xmlns:a16="http://schemas.microsoft.com/office/drawing/2014/main" id="{638C7112-56E5-42DC-AD2B-86D53957E059}"/>
              </a:ext>
            </a:extLst>
          </p:cNvPr>
          <p:cNvGrpSpPr/>
          <p:nvPr/>
        </p:nvGrpSpPr>
        <p:grpSpPr>
          <a:xfrm>
            <a:off x="2149808" y="2767948"/>
            <a:ext cx="1126460" cy="1126738"/>
            <a:chOff x="701911" y="1144125"/>
            <a:chExt cx="707780" cy="707955"/>
          </a:xfrm>
          <a:effectLst/>
        </p:grpSpPr>
        <p:sp>
          <p:nvSpPr>
            <p:cNvPr id="19" name="Oval 53">
              <a:extLst>
                <a:ext uri="{FF2B5EF4-FFF2-40B4-BE49-F238E27FC236}">
                  <a16:creationId xmlns:a16="http://schemas.microsoft.com/office/drawing/2014/main" id="{4AF4D0DD-BEC6-406E-93D6-D5A9265F66CF}"/>
                </a:ext>
              </a:extLst>
            </p:cNvPr>
            <p:cNvSpPr>
              <a:spLocks noChangeArrowheads="1"/>
            </p:cNvSpPr>
            <p:nvPr/>
          </p:nvSpPr>
          <p:spPr bwMode="auto">
            <a:xfrm>
              <a:off x="701911" y="1144125"/>
              <a:ext cx="707780" cy="707955"/>
            </a:xfrm>
            <a:prstGeom prst="ellipse">
              <a:avLst/>
            </a:prstGeom>
            <a:solidFill>
              <a:srgbClr val="47BC72"/>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Freeform 586">
              <a:extLst>
                <a:ext uri="{FF2B5EF4-FFF2-40B4-BE49-F238E27FC236}">
                  <a16:creationId xmlns:a16="http://schemas.microsoft.com/office/drawing/2014/main" id="{CF0FBCE1-0C21-4034-9E87-08DEC538C966}"/>
                </a:ext>
              </a:extLst>
            </p:cNvPr>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grpSp>
        <p:nvGrpSpPr>
          <p:cNvPr id="21" name="_6">
            <a:extLst>
              <a:ext uri="{FF2B5EF4-FFF2-40B4-BE49-F238E27FC236}">
                <a16:creationId xmlns:a16="http://schemas.microsoft.com/office/drawing/2014/main" id="{57206C69-4D79-4217-921D-F86BBBCDF28B}"/>
              </a:ext>
            </a:extLst>
          </p:cNvPr>
          <p:cNvGrpSpPr/>
          <p:nvPr/>
        </p:nvGrpSpPr>
        <p:grpSpPr>
          <a:xfrm>
            <a:off x="4304225" y="4276750"/>
            <a:ext cx="1126460" cy="1126738"/>
            <a:chOff x="3275856" y="2948538"/>
            <a:chExt cx="878105" cy="878322"/>
          </a:xfrm>
          <a:effectLst/>
        </p:grpSpPr>
        <p:sp>
          <p:nvSpPr>
            <p:cNvPr id="22" name="Oval 53">
              <a:extLst>
                <a:ext uri="{FF2B5EF4-FFF2-40B4-BE49-F238E27FC236}">
                  <a16:creationId xmlns:a16="http://schemas.microsoft.com/office/drawing/2014/main" id="{B80D2B6B-86E8-4925-B5EF-A3AA2309C7B4}"/>
                </a:ext>
              </a:extLst>
            </p:cNvPr>
            <p:cNvSpPr>
              <a:spLocks noChangeArrowheads="1"/>
            </p:cNvSpPr>
            <p:nvPr/>
          </p:nvSpPr>
          <p:spPr bwMode="auto">
            <a:xfrm>
              <a:off x="3275856" y="2948538"/>
              <a:ext cx="878105" cy="878322"/>
            </a:xfrm>
            <a:prstGeom prst="ellipse">
              <a:avLst/>
            </a:prstGeom>
            <a:solidFill>
              <a:srgbClr val="E63A90"/>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3" name="Freeform 626">
              <a:extLst>
                <a:ext uri="{FF2B5EF4-FFF2-40B4-BE49-F238E27FC236}">
                  <a16:creationId xmlns:a16="http://schemas.microsoft.com/office/drawing/2014/main" id="{C03DBDEF-C2B9-422F-8E66-B6B9B1C79D15}"/>
                </a:ext>
              </a:extLst>
            </p:cNvPr>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grpSp>
        <p:nvGrpSpPr>
          <p:cNvPr id="24" name="_7">
            <a:extLst>
              <a:ext uri="{FF2B5EF4-FFF2-40B4-BE49-F238E27FC236}">
                <a16:creationId xmlns:a16="http://schemas.microsoft.com/office/drawing/2014/main" id="{E8DC9396-B43B-449A-A4F8-E65EAAD27F02}"/>
              </a:ext>
            </a:extLst>
          </p:cNvPr>
          <p:cNvGrpSpPr/>
          <p:nvPr/>
        </p:nvGrpSpPr>
        <p:grpSpPr>
          <a:xfrm>
            <a:off x="6511379" y="2767948"/>
            <a:ext cx="1126460" cy="1126738"/>
            <a:chOff x="5004048" y="1439736"/>
            <a:chExt cx="878105" cy="878322"/>
          </a:xfrm>
          <a:effectLst/>
        </p:grpSpPr>
        <p:sp>
          <p:nvSpPr>
            <p:cNvPr id="25" name="Oval 53">
              <a:extLst>
                <a:ext uri="{FF2B5EF4-FFF2-40B4-BE49-F238E27FC236}">
                  <a16:creationId xmlns:a16="http://schemas.microsoft.com/office/drawing/2014/main" id="{303ACD41-7C7D-4946-BFEF-1D7CA042CAFE}"/>
                </a:ext>
              </a:extLst>
            </p:cNvPr>
            <p:cNvSpPr>
              <a:spLocks noChangeArrowheads="1"/>
            </p:cNvSpPr>
            <p:nvPr/>
          </p:nvSpPr>
          <p:spPr bwMode="auto">
            <a:xfrm>
              <a:off x="5004048" y="1439736"/>
              <a:ext cx="878105" cy="878322"/>
            </a:xfrm>
            <a:prstGeom prst="ellipse">
              <a:avLst/>
            </a:prstGeom>
            <a:solidFill>
              <a:srgbClr val="47BC72"/>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Freeform 705">
              <a:extLst>
                <a:ext uri="{FF2B5EF4-FFF2-40B4-BE49-F238E27FC236}">
                  <a16:creationId xmlns:a16="http://schemas.microsoft.com/office/drawing/2014/main" id="{A6E3BDE3-7A1E-4408-B8C3-DFC959C1557D}"/>
                </a:ext>
              </a:extLst>
            </p:cNvPr>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grpSp>
        <p:nvGrpSpPr>
          <p:cNvPr id="27" name="_8">
            <a:extLst>
              <a:ext uri="{FF2B5EF4-FFF2-40B4-BE49-F238E27FC236}">
                <a16:creationId xmlns:a16="http://schemas.microsoft.com/office/drawing/2014/main" id="{AB32C821-B614-46E6-9486-E423927DC51A}"/>
              </a:ext>
            </a:extLst>
          </p:cNvPr>
          <p:cNvGrpSpPr/>
          <p:nvPr/>
        </p:nvGrpSpPr>
        <p:grpSpPr>
          <a:xfrm>
            <a:off x="9147917" y="4276750"/>
            <a:ext cx="1126460" cy="1126738"/>
            <a:chOff x="7089054" y="2948538"/>
            <a:chExt cx="878105" cy="878322"/>
          </a:xfrm>
          <a:effectLst/>
        </p:grpSpPr>
        <p:sp>
          <p:nvSpPr>
            <p:cNvPr id="28" name="Oval 53">
              <a:extLst>
                <a:ext uri="{FF2B5EF4-FFF2-40B4-BE49-F238E27FC236}">
                  <a16:creationId xmlns:a16="http://schemas.microsoft.com/office/drawing/2014/main" id="{E0E1D89B-D3B4-458E-A219-ECA15EB7608B}"/>
                </a:ext>
              </a:extLst>
            </p:cNvPr>
            <p:cNvSpPr>
              <a:spLocks noChangeArrowheads="1"/>
            </p:cNvSpPr>
            <p:nvPr/>
          </p:nvSpPr>
          <p:spPr bwMode="auto">
            <a:xfrm>
              <a:off x="7089054" y="2948538"/>
              <a:ext cx="878105" cy="878322"/>
            </a:xfrm>
            <a:prstGeom prst="ellipse">
              <a:avLst/>
            </a:prstGeom>
            <a:solidFill>
              <a:srgbClr val="E63A90"/>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Freeform 628">
              <a:extLst>
                <a:ext uri="{FF2B5EF4-FFF2-40B4-BE49-F238E27FC236}">
                  <a16:creationId xmlns:a16="http://schemas.microsoft.com/office/drawing/2014/main" id="{69E22946-9BB4-425C-952A-72625F5BFF64}"/>
                </a:ext>
              </a:extLst>
            </p:cNvPr>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spTree>
    <p:extLst>
      <p:ext uri="{BB962C8B-B14F-4D97-AF65-F5344CB8AC3E}">
        <p14:creationId xmlns:p14="http://schemas.microsoft.com/office/powerpoint/2010/main" val="29495660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6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9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265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p:stCondLst>
                              <p:cond delay="3150"/>
                            </p:stCondLst>
                            <p:childTnLst>
                              <p:par>
                                <p:cTn id="36" presetID="22" presetClass="entr" presetSubtype="1"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childTnLst>
                          </p:cTn>
                        </p:par>
                        <p:par>
                          <p:cTn id="39" fill="hold">
                            <p:stCondLst>
                              <p:cond delay="3650"/>
                            </p:stCondLst>
                            <p:childTnLst>
                              <p:par>
                                <p:cTn id="40" presetID="22" presetClass="entr" presetSubtype="4"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childTnLst>
                          </p:cTn>
                        </p:par>
                        <p:par>
                          <p:cTn id="43" fill="hold">
                            <p:stCondLst>
                              <p:cond delay="4150"/>
                            </p:stCondLst>
                            <p:childTnLst>
                              <p:par>
                                <p:cTn id="44" presetID="22" presetClass="entr" presetSubtype="1"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up)">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35" name="任意多边形 3">
            <a:extLst>
              <a:ext uri="{FF2B5EF4-FFF2-40B4-BE49-F238E27FC236}">
                <a16:creationId xmlns:a16="http://schemas.microsoft.com/office/drawing/2014/main" id="{8B871270-F647-4CA3-BFD2-5A640AE4C9D9}"/>
              </a:ext>
            </a:extLst>
          </p:cNvPr>
          <p:cNvSpPr/>
          <p:nvPr/>
        </p:nvSpPr>
        <p:spPr>
          <a:xfrm>
            <a:off x="3877462" y="44447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47BC7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任意多边形 4">
            <a:extLst>
              <a:ext uri="{FF2B5EF4-FFF2-40B4-BE49-F238E27FC236}">
                <a16:creationId xmlns:a16="http://schemas.microsoft.com/office/drawing/2014/main" id="{E3FAF4F2-E4E2-4D68-9571-F63BEFD38E59}"/>
              </a:ext>
            </a:extLst>
          </p:cNvPr>
          <p:cNvSpPr/>
          <p:nvPr/>
        </p:nvSpPr>
        <p:spPr>
          <a:xfrm>
            <a:off x="8211031" y="44447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47BC7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5">
            <a:extLst>
              <a:ext uri="{FF2B5EF4-FFF2-40B4-BE49-F238E27FC236}">
                <a16:creationId xmlns:a16="http://schemas.microsoft.com/office/drawing/2014/main" id="{0EDB7AAF-3682-4CA7-B3D0-EE70C1CD7182}"/>
              </a:ext>
            </a:extLst>
          </p:cNvPr>
          <p:cNvSpPr/>
          <p:nvPr/>
        </p:nvSpPr>
        <p:spPr>
          <a:xfrm flipV="1">
            <a:off x="1729191" y="19063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rgbClr val="E63A9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6">
            <a:extLst>
              <a:ext uri="{FF2B5EF4-FFF2-40B4-BE49-F238E27FC236}">
                <a16:creationId xmlns:a16="http://schemas.microsoft.com/office/drawing/2014/main" id="{E30E4AFD-4EA0-4113-9C86-7894916563C2}"/>
              </a:ext>
            </a:extLst>
          </p:cNvPr>
          <p:cNvSpPr/>
          <p:nvPr/>
        </p:nvSpPr>
        <p:spPr>
          <a:xfrm flipV="1">
            <a:off x="6062760" y="19063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rgbClr val="E63A9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9" name="组合 38">
            <a:extLst>
              <a:ext uri="{FF2B5EF4-FFF2-40B4-BE49-F238E27FC236}">
                <a16:creationId xmlns:a16="http://schemas.microsoft.com/office/drawing/2014/main" id="{5CB77FB1-49A7-4D84-8461-B2BBE3FB6D2C}"/>
              </a:ext>
            </a:extLst>
          </p:cNvPr>
          <p:cNvGrpSpPr/>
          <p:nvPr/>
        </p:nvGrpSpPr>
        <p:grpSpPr>
          <a:xfrm>
            <a:off x="9077368" y="5356529"/>
            <a:ext cx="427622" cy="448285"/>
            <a:chOff x="7002627" y="828237"/>
            <a:chExt cx="444697" cy="466185"/>
          </a:xfrm>
          <a:solidFill>
            <a:srgbClr val="47BC72"/>
          </a:solidFill>
          <a:effectLst/>
        </p:grpSpPr>
        <p:sp>
          <p:nvSpPr>
            <p:cNvPr id="40" name="Freeform 11">
              <a:extLst>
                <a:ext uri="{FF2B5EF4-FFF2-40B4-BE49-F238E27FC236}">
                  <a16:creationId xmlns:a16="http://schemas.microsoft.com/office/drawing/2014/main" id="{A5556E62-C077-492A-999B-DB015228096D}"/>
                </a:ext>
              </a:extLst>
            </p:cNvPr>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1" name="Freeform 12">
              <a:extLst>
                <a:ext uri="{FF2B5EF4-FFF2-40B4-BE49-F238E27FC236}">
                  <a16:creationId xmlns:a16="http://schemas.microsoft.com/office/drawing/2014/main" id="{C8768C50-40C0-4723-8958-683083B1775C}"/>
                </a:ext>
              </a:extLst>
            </p:cNvPr>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2" name="Freeform 13">
              <a:extLst>
                <a:ext uri="{FF2B5EF4-FFF2-40B4-BE49-F238E27FC236}">
                  <a16:creationId xmlns:a16="http://schemas.microsoft.com/office/drawing/2014/main" id="{1690A1C4-68CC-41EE-BAEE-C6424A0319CD}"/>
                </a:ext>
              </a:extLst>
            </p:cNvPr>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3" name="Freeform 14">
              <a:extLst>
                <a:ext uri="{FF2B5EF4-FFF2-40B4-BE49-F238E27FC236}">
                  <a16:creationId xmlns:a16="http://schemas.microsoft.com/office/drawing/2014/main" id="{D57D0A0D-EFA9-4EF3-98E1-A91923DA4FB1}"/>
                </a:ext>
              </a:extLst>
            </p:cNvPr>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4" name="Freeform 15">
              <a:extLst>
                <a:ext uri="{FF2B5EF4-FFF2-40B4-BE49-F238E27FC236}">
                  <a16:creationId xmlns:a16="http://schemas.microsoft.com/office/drawing/2014/main" id="{24ACF463-7BF1-4FE9-A176-A706FE114BA6}"/>
                </a:ext>
              </a:extLst>
            </p:cNvPr>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5" name="Freeform 16">
              <a:extLst>
                <a:ext uri="{FF2B5EF4-FFF2-40B4-BE49-F238E27FC236}">
                  <a16:creationId xmlns:a16="http://schemas.microsoft.com/office/drawing/2014/main" id="{0773322D-F9A3-40C4-A171-139952EA359D}"/>
                </a:ext>
              </a:extLst>
            </p:cNvPr>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6" name="Freeform 17">
              <a:extLst>
                <a:ext uri="{FF2B5EF4-FFF2-40B4-BE49-F238E27FC236}">
                  <a16:creationId xmlns:a16="http://schemas.microsoft.com/office/drawing/2014/main" id="{C8C1AAE3-BB0A-4FD0-A664-994740755577}"/>
                </a:ext>
              </a:extLst>
            </p:cNvPr>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7" name="Freeform 18">
              <a:extLst>
                <a:ext uri="{FF2B5EF4-FFF2-40B4-BE49-F238E27FC236}">
                  <a16:creationId xmlns:a16="http://schemas.microsoft.com/office/drawing/2014/main" id="{792B4AA8-161C-48B7-98BF-91CD49BB5C5C}"/>
                </a:ext>
              </a:extLst>
            </p:cNvPr>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48" name="组合 47">
            <a:extLst>
              <a:ext uri="{FF2B5EF4-FFF2-40B4-BE49-F238E27FC236}">
                <a16:creationId xmlns:a16="http://schemas.microsoft.com/office/drawing/2014/main" id="{D6BF5551-BCA7-4CF0-AF39-58CFEB6E97A9}"/>
              </a:ext>
            </a:extLst>
          </p:cNvPr>
          <p:cNvGrpSpPr>
            <a:grpSpLocks noChangeAspect="1"/>
          </p:cNvGrpSpPr>
          <p:nvPr/>
        </p:nvGrpSpPr>
        <p:grpSpPr>
          <a:xfrm>
            <a:off x="2582411" y="2301705"/>
            <a:ext cx="351981" cy="393631"/>
            <a:chOff x="5999255" y="3275006"/>
            <a:chExt cx="402656" cy="450303"/>
          </a:xfrm>
          <a:solidFill>
            <a:srgbClr val="E63A90"/>
          </a:solidFill>
          <a:effectLst/>
        </p:grpSpPr>
        <p:sp>
          <p:nvSpPr>
            <p:cNvPr id="49" name="Freeform 108">
              <a:extLst>
                <a:ext uri="{FF2B5EF4-FFF2-40B4-BE49-F238E27FC236}">
                  <a16:creationId xmlns:a16="http://schemas.microsoft.com/office/drawing/2014/main" id="{AD32F354-B019-4B4B-9E8C-63A07D4F48F7}"/>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109">
              <a:extLst>
                <a:ext uri="{FF2B5EF4-FFF2-40B4-BE49-F238E27FC236}">
                  <a16:creationId xmlns:a16="http://schemas.microsoft.com/office/drawing/2014/main" id="{2A9D07C0-526F-42C3-9AAB-8868FAB57AE5}"/>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110">
              <a:extLst>
                <a:ext uri="{FF2B5EF4-FFF2-40B4-BE49-F238E27FC236}">
                  <a16:creationId xmlns:a16="http://schemas.microsoft.com/office/drawing/2014/main" id="{7A278314-2648-4B2B-A12C-968FADBF71CB}"/>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111">
              <a:extLst>
                <a:ext uri="{FF2B5EF4-FFF2-40B4-BE49-F238E27FC236}">
                  <a16:creationId xmlns:a16="http://schemas.microsoft.com/office/drawing/2014/main" id="{57E846DC-4B80-4F4D-B1A9-04D08EABE734}"/>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112">
              <a:extLst>
                <a:ext uri="{FF2B5EF4-FFF2-40B4-BE49-F238E27FC236}">
                  <a16:creationId xmlns:a16="http://schemas.microsoft.com/office/drawing/2014/main" id="{77DB7422-E997-4E5D-B289-2C39FD38B394}"/>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4" name="组合 53">
            <a:extLst>
              <a:ext uri="{FF2B5EF4-FFF2-40B4-BE49-F238E27FC236}">
                <a16:creationId xmlns:a16="http://schemas.microsoft.com/office/drawing/2014/main" id="{FB652ED4-C6BF-422B-B74B-3BD072CBF3C8}"/>
              </a:ext>
            </a:extLst>
          </p:cNvPr>
          <p:cNvGrpSpPr/>
          <p:nvPr/>
        </p:nvGrpSpPr>
        <p:grpSpPr>
          <a:xfrm>
            <a:off x="4744114" y="5477193"/>
            <a:ext cx="322827" cy="319497"/>
            <a:chOff x="6967126" y="4092464"/>
            <a:chExt cx="453105" cy="448433"/>
          </a:xfrm>
          <a:solidFill>
            <a:srgbClr val="47BC72"/>
          </a:solidFill>
          <a:effectLst/>
        </p:grpSpPr>
        <p:sp>
          <p:nvSpPr>
            <p:cNvPr id="55" name="Freeform 136">
              <a:extLst>
                <a:ext uri="{FF2B5EF4-FFF2-40B4-BE49-F238E27FC236}">
                  <a16:creationId xmlns:a16="http://schemas.microsoft.com/office/drawing/2014/main" id="{01351887-52E5-4975-A5E3-DD74AE3FCB60}"/>
                </a:ext>
              </a:extLst>
            </p:cNvPr>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56" name="Freeform 137">
              <a:extLst>
                <a:ext uri="{FF2B5EF4-FFF2-40B4-BE49-F238E27FC236}">
                  <a16:creationId xmlns:a16="http://schemas.microsoft.com/office/drawing/2014/main" id="{E4F68BF4-774F-4945-8BD6-16B5BEFE6A94}"/>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57" name="组合 56">
            <a:extLst>
              <a:ext uri="{FF2B5EF4-FFF2-40B4-BE49-F238E27FC236}">
                <a16:creationId xmlns:a16="http://schemas.microsoft.com/office/drawing/2014/main" id="{BC43A4BF-0E05-49D7-8332-F2D8D1FF58E7}"/>
              </a:ext>
            </a:extLst>
          </p:cNvPr>
          <p:cNvGrpSpPr/>
          <p:nvPr/>
        </p:nvGrpSpPr>
        <p:grpSpPr>
          <a:xfrm>
            <a:off x="6936769" y="2292273"/>
            <a:ext cx="336252" cy="361860"/>
            <a:chOff x="7005429" y="4859473"/>
            <a:chExt cx="466184" cy="501686"/>
          </a:xfrm>
          <a:solidFill>
            <a:srgbClr val="E63A90"/>
          </a:solidFill>
          <a:effectLst/>
        </p:grpSpPr>
        <p:sp>
          <p:nvSpPr>
            <p:cNvPr id="58" name="Freeform 154">
              <a:extLst>
                <a:ext uri="{FF2B5EF4-FFF2-40B4-BE49-F238E27FC236}">
                  <a16:creationId xmlns:a16="http://schemas.microsoft.com/office/drawing/2014/main" id="{F8881099-113A-47CA-A111-BA8F440039DF}"/>
                </a:ext>
              </a:extLst>
            </p:cNvPr>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Rectangle 155">
              <a:extLst>
                <a:ext uri="{FF2B5EF4-FFF2-40B4-BE49-F238E27FC236}">
                  <a16:creationId xmlns:a16="http://schemas.microsoft.com/office/drawing/2014/main" id="{2ED4A14A-7CCA-4A48-AB18-3735A2B92367}"/>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156">
              <a:extLst>
                <a:ext uri="{FF2B5EF4-FFF2-40B4-BE49-F238E27FC236}">
                  <a16:creationId xmlns:a16="http://schemas.microsoft.com/office/drawing/2014/main" id="{B164EB73-8E59-4D62-B4F7-BDBA36633C53}"/>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157">
              <a:extLst>
                <a:ext uri="{FF2B5EF4-FFF2-40B4-BE49-F238E27FC236}">
                  <a16:creationId xmlns:a16="http://schemas.microsoft.com/office/drawing/2014/main" id="{73A6F47E-9247-4C4C-A26E-76DA4A8D9031}"/>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158">
              <a:extLst>
                <a:ext uri="{FF2B5EF4-FFF2-40B4-BE49-F238E27FC236}">
                  <a16:creationId xmlns:a16="http://schemas.microsoft.com/office/drawing/2014/main" id="{4B08E205-414E-4475-BA0D-0512AF268134}"/>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3" name="文本框 85">
            <a:extLst>
              <a:ext uri="{FF2B5EF4-FFF2-40B4-BE49-F238E27FC236}">
                <a16:creationId xmlns:a16="http://schemas.microsoft.com/office/drawing/2014/main" id="{C4404A82-F37D-4440-B359-8550BE3398DF}"/>
              </a:ext>
            </a:extLst>
          </p:cNvPr>
          <p:cNvSpPr txBox="1"/>
          <p:nvPr/>
        </p:nvSpPr>
        <p:spPr>
          <a:xfrm>
            <a:off x="1683889" y="4691461"/>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64" name="文本框 86">
            <a:extLst>
              <a:ext uri="{FF2B5EF4-FFF2-40B4-BE49-F238E27FC236}">
                <a16:creationId xmlns:a16="http://schemas.microsoft.com/office/drawing/2014/main" id="{426361ED-4078-432D-80FA-37AEBA71E571}"/>
              </a:ext>
            </a:extLst>
          </p:cNvPr>
          <p:cNvSpPr txBox="1"/>
          <p:nvPr/>
        </p:nvSpPr>
        <p:spPr>
          <a:xfrm>
            <a:off x="3885759" y="2527469"/>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65" name="文本框 87">
            <a:extLst>
              <a:ext uri="{FF2B5EF4-FFF2-40B4-BE49-F238E27FC236}">
                <a16:creationId xmlns:a16="http://schemas.microsoft.com/office/drawing/2014/main" id="{A77AAB38-63DE-416B-AC25-AB85DFAA9AE5}"/>
              </a:ext>
            </a:extLst>
          </p:cNvPr>
          <p:cNvSpPr txBox="1"/>
          <p:nvPr/>
        </p:nvSpPr>
        <p:spPr>
          <a:xfrm>
            <a:off x="6022518" y="4691461"/>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66" name="文本框 88">
            <a:extLst>
              <a:ext uri="{FF2B5EF4-FFF2-40B4-BE49-F238E27FC236}">
                <a16:creationId xmlns:a16="http://schemas.microsoft.com/office/drawing/2014/main" id="{D1A5FA15-74E6-4566-90A5-210604EB48BE}"/>
              </a:ext>
            </a:extLst>
          </p:cNvPr>
          <p:cNvSpPr txBox="1"/>
          <p:nvPr/>
        </p:nvSpPr>
        <p:spPr>
          <a:xfrm>
            <a:off x="8100866" y="2538903"/>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cxnSp>
        <p:nvCxnSpPr>
          <p:cNvPr id="67" name="直接连接符 66">
            <a:extLst>
              <a:ext uri="{FF2B5EF4-FFF2-40B4-BE49-F238E27FC236}">
                <a16:creationId xmlns:a16="http://schemas.microsoft.com/office/drawing/2014/main" id="{32EFD67C-1DB3-417B-87C3-E01FAAC2DB80}"/>
              </a:ext>
            </a:extLst>
          </p:cNvPr>
          <p:cNvCxnSpPr/>
          <p:nvPr/>
        </p:nvCxnSpPr>
        <p:spPr>
          <a:xfrm>
            <a:off x="2744591" y="39249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68" name="椭圆 67">
            <a:extLst>
              <a:ext uri="{FF2B5EF4-FFF2-40B4-BE49-F238E27FC236}">
                <a16:creationId xmlns:a16="http://schemas.microsoft.com/office/drawing/2014/main" id="{FC826CC6-3136-429D-9DA0-93ACE7BDA8A9}"/>
              </a:ext>
            </a:extLst>
          </p:cNvPr>
          <p:cNvSpPr>
            <a:spLocks noChangeAspect="1"/>
          </p:cNvSpPr>
          <p:nvPr/>
        </p:nvSpPr>
        <p:spPr>
          <a:xfrm>
            <a:off x="2696795" y="38513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id="{CAB4E316-01B4-4D8C-A9F1-E971360A3573}"/>
              </a:ext>
            </a:extLst>
          </p:cNvPr>
          <p:cNvSpPr>
            <a:spLocks noChangeAspect="1"/>
          </p:cNvSpPr>
          <p:nvPr/>
        </p:nvSpPr>
        <p:spPr>
          <a:xfrm>
            <a:off x="2696795" y="44312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0" name="直接连接符 69">
            <a:extLst>
              <a:ext uri="{FF2B5EF4-FFF2-40B4-BE49-F238E27FC236}">
                <a16:creationId xmlns:a16="http://schemas.microsoft.com/office/drawing/2014/main" id="{3749D6DD-2650-4CE0-AB4C-9F987467A63E}"/>
              </a:ext>
            </a:extLst>
          </p:cNvPr>
          <p:cNvCxnSpPr/>
          <p:nvPr/>
        </p:nvCxnSpPr>
        <p:spPr>
          <a:xfrm>
            <a:off x="7087647" y="39318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71" name="椭圆 70">
            <a:extLst>
              <a:ext uri="{FF2B5EF4-FFF2-40B4-BE49-F238E27FC236}">
                <a16:creationId xmlns:a16="http://schemas.microsoft.com/office/drawing/2014/main" id="{011D4291-6D12-4BEE-A1EA-A13E72826AB0}"/>
              </a:ext>
            </a:extLst>
          </p:cNvPr>
          <p:cNvSpPr>
            <a:spLocks noChangeAspect="1"/>
          </p:cNvSpPr>
          <p:nvPr/>
        </p:nvSpPr>
        <p:spPr>
          <a:xfrm>
            <a:off x="7039851" y="38582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id="{01F1D940-BAE2-4142-8706-9084C0EBCB08}"/>
              </a:ext>
            </a:extLst>
          </p:cNvPr>
          <p:cNvSpPr>
            <a:spLocks noChangeAspect="1"/>
          </p:cNvSpPr>
          <p:nvPr/>
        </p:nvSpPr>
        <p:spPr>
          <a:xfrm>
            <a:off x="7039851" y="44381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a:extLst>
              <a:ext uri="{FF2B5EF4-FFF2-40B4-BE49-F238E27FC236}">
                <a16:creationId xmlns:a16="http://schemas.microsoft.com/office/drawing/2014/main" id="{1ADBC5FE-05E0-4A7F-8119-EBF0FBC6B3AC}"/>
              </a:ext>
            </a:extLst>
          </p:cNvPr>
          <p:cNvCxnSpPr/>
          <p:nvPr/>
        </p:nvCxnSpPr>
        <p:spPr>
          <a:xfrm>
            <a:off x="4914336" y="36535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74" name="椭圆 73">
            <a:extLst>
              <a:ext uri="{FF2B5EF4-FFF2-40B4-BE49-F238E27FC236}">
                <a16:creationId xmlns:a16="http://schemas.microsoft.com/office/drawing/2014/main" id="{E523C0D3-A504-44CC-A3F5-1C59B22A68E4}"/>
              </a:ext>
            </a:extLst>
          </p:cNvPr>
          <p:cNvSpPr>
            <a:spLocks noChangeAspect="1"/>
          </p:cNvSpPr>
          <p:nvPr/>
        </p:nvSpPr>
        <p:spPr>
          <a:xfrm>
            <a:off x="4866540" y="35800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id="{E7A2D91E-F115-47EE-A641-CBC47C79574D}"/>
              </a:ext>
            </a:extLst>
          </p:cNvPr>
          <p:cNvSpPr>
            <a:spLocks noChangeAspect="1"/>
          </p:cNvSpPr>
          <p:nvPr/>
        </p:nvSpPr>
        <p:spPr>
          <a:xfrm>
            <a:off x="4866540" y="41599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a:extLst>
              <a:ext uri="{FF2B5EF4-FFF2-40B4-BE49-F238E27FC236}">
                <a16:creationId xmlns:a16="http://schemas.microsoft.com/office/drawing/2014/main" id="{C128A665-E71C-486F-96C7-540C413E31EA}"/>
              </a:ext>
            </a:extLst>
          </p:cNvPr>
          <p:cNvCxnSpPr/>
          <p:nvPr/>
        </p:nvCxnSpPr>
        <p:spPr>
          <a:xfrm>
            <a:off x="9223819" y="36572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77" name="椭圆 76">
            <a:extLst>
              <a:ext uri="{FF2B5EF4-FFF2-40B4-BE49-F238E27FC236}">
                <a16:creationId xmlns:a16="http://schemas.microsoft.com/office/drawing/2014/main" id="{976C4383-33FC-4524-A796-D7DE3153022F}"/>
              </a:ext>
            </a:extLst>
          </p:cNvPr>
          <p:cNvSpPr>
            <a:spLocks noChangeAspect="1"/>
          </p:cNvSpPr>
          <p:nvPr/>
        </p:nvSpPr>
        <p:spPr>
          <a:xfrm>
            <a:off x="9176023" y="35837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a16="http://schemas.microsoft.com/office/drawing/2014/main" id="{B7D1893C-2B84-4462-955A-9E98928BA01D}"/>
              </a:ext>
            </a:extLst>
          </p:cNvPr>
          <p:cNvSpPr>
            <a:spLocks noChangeAspect="1"/>
          </p:cNvSpPr>
          <p:nvPr/>
        </p:nvSpPr>
        <p:spPr>
          <a:xfrm>
            <a:off x="9176023" y="41636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747749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1000"/>
                                        <p:tgtEl>
                                          <p:spTgt spid="37"/>
                                        </p:tgtEl>
                                      </p:cBhvr>
                                    </p:animEffect>
                                    <p:anim calcmode="lin" valueType="num">
                                      <p:cBhvr>
                                        <p:cTn id="24" dur="1000" fill="hold"/>
                                        <p:tgtEl>
                                          <p:spTgt spid="37"/>
                                        </p:tgtEl>
                                        <p:attrNameLst>
                                          <p:attrName>ppt_x</p:attrName>
                                        </p:attrNameLst>
                                      </p:cBhvr>
                                      <p:tavLst>
                                        <p:tav tm="0">
                                          <p:val>
                                            <p:strVal val="#ppt_x"/>
                                          </p:val>
                                        </p:tav>
                                        <p:tav tm="100000">
                                          <p:val>
                                            <p:strVal val="#ppt_x"/>
                                          </p:val>
                                        </p:tav>
                                      </p:tavLst>
                                    </p:anim>
                                    <p:anim calcmode="lin" valueType="num">
                                      <p:cBhvr>
                                        <p:cTn id="25" dur="1000" fill="hold"/>
                                        <p:tgtEl>
                                          <p:spTgt spid="3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1000"/>
                                        <p:tgtEl>
                                          <p:spTgt spid="38"/>
                                        </p:tgtEl>
                                      </p:cBhvr>
                                    </p:animEffect>
                                    <p:anim calcmode="lin" valueType="num">
                                      <p:cBhvr>
                                        <p:cTn id="29" dur="1000" fill="hold"/>
                                        <p:tgtEl>
                                          <p:spTgt spid="38"/>
                                        </p:tgtEl>
                                        <p:attrNameLst>
                                          <p:attrName>ppt_x</p:attrName>
                                        </p:attrNameLst>
                                      </p:cBhvr>
                                      <p:tavLst>
                                        <p:tav tm="0">
                                          <p:val>
                                            <p:strVal val="#ppt_x"/>
                                          </p:val>
                                        </p:tav>
                                        <p:tav tm="100000">
                                          <p:val>
                                            <p:strVal val="#ppt_x"/>
                                          </p:val>
                                        </p:tav>
                                      </p:tavLst>
                                    </p:anim>
                                    <p:anim calcmode="lin" valueType="num">
                                      <p:cBhvr>
                                        <p:cTn id="30" dur="1000" fill="hold"/>
                                        <p:tgtEl>
                                          <p:spTgt spid="3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anim calcmode="lin" valueType="num">
                                      <p:cBhvr>
                                        <p:cTn id="34" dur="1000" fill="hold"/>
                                        <p:tgtEl>
                                          <p:spTgt spid="39"/>
                                        </p:tgtEl>
                                        <p:attrNameLst>
                                          <p:attrName>ppt_x</p:attrName>
                                        </p:attrNameLst>
                                      </p:cBhvr>
                                      <p:tavLst>
                                        <p:tav tm="0">
                                          <p:val>
                                            <p:strVal val="#ppt_x"/>
                                          </p:val>
                                        </p:tav>
                                        <p:tav tm="100000">
                                          <p:val>
                                            <p:strVal val="#ppt_x"/>
                                          </p:val>
                                        </p:tav>
                                      </p:tavLst>
                                    </p:anim>
                                    <p:anim calcmode="lin" valueType="num">
                                      <p:cBhvr>
                                        <p:cTn id="35" dur="1000" fill="hold"/>
                                        <p:tgtEl>
                                          <p:spTgt spid="3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1000"/>
                                        <p:tgtEl>
                                          <p:spTgt spid="48"/>
                                        </p:tgtEl>
                                      </p:cBhvr>
                                    </p:animEffect>
                                    <p:anim calcmode="lin" valueType="num">
                                      <p:cBhvr>
                                        <p:cTn id="39" dur="1000" fill="hold"/>
                                        <p:tgtEl>
                                          <p:spTgt spid="48"/>
                                        </p:tgtEl>
                                        <p:attrNameLst>
                                          <p:attrName>ppt_x</p:attrName>
                                        </p:attrNameLst>
                                      </p:cBhvr>
                                      <p:tavLst>
                                        <p:tav tm="0">
                                          <p:val>
                                            <p:strVal val="#ppt_x"/>
                                          </p:val>
                                        </p:tav>
                                        <p:tav tm="100000">
                                          <p:val>
                                            <p:strVal val="#ppt_x"/>
                                          </p:val>
                                        </p:tav>
                                      </p:tavLst>
                                    </p:anim>
                                    <p:anim calcmode="lin" valueType="num">
                                      <p:cBhvr>
                                        <p:cTn id="40" dur="1000" fill="hold"/>
                                        <p:tgtEl>
                                          <p:spTgt spid="4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fade">
                                      <p:cBhvr>
                                        <p:cTn id="48" dur="1000"/>
                                        <p:tgtEl>
                                          <p:spTgt spid="57"/>
                                        </p:tgtEl>
                                      </p:cBhvr>
                                    </p:animEffect>
                                    <p:anim calcmode="lin" valueType="num">
                                      <p:cBhvr>
                                        <p:cTn id="49" dur="1000" fill="hold"/>
                                        <p:tgtEl>
                                          <p:spTgt spid="57"/>
                                        </p:tgtEl>
                                        <p:attrNameLst>
                                          <p:attrName>ppt_x</p:attrName>
                                        </p:attrNameLst>
                                      </p:cBhvr>
                                      <p:tavLst>
                                        <p:tav tm="0">
                                          <p:val>
                                            <p:strVal val="#ppt_x"/>
                                          </p:val>
                                        </p:tav>
                                        <p:tav tm="100000">
                                          <p:val>
                                            <p:strVal val="#ppt_x"/>
                                          </p:val>
                                        </p:tav>
                                      </p:tavLst>
                                    </p:anim>
                                    <p:anim calcmode="lin" valueType="num">
                                      <p:cBhvr>
                                        <p:cTn id="50" dur="1000" fill="hold"/>
                                        <p:tgtEl>
                                          <p:spTgt spid="5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fade">
                                      <p:cBhvr>
                                        <p:cTn id="53" dur="1000"/>
                                        <p:tgtEl>
                                          <p:spTgt spid="63"/>
                                        </p:tgtEl>
                                      </p:cBhvr>
                                    </p:animEffect>
                                    <p:anim calcmode="lin" valueType="num">
                                      <p:cBhvr>
                                        <p:cTn id="54" dur="1000" fill="hold"/>
                                        <p:tgtEl>
                                          <p:spTgt spid="63"/>
                                        </p:tgtEl>
                                        <p:attrNameLst>
                                          <p:attrName>ppt_x</p:attrName>
                                        </p:attrNameLst>
                                      </p:cBhvr>
                                      <p:tavLst>
                                        <p:tav tm="0">
                                          <p:val>
                                            <p:strVal val="#ppt_x"/>
                                          </p:val>
                                        </p:tav>
                                        <p:tav tm="100000">
                                          <p:val>
                                            <p:strVal val="#ppt_x"/>
                                          </p:val>
                                        </p:tav>
                                      </p:tavLst>
                                    </p:anim>
                                    <p:anim calcmode="lin" valueType="num">
                                      <p:cBhvr>
                                        <p:cTn id="55" dur="1000" fill="hold"/>
                                        <p:tgtEl>
                                          <p:spTgt spid="6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1000"/>
                                        <p:tgtEl>
                                          <p:spTgt spid="64"/>
                                        </p:tgtEl>
                                      </p:cBhvr>
                                    </p:animEffect>
                                    <p:anim calcmode="lin" valueType="num">
                                      <p:cBhvr>
                                        <p:cTn id="59" dur="1000" fill="hold"/>
                                        <p:tgtEl>
                                          <p:spTgt spid="64"/>
                                        </p:tgtEl>
                                        <p:attrNameLst>
                                          <p:attrName>ppt_x</p:attrName>
                                        </p:attrNameLst>
                                      </p:cBhvr>
                                      <p:tavLst>
                                        <p:tav tm="0">
                                          <p:val>
                                            <p:strVal val="#ppt_x"/>
                                          </p:val>
                                        </p:tav>
                                        <p:tav tm="100000">
                                          <p:val>
                                            <p:strVal val="#ppt_x"/>
                                          </p:val>
                                        </p:tav>
                                      </p:tavLst>
                                    </p:anim>
                                    <p:anim calcmode="lin" valueType="num">
                                      <p:cBhvr>
                                        <p:cTn id="60" dur="1000" fill="hold"/>
                                        <p:tgtEl>
                                          <p:spTgt spid="6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1000"/>
                                        <p:tgtEl>
                                          <p:spTgt spid="65"/>
                                        </p:tgtEl>
                                      </p:cBhvr>
                                    </p:animEffect>
                                    <p:anim calcmode="lin" valueType="num">
                                      <p:cBhvr>
                                        <p:cTn id="64" dur="1000" fill="hold"/>
                                        <p:tgtEl>
                                          <p:spTgt spid="65"/>
                                        </p:tgtEl>
                                        <p:attrNameLst>
                                          <p:attrName>ppt_x</p:attrName>
                                        </p:attrNameLst>
                                      </p:cBhvr>
                                      <p:tavLst>
                                        <p:tav tm="0">
                                          <p:val>
                                            <p:strVal val="#ppt_x"/>
                                          </p:val>
                                        </p:tav>
                                        <p:tav tm="100000">
                                          <p:val>
                                            <p:strVal val="#ppt_x"/>
                                          </p:val>
                                        </p:tav>
                                      </p:tavLst>
                                    </p:anim>
                                    <p:anim calcmode="lin" valueType="num">
                                      <p:cBhvr>
                                        <p:cTn id="65" dur="1000" fill="hold"/>
                                        <p:tgtEl>
                                          <p:spTgt spid="6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fade">
                                      <p:cBhvr>
                                        <p:cTn id="68" dur="1000"/>
                                        <p:tgtEl>
                                          <p:spTgt spid="66"/>
                                        </p:tgtEl>
                                      </p:cBhvr>
                                    </p:animEffect>
                                    <p:anim calcmode="lin" valueType="num">
                                      <p:cBhvr>
                                        <p:cTn id="69" dur="1000" fill="hold"/>
                                        <p:tgtEl>
                                          <p:spTgt spid="66"/>
                                        </p:tgtEl>
                                        <p:attrNameLst>
                                          <p:attrName>ppt_x</p:attrName>
                                        </p:attrNameLst>
                                      </p:cBhvr>
                                      <p:tavLst>
                                        <p:tav tm="0">
                                          <p:val>
                                            <p:strVal val="#ppt_x"/>
                                          </p:val>
                                        </p:tav>
                                        <p:tav tm="100000">
                                          <p:val>
                                            <p:strVal val="#ppt_x"/>
                                          </p:val>
                                        </p:tav>
                                      </p:tavLst>
                                    </p:anim>
                                    <p:anim calcmode="lin" valueType="num">
                                      <p:cBhvr>
                                        <p:cTn id="70" dur="1000" fill="hold"/>
                                        <p:tgtEl>
                                          <p:spTgt spid="66"/>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1000"/>
                                        <p:tgtEl>
                                          <p:spTgt spid="67"/>
                                        </p:tgtEl>
                                      </p:cBhvr>
                                    </p:animEffect>
                                    <p:anim calcmode="lin" valueType="num">
                                      <p:cBhvr>
                                        <p:cTn id="74" dur="1000" fill="hold"/>
                                        <p:tgtEl>
                                          <p:spTgt spid="67"/>
                                        </p:tgtEl>
                                        <p:attrNameLst>
                                          <p:attrName>ppt_x</p:attrName>
                                        </p:attrNameLst>
                                      </p:cBhvr>
                                      <p:tavLst>
                                        <p:tav tm="0">
                                          <p:val>
                                            <p:strVal val="#ppt_x"/>
                                          </p:val>
                                        </p:tav>
                                        <p:tav tm="100000">
                                          <p:val>
                                            <p:strVal val="#ppt_x"/>
                                          </p:val>
                                        </p:tav>
                                      </p:tavLst>
                                    </p:anim>
                                    <p:anim calcmode="lin" valueType="num">
                                      <p:cBhvr>
                                        <p:cTn id="75" dur="1000" fill="hold"/>
                                        <p:tgtEl>
                                          <p:spTgt spid="6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1000"/>
                                        <p:tgtEl>
                                          <p:spTgt spid="69"/>
                                        </p:tgtEl>
                                      </p:cBhvr>
                                    </p:animEffect>
                                    <p:anim calcmode="lin" valueType="num">
                                      <p:cBhvr>
                                        <p:cTn id="84" dur="1000" fill="hold"/>
                                        <p:tgtEl>
                                          <p:spTgt spid="69"/>
                                        </p:tgtEl>
                                        <p:attrNameLst>
                                          <p:attrName>ppt_x</p:attrName>
                                        </p:attrNameLst>
                                      </p:cBhvr>
                                      <p:tavLst>
                                        <p:tav tm="0">
                                          <p:val>
                                            <p:strVal val="#ppt_x"/>
                                          </p:val>
                                        </p:tav>
                                        <p:tav tm="100000">
                                          <p:val>
                                            <p:strVal val="#ppt_x"/>
                                          </p:val>
                                        </p:tav>
                                      </p:tavLst>
                                    </p:anim>
                                    <p:anim calcmode="lin" valueType="num">
                                      <p:cBhvr>
                                        <p:cTn id="85" dur="1000" fill="hold"/>
                                        <p:tgtEl>
                                          <p:spTgt spid="69"/>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70"/>
                                        </p:tgtEl>
                                        <p:attrNameLst>
                                          <p:attrName>style.visibility</p:attrName>
                                        </p:attrNameLst>
                                      </p:cBhvr>
                                      <p:to>
                                        <p:strVal val="visible"/>
                                      </p:to>
                                    </p:set>
                                    <p:animEffect transition="in" filter="fade">
                                      <p:cBhvr>
                                        <p:cTn id="88" dur="1000"/>
                                        <p:tgtEl>
                                          <p:spTgt spid="70"/>
                                        </p:tgtEl>
                                      </p:cBhvr>
                                    </p:animEffect>
                                    <p:anim calcmode="lin" valueType="num">
                                      <p:cBhvr>
                                        <p:cTn id="89" dur="1000" fill="hold"/>
                                        <p:tgtEl>
                                          <p:spTgt spid="70"/>
                                        </p:tgtEl>
                                        <p:attrNameLst>
                                          <p:attrName>ppt_x</p:attrName>
                                        </p:attrNameLst>
                                      </p:cBhvr>
                                      <p:tavLst>
                                        <p:tav tm="0">
                                          <p:val>
                                            <p:strVal val="#ppt_x"/>
                                          </p:val>
                                        </p:tav>
                                        <p:tav tm="100000">
                                          <p:val>
                                            <p:strVal val="#ppt_x"/>
                                          </p:val>
                                        </p:tav>
                                      </p:tavLst>
                                    </p:anim>
                                    <p:anim calcmode="lin" valueType="num">
                                      <p:cBhvr>
                                        <p:cTn id="90" dur="1000" fill="hold"/>
                                        <p:tgtEl>
                                          <p:spTgt spid="7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fade">
                                      <p:cBhvr>
                                        <p:cTn id="93" dur="1000"/>
                                        <p:tgtEl>
                                          <p:spTgt spid="71"/>
                                        </p:tgtEl>
                                      </p:cBhvr>
                                    </p:animEffect>
                                    <p:anim calcmode="lin" valueType="num">
                                      <p:cBhvr>
                                        <p:cTn id="94" dur="1000" fill="hold"/>
                                        <p:tgtEl>
                                          <p:spTgt spid="71"/>
                                        </p:tgtEl>
                                        <p:attrNameLst>
                                          <p:attrName>ppt_x</p:attrName>
                                        </p:attrNameLst>
                                      </p:cBhvr>
                                      <p:tavLst>
                                        <p:tav tm="0">
                                          <p:val>
                                            <p:strVal val="#ppt_x"/>
                                          </p:val>
                                        </p:tav>
                                        <p:tav tm="100000">
                                          <p:val>
                                            <p:strVal val="#ppt_x"/>
                                          </p:val>
                                        </p:tav>
                                      </p:tavLst>
                                    </p:anim>
                                    <p:anim calcmode="lin" valueType="num">
                                      <p:cBhvr>
                                        <p:cTn id="95" dur="1000" fill="hold"/>
                                        <p:tgtEl>
                                          <p:spTgt spid="71"/>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fade">
                                      <p:cBhvr>
                                        <p:cTn id="98" dur="1000"/>
                                        <p:tgtEl>
                                          <p:spTgt spid="72"/>
                                        </p:tgtEl>
                                      </p:cBhvr>
                                    </p:animEffect>
                                    <p:anim calcmode="lin" valueType="num">
                                      <p:cBhvr>
                                        <p:cTn id="99" dur="1000" fill="hold"/>
                                        <p:tgtEl>
                                          <p:spTgt spid="72"/>
                                        </p:tgtEl>
                                        <p:attrNameLst>
                                          <p:attrName>ppt_x</p:attrName>
                                        </p:attrNameLst>
                                      </p:cBhvr>
                                      <p:tavLst>
                                        <p:tav tm="0">
                                          <p:val>
                                            <p:strVal val="#ppt_x"/>
                                          </p:val>
                                        </p:tav>
                                        <p:tav tm="100000">
                                          <p:val>
                                            <p:strVal val="#ppt_x"/>
                                          </p:val>
                                        </p:tav>
                                      </p:tavLst>
                                    </p:anim>
                                    <p:anim calcmode="lin" valueType="num">
                                      <p:cBhvr>
                                        <p:cTn id="100" dur="1000" fill="hold"/>
                                        <p:tgtEl>
                                          <p:spTgt spid="72"/>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fade">
                                      <p:cBhvr>
                                        <p:cTn id="103" dur="1000"/>
                                        <p:tgtEl>
                                          <p:spTgt spid="73"/>
                                        </p:tgtEl>
                                      </p:cBhvr>
                                    </p:animEffect>
                                    <p:anim calcmode="lin" valueType="num">
                                      <p:cBhvr>
                                        <p:cTn id="104" dur="1000" fill="hold"/>
                                        <p:tgtEl>
                                          <p:spTgt spid="73"/>
                                        </p:tgtEl>
                                        <p:attrNameLst>
                                          <p:attrName>ppt_x</p:attrName>
                                        </p:attrNameLst>
                                      </p:cBhvr>
                                      <p:tavLst>
                                        <p:tav tm="0">
                                          <p:val>
                                            <p:strVal val="#ppt_x"/>
                                          </p:val>
                                        </p:tav>
                                        <p:tav tm="100000">
                                          <p:val>
                                            <p:strVal val="#ppt_x"/>
                                          </p:val>
                                        </p:tav>
                                      </p:tavLst>
                                    </p:anim>
                                    <p:anim calcmode="lin" valueType="num">
                                      <p:cBhvr>
                                        <p:cTn id="105" dur="1000" fill="hold"/>
                                        <p:tgtEl>
                                          <p:spTgt spid="73"/>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fade">
                                      <p:cBhvr>
                                        <p:cTn id="108" dur="1000"/>
                                        <p:tgtEl>
                                          <p:spTgt spid="74"/>
                                        </p:tgtEl>
                                      </p:cBhvr>
                                    </p:animEffect>
                                    <p:anim calcmode="lin" valueType="num">
                                      <p:cBhvr>
                                        <p:cTn id="109" dur="1000" fill="hold"/>
                                        <p:tgtEl>
                                          <p:spTgt spid="74"/>
                                        </p:tgtEl>
                                        <p:attrNameLst>
                                          <p:attrName>ppt_x</p:attrName>
                                        </p:attrNameLst>
                                      </p:cBhvr>
                                      <p:tavLst>
                                        <p:tav tm="0">
                                          <p:val>
                                            <p:strVal val="#ppt_x"/>
                                          </p:val>
                                        </p:tav>
                                        <p:tav tm="100000">
                                          <p:val>
                                            <p:strVal val="#ppt_x"/>
                                          </p:val>
                                        </p:tav>
                                      </p:tavLst>
                                    </p:anim>
                                    <p:anim calcmode="lin" valueType="num">
                                      <p:cBhvr>
                                        <p:cTn id="110" dur="1000" fill="hold"/>
                                        <p:tgtEl>
                                          <p:spTgt spid="74"/>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75"/>
                                        </p:tgtEl>
                                        <p:attrNameLst>
                                          <p:attrName>style.visibility</p:attrName>
                                        </p:attrNameLst>
                                      </p:cBhvr>
                                      <p:to>
                                        <p:strVal val="visible"/>
                                      </p:to>
                                    </p:set>
                                    <p:animEffect transition="in" filter="fade">
                                      <p:cBhvr>
                                        <p:cTn id="113" dur="1000"/>
                                        <p:tgtEl>
                                          <p:spTgt spid="75"/>
                                        </p:tgtEl>
                                      </p:cBhvr>
                                    </p:animEffect>
                                    <p:anim calcmode="lin" valueType="num">
                                      <p:cBhvr>
                                        <p:cTn id="114" dur="1000" fill="hold"/>
                                        <p:tgtEl>
                                          <p:spTgt spid="75"/>
                                        </p:tgtEl>
                                        <p:attrNameLst>
                                          <p:attrName>ppt_x</p:attrName>
                                        </p:attrNameLst>
                                      </p:cBhvr>
                                      <p:tavLst>
                                        <p:tav tm="0">
                                          <p:val>
                                            <p:strVal val="#ppt_x"/>
                                          </p:val>
                                        </p:tav>
                                        <p:tav tm="100000">
                                          <p:val>
                                            <p:strVal val="#ppt_x"/>
                                          </p:val>
                                        </p:tav>
                                      </p:tavLst>
                                    </p:anim>
                                    <p:anim calcmode="lin" valueType="num">
                                      <p:cBhvr>
                                        <p:cTn id="115" dur="1000" fill="hold"/>
                                        <p:tgtEl>
                                          <p:spTgt spid="75"/>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76"/>
                                        </p:tgtEl>
                                        <p:attrNameLst>
                                          <p:attrName>style.visibility</p:attrName>
                                        </p:attrNameLst>
                                      </p:cBhvr>
                                      <p:to>
                                        <p:strVal val="visible"/>
                                      </p:to>
                                    </p:set>
                                    <p:animEffect transition="in" filter="fade">
                                      <p:cBhvr>
                                        <p:cTn id="118" dur="1000"/>
                                        <p:tgtEl>
                                          <p:spTgt spid="76"/>
                                        </p:tgtEl>
                                      </p:cBhvr>
                                    </p:animEffect>
                                    <p:anim calcmode="lin" valueType="num">
                                      <p:cBhvr>
                                        <p:cTn id="119" dur="1000" fill="hold"/>
                                        <p:tgtEl>
                                          <p:spTgt spid="76"/>
                                        </p:tgtEl>
                                        <p:attrNameLst>
                                          <p:attrName>ppt_x</p:attrName>
                                        </p:attrNameLst>
                                      </p:cBhvr>
                                      <p:tavLst>
                                        <p:tav tm="0">
                                          <p:val>
                                            <p:strVal val="#ppt_x"/>
                                          </p:val>
                                        </p:tav>
                                        <p:tav tm="100000">
                                          <p:val>
                                            <p:strVal val="#ppt_x"/>
                                          </p:val>
                                        </p:tav>
                                      </p:tavLst>
                                    </p:anim>
                                    <p:anim calcmode="lin" valueType="num">
                                      <p:cBhvr>
                                        <p:cTn id="120" dur="1000" fill="hold"/>
                                        <p:tgtEl>
                                          <p:spTgt spid="76"/>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77"/>
                                        </p:tgtEl>
                                        <p:attrNameLst>
                                          <p:attrName>style.visibility</p:attrName>
                                        </p:attrNameLst>
                                      </p:cBhvr>
                                      <p:to>
                                        <p:strVal val="visible"/>
                                      </p:to>
                                    </p:set>
                                    <p:animEffect transition="in" filter="fade">
                                      <p:cBhvr>
                                        <p:cTn id="123" dur="1000"/>
                                        <p:tgtEl>
                                          <p:spTgt spid="77"/>
                                        </p:tgtEl>
                                      </p:cBhvr>
                                    </p:animEffect>
                                    <p:anim calcmode="lin" valueType="num">
                                      <p:cBhvr>
                                        <p:cTn id="124" dur="1000" fill="hold"/>
                                        <p:tgtEl>
                                          <p:spTgt spid="77"/>
                                        </p:tgtEl>
                                        <p:attrNameLst>
                                          <p:attrName>ppt_x</p:attrName>
                                        </p:attrNameLst>
                                      </p:cBhvr>
                                      <p:tavLst>
                                        <p:tav tm="0">
                                          <p:val>
                                            <p:strVal val="#ppt_x"/>
                                          </p:val>
                                        </p:tav>
                                        <p:tav tm="100000">
                                          <p:val>
                                            <p:strVal val="#ppt_x"/>
                                          </p:val>
                                        </p:tav>
                                      </p:tavLst>
                                    </p:anim>
                                    <p:anim calcmode="lin" valueType="num">
                                      <p:cBhvr>
                                        <p:cTn id="125" dur="1000" fill="hold"/>
                                        <p:tgtEl>
                                          <p:spTgt spid="7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fade">
                                      <p:cBhvr>
                                        <p:cTn id="128" dur="1000"/>
                                        <p:tgtEl>
                                          <p:spTgt spid="78"/>
                                        </p:tgtEl>
                                      </p:cBhvr>
                                    </p:animEffect>
                                    <p:anim calcmode="lin" valueType="num">
                                      <p:cBhvr>
                                        <p:cTn id="129" dur="1000" fill="hold"/>
                                        <p:tgtEl>
                                          <p:spTgt spid="78"/>
                                        </p:tgtEl>
                                        <p:attrNameLst>
                                          <p:attrName>ppt_x</p:attrName>
                                        </p:attrNameLst>
                                      </p:cBhvr>
                                      <p:tavLst>
                                        <p:tav tm="0">
                                          <p:val>
                                            <p:strVal val="#ppt_x"/>
                                          </p:val>
                                        </p:tav>
                                        <p:tav tm="100000">
                                          <p:val>
                                            <p:strVal val="#ppt_x"/>
                                          </p:val>
                                        </p:tav>
                                      </p:tavLst>
                                    </p:anim>
                                    <p:anim calcmode="lin" valueType="num">
                                      <p:cBhvr>
                                        <p:cTn id="130"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63" grpId="0"/>
      <p:bldP spid="64" grpId="0"/>
      <p:bldP spid="65" grpId="0"/>
      <p:bldP spid="66" grpId="0"/>
      <p:bldP spid="68" grpId="0" animBg="1"/>
      <p:bldP spid="69" grpId="0" animBg="1"/>
      <p:bldP spid="71" grpId="0" animBg="1"/>
      <p:bldP spid="72" grpId="0" animBg="1"/>
      <p:bldP spid="74" grpId="0" animBg="1"/>
      <p:bldP spid="75" grpId="0" animBg="1"/>
      <p:bldP spid="77" grpId="0" animBg="1"/>
      <p:bldP spid="7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cxnSp>
        <p:nvCxnSpPr>
          <p:cNvPr id="5" name="直接箭头连接符 4">
            <a:extLst>
              <a:ext uri="{FF2B5EF4-FFF2-40B4-BE49-F238E27FC236}">
                <a16:creationId xmlns:a16="http://schemas.microsoft.com/office/drawing/2014/main" id="{E27786A4-34E8-48F8-AEE6-CC95ADBCEB51}"/>
              </a:ext>
            </a:extLst>
          </p:cNvPr>
          <p:cNvCxnSpPr/>
          <p:nvPr/>
        </p:nvCxnSpPr>
        <p:spPr>
          <a:xfrm flipV="1">
            <a:off x="1888348" y="1865778"/>
            <a:ext cx="2" cy="4477250"/>
          </a:xfrm>
          <a:prstGeom prst="straightConnector1">
            <a:avLst/>
          </a:prstGeom>
          <a:solidFill>
            <a:schemeClr val="accent1"/>
          </a:solidFill>
          <a:ln w="9525" cap="flat" cmpd="sng" algn="ctr">
            <a:solidFill>
              <a:schemeClr val="bg1">
                <a:lumMod val="50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箭头连接符 5">
            <a:extLst>
              <a:ext uri="{FF2B5EF4-FFF2-40B4-BE49-F238E27FC236}">
                <a16:creationId xmlns:a16="http://schemas.microsoft.com/office/drawing/2014/main" id="{71FD815A-0555-454F-A533-4E19754F13D4}"/>
              </a:ext>
            </a:extLst>
          </p:cNvPr>
          <p:cNvCxnSpPr/>
          <p:nvPr/>
        </p:nvCxnSpPr>
        <p:spPr>
          <a:xfrm>
            <a:off x="1889009" y="6343027"/>
            <a:ext cx="8959396" cy="772"/>
          </a:xfrm>
          <a:prstGeom prst="straightConnector1">
            <a:avLst/>
          </a:prstGeom>
          <a:solidFill>
            <a:schemeClr val="accent1"/>
          </a:solidFill>
          <a:ln w="9525" cap="flat" cmpd="sng" algn="ctr">
            <a:solidFill>
              <a:schemeClr val="bg1">
                <a:lumMod val="50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 name="组合 6">
            <a:extLst>
              <a:ext uri="{FF2B5EF4-FFF2-40B4-BE49-F238E27FC236}">
                <a16:creationId xmlns:a16="http://schemas.microsoft.com/office/drawing/2014/main" id="{1C9C6821-C833-4260-8E93-8CD929C8D401}"/>
              </a:ext>
            </a:extLst>
          </p:cNvPr>
          <p:cNvGrpSpPr/>
          <p:nvPr/>
        </p:nvGrpSpPr>
        <p:grpSpPr>
          <a:xfrm>
            <a:off x="2174761" y="5057915"/>
            <a:ext cx="1851041" cy="785818"/>
            <a:chOff x="2200848" y="4495235"/>
            <a:chExt cx="1851041" cy="785818"/>
          </a:xfrm>
          <a:solidFill>
            <a:srgbClr val="47BC72"/>
          </a:solidFill>
        </p:grpSpPr>
        <p:sp>
          <p:nvSpPr>
            <p:cNvPr id="9" name="圆角矩形 7">
              <a:extLst>
                <a:ext uri="{FF2B5EF4-FFF2-40B4-BE49-F238E27FC236}">
                  <a16:creationId xmlns:a16="http://schemas.microsoft.com/office/drawing/2014/main" id="{5C4C60C4-E72D-449C-8170-F445871BF931}"/>
                </a:ext>
              </a:extLst>
            </p:cNvPr>
            <p:cNvSpPr/>
            <p:nvPr/>
          </p:nvSpPr>
          <p:spPr bwMode="auto">
            <a:xfrm>
              <a:off x="2200848" y="449523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itchFamily="34" charset="0"/>
                <a:ea typeface="宋体" pitchFamily="2" charset="-122"/>
              </a:endParaRPr>
            </a:p>
          </p:txBody>
        </p:sp>
        <p:sp>
          <p:nvSpPr>
            <p:cNvPr id="10" name="矩形 9">
              <a:extLst>
                <a:ext uri="{FF2B5EF4-FFF2-40B4-BE49-F238E27FC236}">
                  <a16:creationId xmlns:a16="http://schemas.microsoft.com/office/drawing/2014/main" id="{8E59A7DF-2103-4DBC-824D-C922B72C1A48}"/>
                </a:ext>
              </a:extLst>
            </p:cNvPr>
            <p:cNvSpPr>
              <a:spLocks noChangeArrowheads="1"/>
            </p:cNvSpPr>
            <p:nvPr/>
          </p:nvSpPr>
          <p:spPr bwMode="auto">
            <a:xfrm>
              <a:off x="2404638" y="468530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sz="2400" dirty="0">
                  <a:solidFill>
                    <a:schemeClr val="bg1"/>
                  </a:solidFill>
                </a:rPr>
                <a:t>STEP 1</a:t>
              </a:r>
              <a:endParaRPr lang="zh-CN" altLang="en-US" sz="2400" dirty="0">
                <a:solidFill>
                  <a:schemeClr val="bg1"/>
                </a:solidFill>
              </a:endParaRPr>
            </a:p>
          </p:txBody>
        </p:sp>
      </p:grpSp>
      <p:sp>
        <p:nvSpPr>
          <p:cNvPr id="11" name="矩形 87">
            <a:extLst>
              <a:ext uri="{FF2B5EF4-FFF2-40B4-BE49-F238E27FC236}">
                <a16:creationId xmlns:a16="http://schemas.microsoft.com/office/drawing/2014/main" id="{A9833AC7-1EBB-4DCC-85F0-C0504280DB7C}"/>
              </a:ext>
            </a:extLst>
          </p:cNvPr>
          <p:cNvSpPr>
            <a:spLocks noChangeArrowheads="1"/>
          </p:cNvSpPr>
          <p:nvPr/>
        </p:nvSpPr>
        <p:spPr bwMode="auto">
          <a:xfrm>
            <a:off x="2317637" y="2955152"/>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p:txBody>
      </p:sp>
      <p:grpSp>
        <p:nvGrpSpPr>
          <p:cNvPr id="12" name="组合 11">
            <a:extLst>
              <a:ext uri="{FF2B5EF4-FFF2-40B4-BE49-F238E27FC236}">
                <a16:creationId xmlns:a16="http://schemas.microsoft.com/office/drawing/2014/main" id="{09665BB3-3967-497A-ADEB-92FBDD6693D4}"/>
              </a:ext>
            </a:extLst>
          </p:cNvPr>
          <p:cNvGrpSpPr/>
          <p:nvPr/>
        </p:nvGrpSpPr>
        <p:grpSpPr>
          <a:xfrm>
            <a:off x="4395805" y="4231720"/>
            <a:ext cx="1851041" cy="785818"/>
            <a:chOff x="4272550" y="3669040"/>
            <a:chExt cx="1851041" cy="785818"/>
          </a:xfrm>
          <a:solidFill>
            <a:srgbClr val="E63A90"/>
          </a:solidFill>
        </p:grpSpPr>
        <p:sp>
          <p:nvSpPr>
            <p:cNvPr id="13" name="圆角矩形 11">
              <a:extLst>
                <a:ext uri="{FF2B5EF4-FFF2-40B4-BE49-F238E27FC236}">
                  <a16:creationId xmlns:a16="http://schemas.microsoft.com/office/drawing/2014/main" id="{289A4C3B-3724-4F3B-BF7D-0608B3D220FB}"/>
                </a:ext>
              </a:extLst>
            </p:cNvPr>
            <p:cNvSpPr/>
            <p:nvPr/>
          </p:nvSpPr>
          <p:spPr bwMode="auto">
            <a:xfrm>
              <a:off x="4272550" y="3669040"/>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itchFamily="34" charset="0"/>
                <a:ea typeface="宋体" pitchFamily="2" charset="-122"/>
              </a:endParaRPr>
            </a:p>
          </p:txBody>
        </p:sp>
        <p:sp>
          <p:nvSpPr>
            <p:cNvPr id="14" name="矩形 13">
              <a:extLst>
                <a:ext uri="{FF2B5EF4-FFF2-40B4-BE49-F238E27FC236}">
                  <a16:creationId xmlns:a16="http://schemas.microsoft.com/office/drawing/2014/main" id="{5BDD1FA5-9ED8-40AF-ADB4-4FD27F06281E}"/>
                </a:ext>
              </a:extLst>
            </p:cNvPr>
            <p:cNvSpPr>
              <a:spLocks noChangeArrowheads="1"/>
            </p:cNvSpPr>
            <p:nvPr/>
          </p:nvSpPr>
          <p:spPr bwMode="auto">
            <a:xfrm>
              <a:off x="4469993" y="3841027"/>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sz="2400" dirty="0">
                  <a:solidFill>
                    <a:schemeClr val="bg1"/>
                  </a:solidFill>
                </a:rPr>
                <a:t>STEP</a:t>
              </a:r>
              <a:r>
                <a:rPr lang="zh-CN" altLang="en-US" sz="2400" dirty="0">
                  <a:solidFill>
                    <a:schemeClr val="bg1"/>
                  </a:solidFill>
                </a:rPr>
                <a:t> </a:t>
              </a:r>
              <a:r>
                <a:rPr lang="en-US" altLang="zh-CN" sz="2400" dirty="0">
                  <a:solidFill>
                    <a:schemeClr val="bg1"/>
                  </a:solidFill>
                </a:rPr>
                <a:t>2</a:t>
              </a:r>
            </a:p>
          </p:txBody>
        </p:sp>
      </p:grpSp>
      <p:sp>
        <p:nvSpPr>
          <p:cNvPr id="15" name="矩形 87">
            <a:extLst>
              <a:ext uri="{FF2B5EF4-FFF2-40B4-BE49-F238E27FC236}">
                <a16:creationId xmlns:a16="http://schemas.microsoft.com/office/drawing/2014/main" id="{3A58F57D-13EF-4EF0-94F4-280F05BB79CE}"/>
              </a:ext>
            </a:extLst>
          </p:cNvPr>
          <p:cNvSpPr>
            <a:spLocks noChangeArrowheads="1"/>
          </p:cNvSpPr>
          <p:nvPr/>
        </p:nvSpPr>
        <p:spPr bwMode="auto">
          <a:xfrm>
            <a:off x="4532334" y="2128957"/>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p:txBody>
      </p:sp>
      <p:cxnSp>
        <p:nvCxnSpPr>
          <p:cNvPr id="16" name="直接连接符 15">
            <a:extLst>
              <a:ext uri="{FF2B5EF4-FFF2-40B4-BE49-F238E27FC236}">
                <a16:creationId xmlns:a16="http://schemas.microsoft.com/office/drawing/2014/main" id="{BEC70229-7BF4-42E4-B366-7BF340A6BEFD}"/>
              </a:ext>
            </a:extLst>
          </p:cNvPr>
          <p:cNvCxnSpPr/>
          <p:nvPr/>
        </p:nvCxnSpPr>
        <p:spPr>
          <a:xfrm flipH="1">
            <a:off x="4295677" y="1865778"/>
            <a:ext cx="1588" cy="4406583"/>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7" name="组合 16">
            <a:extLst>
              <a:ext uri="{FF2B5EF4-FFF2-40B4-BE49-F238E27FC236}">
                <a16:creationId xmlns:a16="http://schemas.microsoft.com/office/drawing/2014/main" id="{071B0C46-145B-4E28-9CE2-AA0316D77829}"/>
              </a:ext>
            </a:extLst>
          </p:cNvPr>
          <p:cNvGrpSpPr/>
          <p:nvPr/>
        </p:nvGrpSpPr>
        <p:grpSpPr>
          <a:xfrm>
            <a:off x="6493044" y="3414841"/>
            <a:ext cx="1851041" cy="785818"/>
            <a:chOff x="6279161" y="2852161"/>
            <a:chExt cx="1851041" cy="785818"/>
          </a:xfrm>
          <a:solidFill>
            <a:srgbClr val="47BC72"/>
          </a:solidFill>
        </p:grpSpPr>
        <p:sp>
          <p:nvSpPr>
            <p:cNvPr id="18" name="圆角矩形 16">
              <a:extLst>
                <a:ext uri="{FF2B5EF4-FFF2-40B4-BE49-F238E27FC236}">
                  <a16:creationId xmlns:a16="http://schemas.microsoft.com/office/drawing/2014/main" id="{1B0BA225-3E18-478D-9886-6A8D0B27A683}"/>
                </a:ext>
              </a:extLst>
            </p:cNvPr>
            <p:cNvSpPr/>
            <p:nvPr/>
          </p:nvSpPr>
          <p:spPr bwMode="auto">
            <a:xfrm>
              <a:off x="6279161" y="2852161"/>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itchFamily="34" charset="0"/>
                <a:ea typeface="宋体" pitchFamily="2" charset="-122"/>
              </a:endParaRPr>
            </a:p>
          </p:txBody>
        </p:sp>
        <p:sp>
          <p:nvSpPr>
            <p:cNvPr id="19" name="矩形 18">
              <a:extLst>
                <a:ext uri="{FF2B5EF4-FFF2-40B4-BE49-F238E27FC236}">
                  <a16:creationId xmlns:a16="http://schemas.microsoft.com/office/drawing/2014/main" id="{7D405340-7433-4A52-B0FF-CDC8AC520410}"/>
                </a:ext>
              </a:extLst>
            </p:cNvPr>
            <p:cNvSpPr>
              <a:spLocks noChangeArrowheads="1"/>
            </p:cNvSpPr>
            <p:nvPr/>
          </p:nvSpPr>
          <p:spPr bwMode="auto">
            <a:xfrm>
              <a:off x="6476604" y="3055209"/>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r>
                <a:rPr lang="en-US" altLang="zh-CN" sz="2400" dirty="0">
                  <a:solidFill>
                    <a:schemeClr val="bg1"/>
                  </a:solidFill>
                </a:rPr>
                <a:t>STEP 3</a:t>
              </a:r>
              <a:endParaRPr lang="zh-CN" altLang="en-US" sz="2400" dirty="0">
                <a:solidFill>
                  <a:schemeClr val="bg1"/>
                </a:solidFill>
              </a:endParaRPr>
            </a:p>
          </p:txBody>
        </p:sp>
      </p:grpSp>
      <p:cxnSp>
        <p:nvCxnSpPr>
          <p:cNvPr id="20" name="直接连接符 19">
            <a:extLst>
              <a:ext uri="{FF2B5EF4-FFF2-40B4-BE49-F238E27FC236}">
                <a16:creationId xmlns:a16="http://schemas.microsoft.com/office/drawing/2014/main" id="{76E32270-B47F-4EA7-B040-3C1E06DE421C}"/>
              </a:ext>
            </a:extLst>
          </p:cNvPr>
          <p:cNvCxnSpPr/>
          <p:nvPr/>
        </p:nvCxnSpPr>
        <p:spPr>
          <a:xfrm flipH="1">
            <a:off x="6413671" y="1865778"/>
            <a:ext cx="1588" cy="4406583"/>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矩形 87">
            <a:extLst>
              <a:ext uri="{FF2B5EF4-FFF2-40B4-BE49-F238E27FC236}">
                <a16:creationId xmlns:a16="http://schemas.microsoft.com/office/drawing/2014/main" id="{B2BB141C-92B4-4359-A94B-C6031BAA4B77}"/>
              </a:ext>
            </a:extLst>
          </p:cNvPr>
          <p:cNvSpPr>
            <a:spLocks noChangeArrowheads="1"/>
          </p:cNvSpPr>
          <p:nvPr/>
        </p:nvSpPr>
        <p:spPr bwMode="auto">
          <a:xfrm>
            <a:off x="6629573" y="4241036"/>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p:txBody>
      </p:sp>
      <p:grpSp>
        <p:nvGrpSpPr>
          <p:cNvPr id="22" name="组合 21">
            <a:extLst>
              <a:ext uri="{FF2B5EF4-FFF2-40B4-BE49-F238E27FC236}">
                <a16:creationId xmlns:a16="http://schemas.microsoft.com/office/drawing/2014/main" id="{CA61E77E-D675-489F-9439-48A4F51857A0}"/>
              </a:ext>
            </a:extLst>
          </p:cNvPr>
          <p:cNvGrpSpPr/>
          <p:nvPr/>
        </p:nvGrpSpPr>
        <p:grpSpPr>
          <a:xfrm>
            <a:off x="8637324" y="2557585"/>
            <a:ext cx="1851041" cy="785818"/>
            <a:chOff x="8279425" y="1994905"/>
            <a:chExt cx="1851041" cy="785818"/>
          </a:xfrm>
          <a:solidFill>
            <a:srgbClr val="E63A90"/>
          </a:solidFill>
        </p:grpSpPr>
        <p:sp>
          <p:nvSpPr>
            <p:cNvPr id="23" name="圆角矩形 21">
              <a:extLst>
                <a:ext uri="{FF2B5EF4-FFF2-40B4-BE49-F238E27FC236}">
                  <a16:creationId xmlns:a16="http://schemas.microsoft.com/office/drawing/2014/main" id="{D083389D-54D5-475C-951D-219BC1DEC697}"/>
                </a:ext>
              </a:extLst>
            </p:cNvPr>
            <p:cNvSpPr/>
            <p:nvPr/>
          </p:nvSpPr>
          <p:spPr bwMode="auto">
            <a:xfrm>
              <a:off x="8279425" y="199490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Arial" pitchFamily="34" charset="0"/>
                <a:ea typeface="宋体" pitchFamily="2" charset="-122"/>
              </a:endParaRPr>
            </a:p>
          </p:txBody>
        </p:sp>
        <p:sp>
          <p:nvSpPr>
            <p:cNvPr id="24" name="矩形 23">
              <a:extLst>
                <a:ext uri="{FF2B5EF4-FFF2-40B4-BE49-F238E27FC236}">
                  <a16:creationId xmlns:a16="http://schemas.microsoft.com/office/drawing/2014/main" id="{A90CFB52-2AED-462D-8A9F-2D3AB54361F7}"/>
                </a:ext>
              </a:extLst>
            </p:cNvPr>
            <p:cNvSpPr>
              <a:spLocks noChangeArrowheads="1"/>
            </p:cNvSpPr>
            <p:nvPr/>
          </p:nvSpPr>
          <p:spPr bwMode="auto">
            <a:xfrm>
              <a:off x="8476868" y="219795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sz="2400" dirty="0">
                  <a:solidFill>
                    <a:schemeClr val="bg1"/>
                  </a:solidFill>
                </a:rPr>
                <a:t>STEP 4</a:t>
              </a:r>
              <a:endParaRPr lang="zh-CN" altLang="en-US" sz="2400" dirty="0">
                <a:solidFill>
                  <a:schemeClr val="bg1"/>
                </a:solidFill>
              </a:endParaRPr>
            </a:p>
          </p:txBody>
        </p:sp>
      </p:grpSp>
      <p:sp>
        <p:nvSpPr>
          <p:cNvPr id="25" name="矩形 87">
            <a:extLst>
              <a:ext uri="{FF2B5EF4-FFF2-40B4-BE49-F238E27FC236}">
                <a16:creationId xmlns:a16="http://schemas.microsoft.com/office/drawing/2014/main" id="{BAF5F6F8-D88A-4488-AA89-362D3FE137D8}"/>
              </a:ext>
            </a:extLst>
          </p:cNvPr>
          <p:cNvSpPr>
            <a:spLocks noChangeArrowheads="1"/>
          </p:cNvSpPr>
          <p:nvPr/>
        </p:nvSpPr>
        <p:spPr bwMode="auto">
          <a:xfrm>
            <a:off x="8773853" y="3383780"/>
            <a:ext cx="1571636" cy="2031325"/>
          </a:xfrm>
          <a:prstGeom prst="rect">
            <a:avLst/>
          </a:prstGeom>
          <a:noFill/>
          <a:ln w="9525">
            <a:noFill/>
            <a:miter lim="800000"/>
            <a:headEnd/>
            <a:tailEnd/>
          </a:ln>
        </p:spPr>
        <p:txBody>
          <a:bodyPr wrap="square">
            <a:spAutoFit/>
          </a:bodyPr>
          <a:lstStyle/>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dirty="0">
                <a:solidFill>
                  <a:schemeClr val="bg1">
                    <a:lumMod val="50000"/>
                  </a:schemeClr>
                </a:solidFill>
                <a:latin typeface="微软雅黑" pitchFamily="34" charset="-122"/>
                <a:ea typeface="微软雅黑" pitchFamily="34" charset="-122"/>
              </a:rPr>
              <a:t>点击添加文本</a:t>
            </a:r>
            <a:br>
              <a:rPr lang="en-US" altLang="zh-CN" dirty="0">
                <a:solidFill>
                  <a:schemeClr val="bg1">
                    <a:lumMod val="50000"/>
                  </a:schemeClr>
                </a:solidFill>
                <a:latin typeface="微软雅黑" pitchFamily="34" charset="-122"/>
                <a:ea typeface="微软雅黑" pitchFamily="34" charset="-122"/>
              </a:rPr>
            </a:br>
            <a:r>
              <a:rPr lang="zh-CN" altLang="en-US" dirty="0">
                <a:solidFill>
                  <a:schemeClr val="bg1">
                    <a:lumMod val="50000"/>
                  </a:schemeClr>
                </a:solidFill>
                <a:latin typeface="微软雅黑" pitchFamily="34" charset="-122"/>
                <a:ea typeface="微软雅黑" pitchFamily="34" charset="-122"/>
              </a:rPr>
              <a:t>点击添加文本</a:t>
            </a:r>
          </a:p>
        </p:txBody>
      </p:sp>
      <p:cxnSp>
        <p:nvCxnSpPr>
          <p:cNvPr id="26" name="直接连接符 25">
            <a:extLst>
              <a:ext uri="{FF2B5EF4-FFF2-40B4-BE49-F238E27FC236}">
                <a16:creationId xmlns:a16="http://schemas.microsoft.com/office/drawing/2014/main" id="{3D7053AA-ACFE-4726-B7F8-4A96C1DED67D}"/>
              </a:ext>
            </a:extLst>
          </p:cNvPr>
          <p:cNvCxnSpPr/>
          <p:nvPr/>
        </p:nvCxnSpPr>
        <p:spPr>
          <a:xfrm>
            <a:off x="8559539" y="1865778"/>
            <a:ext cx="0" cy="4406583"/>
          </a:xfrm>
          <a:prstGeom prst="line">
            <a:avLst/>
          </a:prstGeom>
          <a:solidFill>
            <a:schemeClr val="accent1"/>
          </a:solidFill>
          <a:ln w="9525" cap="flat" cmpd="sng" algn="ctr">
            <a:solidFill>
              <a:schemeClr val="bg1">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8">
            <a:extLst>
              <a:ext uri="{FF2B5EF4-FFF2-40B4-BE49-F238E27FC236}">
                <a16:creationId xmlns:a16="http://schemas.microsoft.com/office/drawing/2014/main" id="{99CAEA40-6ED8-4C0E-852D-31DFDDEE2DFC}"/>
              </a:ext>
            </a:extLst>
          </p:cNvPr>
          <p:cNvSpPr txBox="1"/>
          <p:nvPr/>
        </p:nvSpPr>
        <p:spPr>
          <a:xfrm>
            <a:off x="1346212" y="2139754"/>
            <a:ext cx="553998" cy="2479396"/>
          </a:xfrm>
          <a:prstGeom prst="rect">
            <a:avLst/>
          </a:prstGeom>
          <a:noFill/>
        </p:spPr>
        <p:txBody>
          <a:bodyPr vert="eaVert" wrap="square" rtlCol="0">
            <a:spAutoFit/>
          </a:bodyPr>
          <a:lstStyle/>
          <a:p>
            <a:r>
              <a:rPr lang="zh-CN" altLang="en-US" sz="2400" dirty="0">
                <a:solidFill>
                  <a:schemeClr val="bg1">
                    <a:lumMod val="50000"/>
                  </a:schemeClr>
                </a:solidFill>
                <a:latin typeface="微软雅黑" pitchFamily="34" charset="-122"/>
                <a:ea typeface="微软雅黑" pitchFamily="34" charset="-122"/>
              </a:rPr>
              <a:t>某某某操作方案</a:t>
            </a:r>
          </a:p>
        </p:txBody>
      </p:sp>
    </p:spTree>
    <p:extLst>
      <p:ext uri="{BB962C8B-B14F-4D97-AF65-F5344CB8AC3E}">
        <p14:creationId xmlns:p14="http://schemas.microsoft.com/office/powerpoint/2010/main" val="39492203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8"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2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7"/>
                                        </p:tgtEl>
                                        <p:attrNameLst>
                                          <p:attrName>ppt_y</p:attrName>
                                        </p:attrNameLst>
                                      </p:cBhvr>
                                      <p:tavLst>
                                        <p:tav tm="0">
                                          <p:val>
                                            <p:strVal val="#ppt_y"/>
                                          </p:val>
                                        </p:tav>
                                        <p:tav tm="100000">
                                          <p:val>
                                            <p:strVal val="#ppt_y"/>
                                          </p:val>
                                        </p:tav>
                                      </p:tavLst>
                                    </p:anim>
                                    <p:anim calcmode="lin" valueType="num">
                                      <p:cBhvr>
                                        <p:cTn id="22"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7"/>
                                        </p:tgtEl>
                                      </p:cBhvr>
                                    </p:animEffect>
                                  </p:childTnLst>
                                </p:cTn>
                              </p:par>
                            </p:childTnLst>
                          </p:cTn>
                        </p:par>
                        <p:par>
                          <p:cTn id="25" fill="hold">
                            <p:stCondLst>
                              <p:cond delay="205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par>
                                <p:cTn id="29" presetID="22" presetClass="entr" presetSubtype="4"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00"/>
                                        <p:tgtEl>
                                          <p:spTgt spid="20"/>
                                        </p:tgtEl>
                                      </p:cBhvr>
                                    </p:animEffect>
                                  </p:childTnLst>
                                </p:cTn>
                              </p:par>
                              <p:par>
                                <p:cTn id="32" presetID="22" presetClass="entr" presetSubtype="4"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down)">
                                      <p:cBhvr>
                                        <p:cTn id="34" dur="500"/>
                                        <p:tgtEl>
                                          <p:spTgt spid="26"/>
                                        </p:tgtEl>
                                      </p:cBhvr>
                                    </p:animEffect>
                                  </p:childTnLst>
                                </p:cTn>
                              </p:par>
                            </p:childTnLst>
                          </p:cTn>
                        </p:par>
                        <p:par>
                          <p:cTn id="35" fill="hold">
                            <p:stCondLst>
                              <p:cond delay="2550"/>
                            </p:stCondLst>
                            <p:childTnLst>
                              <p:par>
                                <p:cTn id="36" presetID="42" presetClass="entr" presetSubtype="0"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300"/>
                                        <p:tgtEl>
                                          <p:spTgt spid="7"/>
                                        </p:tgtEl>
                                      </p:cBhvr>
                                    </p:animEffect>
                                    <p:anim calcmode="lin" valueType="num">
                                      <p:cBhvr>
                                        <p:cTn id="39" dur="300" fill="hold"/>
                                        <p:tgtEl>
                                          <p:spTgt spid="7"/>
                                        </p:tgtEl>
                                        <p:attrNameLst>
                                          <p:attrName>ppt_x</p:attrName>
                                        </p:attrNameLst>
                                      </p:cBhvr>
                                      <p:tavLst>
                                        <p:tav tm="0">
                                          <p:val>
                                            <p:strVal val="#ppt_x"/>
                                          </p:val>
                                        </p:tav>
                                        <p:tav tm="100000">
                                          <p:val>
                                            <p:strVal val="#ppt_x"/>
                                          </p:val>
                                        </p:tav>
                                      </p:tavLst>
                                    </p:anim>
                                    <p:anim calcmode="lin" valueType="num">
                                      <p:cBhvr>
                                        <p:cTn id="40" dur="3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00"/>
                                        <p:tgtEl>
                                          <p:spTgt spid="11"/>
                                        </p:tgtEl>
                                      </p:cBhvr>
                                    </p:animEffect>
                                  </p:childTnLst>
                                </p:cTn>
                              </p:par>
                            </p:childTnLst>
                          </p:cTn>
                        </p:par>
                        <p:par>
                          <p:cTn id="45" fill="hold">
                            <p:stCondLst>
                              <p:cond delay="3350"/>
                            </p:stCondLst>
                            <p:childTnLst>
                              <p:par>
                                <p:cTn id="46" presetID="42" presetClass="entr" presetSubtype="0"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300"/>
                                        <p:tgtEl>
                                          <p:spTgt spid="12"/>
                                        </p:tgtEl>
                                      </p:cBhvr>
                                    </p:animEffect>
                                    <p:anim calcmode="lin" valueType="num">
                                      <p:cBhvr>
                                        <p:cTn id="49" dur="300" fill="hold"/>
                                        <p:tgtEl>
                                          <p:spTgt spid="12"/>
                                        </p:tgtEl>
                                        <p:attrNameLst>
                                          <p:attrName>ppt_x</p:attrName>
                                        </p:attrNameLst>
                                      </p:cBhvr>
                                      <p:tavLst>
                                        <p:tav tm="0">
                                          <p:val>
                                            <p:strVal val="#ppt_x"/>
                                          </p:val>
                                        </p:tav>
                                        <p:tav tm="100000">
                                          <p:val>
                                            <p:strVal val="#ppt_x"/>
                                          </p:val>
                                        </p:tav>
                                      </p:tavLst>
                                    </p:anim>
                                    <p:anim calcmode="lin" valueType="num">
                                      <p:cBhvr>
                                        <p:cTn id="50" dur="300" fill="hold"/>
                                        <p:tgtEl>
                                          <p:spTgt spid="12"/>
                                        </p:tgtEl>
                                        <p:attrNameLst>
                                          <p:attrName>ppt_y</p:attrName>
                                        </p:attrNameLst>
                                      </p:cBhvr>
                                      <p:tavLst>
                                        <p:tav tm="0">
                                          <p:val>
                                            <p:strVal val="#ppt_y+.1"/>
                                          </p:val>
                                        </p:tav>
                                        <p:tav tm="100000">
                                          <p:val>
                                            <p:strVal val="#ppt_y"/>
                                          </p:val>
                                        </p:tav>
                                      </p:tavLst>
                                    </p:anim>
                                  </p:childTnLst>
                                </p:cTn>
                              </p:par>
                            </p:childTnLst>
                          </p:cTn>
                        </p:par>
                        <p:par>
                          <p:cTn id="51" fill="hold">
                            <p:stCondLst>
                              <p:cond delay="3650"/>
                            </p:stCondLst>
                            <p:childTnLst>
                              <p:par>
                                <p:cTn id="52" presetID="2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childTnLst>
                          </p:cTn>
                        </p:par>
                        <p:par>
                          <p:cTn id="55" fill="hold">
                            <p:stCondLst>
                              <p:cond delay="4150"/>
                            </p:stCondLst>
                            <p:childTnLst>
                              <p:par>
                                <p:cTn id="56" presetID="47" presetClass="entr" presetSubtype="0"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300"/>
                                        <p:tgtEl>
                                          <p:spTgt spid="17"/>
                                        </p:tgtEl>
                                      </p:cBhvr>
                                    </p:animEffect>
                                    <p:anim calcmode="lin" valueType="num">
                                      <p:cBhvr>
                                        <p:cTn id="59" dur="300" fill="hold"/>
                                        <p:tgtEl>
                                          <p:spTgt spid="17"/>
                                        </p:tgtEl>
                                        <p:attrNameLst>
                                          <p:attrName>ppt_x</p:attrName>
                                        </p:attrNameLst>
                                      </p:cBhvr>
                                      <p:tavLst>
                                        <p:tav tm="0">
                                          <p:val>
                                            <p:strVal val="#ppt_x"/>
                                          </p:val>
                                        </p:tav>
                                        <p:tav tm="100000">
                                          <p:val>
                                            <p:strVal val="#ppt_x"/>
                                          </p:val>
                                        </p:tav>
                                      </p:tavLst>
                                    </p:anim>
                                    <p:anim calcmode="lin" valueType="num">
                                      <p:cBhvr>
                                        <p:cTn id="60" dur="300" fill="hold"/>
                                        <p:tgtEl>
                                          <p:spTgt spid="17"/>
                                        </p:tgtEl>
                                        <p:attrNameLst>
                                          <p:attrName>ppt_y</p:attrName>
                                        </p:attrNameLst>
                                      </p:cBhvr>
                                      <p:tavLst>
                                        <p:tav tm="0">
                                          <p:val>
                                            <p:strVal val="#ppt_y-.1"/>
                                          </p:val>
                                        </p:tav>
                                        <p:tav tm="100000">
                                          <p:val>
                                            <p:strVal val="#ppt_y"/>
                                          </p:val>
                                        </p:tav>
                                      </p:tavLst>
                                    </p:anim>
                                  </p:childTnLst>
                                </p:cTn>
                              </p:par>
                            </p:childTnLst>
                          </p:cTn>
                        </p:par>
                        <p:par>
                          <p:cTn id="61" fill="hold">
                            <p:stCondLst>
                              <p:cond delay="4450"/>
                            </p:stCondLst>
                            <p:childTnLst>
                              <p:par>
                                <p:cTn id="62" presetID="22" presetClass="entr" presetSubtype="1"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4950"/>
                            </p:stCondLst>
                            <p:childTnLst>
                              <p:par>
                                <p:cTn id="66" presetID="47" presetClass="entr" presetSubtype="0"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300"/>
                                        <p:tgtEl>
                                          <p:spTgt spid="22"/>
                                        </p:tgtEl>
                                      </p:cBhvr>
                                    </p:animEffect>
                                    <p:anim calcmode="lin" valueType="num">
                                      <p:cBhvr>
                                        <p:cTn id="69" dur="300" fill="hold"/>
                                        <p:tgtEl>
                                          <p:spTgt spid="22"/>
                                        </p:tgtEl>
                                        <p:attrNameLst>
                                          <p:attrName>ppt_x</p:attrName>
                                        </p:attrNameLst>
                                      </p:cBhvr>
                                      <p:tavLst>
                                        <p:tav tm="0">
                                          <p:val>
                                            <p:strVal val="#ppt_x"/>
                                          </p:val>
                                        </p:tav>
                                        <p:tav tm="100000">
                                          <p:val>
                                            <p:strVal val="#ppt_x"/>
                                          </p:val>
                                        </p:tav>
                                      </p:tavLst>
                                    </p:anim>
                                    <p:anim calcmode="lin" valueType="num">
                                      <p:cBhvr>
                                        <p:cTn id="70" dur="300" fill="hold"/>
                                        <p:tgtEl>
                                          <p:spTgt spid="22"/>
                                        </p:tgtEl>
                                        <p:attrNameLst>
                                          <p:attrName>ppt_y</p:attrName>
                                        </p:attrNameLst>
                                      </p:cBhvr>
                                      <p:tavLst>
                                        <p:tav tm="0">
                                          <p:val>
                                            <p:strVal val="#ppt_y-.1"/>
                                          </p:val>
                                        </p:tav>
                                        <p:tav tm="100000">
                                          <p:val>
                                            <p:strVal val="#ppt_y"/>
                                          </p:val>
                                        </p:tav>
                                      </p:tavLst>
                                    </p:anim>
                                  </p:childTnLst>
                                </p:cTn>
                              </p:par>
                            </p:childTnLst>
                          </p:cTn>
                        </p:par>
                        <p:par>
                          <p:cTn id="71" fill="hold">
                            <p:stCondLst>
                              <p:cond delay="5250"/>
                            </p:stCondLst>
                            <p:childTnLst>
                              <p:par>
                                <p:cTn id="72" presetID="22" presetClass="entr" presetSubtype="1"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up)">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21" grpId="0"/>
      <p:bldP spid="25"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Freeform 6">
            <a:extLst>
              <a:ext uri="{FF2B5EF4-FFF2-40B4-BE49-F238E27FC236}">
                <a16:creationId xmlns:a16="http://schemas.microsoft.com/office/drawing/2014/main" id="{5AC643C5-B4F8-4D72-A92F-F9A8B692D402}"/>
              </a:ext>
            </a:extLst>
          </p:cNvPr>
          <p:cNvSpPr>
            <a:spLocks/>
          </p:cNvSpPr>
          <p:nvPr/>
        </p:nvSpPr>
        <p:spPr bwMode="auto">
          <a:xfrm>
            <a:off x="3617752" y="2964868"/>
            <a:ext cx="1681598" cy="1690070"/>
          </a:xfrm>
          <a:custGeom>
            <a:avLst/>
            <a:gdLst>
              <a:gd name="T0" fmla="*/ 84 w 168"/>
              <a:gd name="T1" fmla="*/ 0 h 169"/>
              <a:gd name="T2" fmla="*/ 143 w 168"/>
              <a:gd name="T3" fmla="*/ 24 h 169"/>
              <a:gd name="T4" fmla="*/ 132 w 168"/>
              <a:gd name="T5" fmla="*/ 37 h 169"/>
              <a:gd name="T6" fmla="*/ 84 w 168"/>
              <a:gd name="T7" fmla="*/ 17 h 169"/>
              <a:gd name="T8" fmla="*/ 17 w 168"/>
              <a:gd name="T9" fmla="*/ 84 h 169"/>
              <a:gd name="T10" fmla="*/ 84 w 168"/>
              <a:gd name="T11" fmla="*/ 152 h 169"/>
              <a:gd name="T12" fmla="*/ 152 w 168"/>
              <a:gd name="T13" fmla="*/ 84 h 169"/>
              <a:gd name="T14" fmla="*/ 143 w 168"/>
              <a:gd name="T15" fmla="*/ 51 h 169"/>
              <a:gd name="T16" fmla="*/ 154 w 168"/>
              <a:gd name="T17" fmla="*/ 37 h 169"/>
              <a:gd name="T18" fmla="*/ 168 w 168"/>
              <a:gd name="T19" fmla="*/ 84 h 169"/>
              <a:gd name="T20" fmla="*/ 84 w 168"/>
              <a:gd name="T21" fmla="*/ 169 h 169"/>
              <a:gd name="T22" fmla="*/ 0 w 168"/>
              <a:gd name="T23" fmla="*/ 84 h 169"/>
              <a:gd name="T24" fmla="*/ 84 w 168"/>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9">
                <a:moveTo>
                  <a:pt x="84" y="0"/>
                </a:moveTo>
                <a:cubicBezTo>
                  <a:pt x="107" y="0"/>
                  <a:pt x="128" y="9"/>
                  <a:pt x="143" y="24"/>
                </a:cubicBezTo>
                <a:cubicBezTo>
                  <a:pt x="139" y="28"/>
                  <a:pt x="135" y="32"/>
                  <a:pt x="132" y="37"/>
                </a:cubicBezTo>
                <a:cubicBezTo>
                  <a:pt x="120" y="24"/>
                  <a:pt x="103" y="17"/>
                  <a:pt x="84" y="17"/>
                </a:cubicBezTo>
                <a:cubicBezTo>
                  <a:pt x="47" y="17"/>
                  <a:pt x="17" y="47"/>
                  <a:pt x="17" y="84"/>
                </a:cubicBezTo>
                <a:cubicBezTo>
                  <a:pt x="17" y="122"/>
                  <a:pt x="47" y="152"/>
                  <a:pt x="84" y="152"/>
                </a:cubicBezTo>
                <a:cubicBezTo>
                  <a:pt x="121" y="152"/>
                  <a:pt x="152" y="122"/>
                  <a:pt x="152" y="84"/>
                </a:cubicBezTo>
                <a:cubicBezTo>
                  <a:pt x="152" y="72"/>
                  <a:pt x="148" y="61"/>
                  <a:pt x="143" y="51"/>
                </a:cubicBezTo>
                <a:cubicBezTo>
                  <a:pt x="146" y="46"/>
                  <a:pt x="149" y="41"/>
                  <a:pt x="154" y="37"/>
                </a:cubicBezTo>
                <a:cubicBezTo>
                  <a:pt x="163" y="50"/>
                  <a:pt x="168" y="67"/>
                  <a:pt x="168" y="84"/>
                </a:cubicBezTo>
                <a:cubicBezTo>
                  <a:pt x="168" y="131"/>
                  <a:pt x="131" y="169"/>
                  <a:pt x="84" y="169"/>
                </a:cubicBezTo>
                <a:cubicBezTo>
                  <a:pt x="38" y="169"/>
                  <a:pt x="0" y="131"/>
                  <a:pt x="0" y="84"/>
                </a:cubicBezTo>
                <a:cubicBezTo>
                  <a:pt x="0" y="38"/>
                  <a:pt x="38" y="0"/>
                  <a:pt x="84" y="0"/>
                </a:cubicBezTo>
                <a:close/>
              </a:path>
            </a:pathLst>
          </a:custGeom>
          <a:solidFill>
            <a:srgbClr val="47BC72"/>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6" name="Freeform 7">
            <a:extLst>
              <a:ext uri="{FF2B5EF4-FFF2-40B4-BE49-F238E27FC236}">
                <a16:creationId xmlns:a16="http://schemas.microsoft.com/office/drawing/2014/main" id="{C6CF69C3-3B36-41F5-BDB8-3D8992D7E8FF}"/>
              </a:ext>
            </a:extLst>
          </p:cNvPr>
          <p:cNvSpPr>
            <a:spLocks noEditPoints="1"/>
          </p:cNvSpPr>
          <p:nvPr/>
        </p:nvSpPr>
        <p:spPr bwMode="auto">
          <a:xfrm>
            <a:off x="4786822" y="2964868"/>
            <a:ext cx="1690070" cy="1690070"/>
          </a:xfrm>
          <a:custGeom>
            <a:avLst/>
            <a:gdLst>
              <a:gd name="T0" fmla="*/ 84 w 169"/>
              <a:gd name="T1" fmla="*/ 0 h 169"/>
              <a:gd name="T2" fmla="*/ 169 w 169"/>
              <a:gd name="T3" fmla="*/ 84 h 169"/>
              <a:gd name="T4" fmla="*/ 154 w 169"/>
              <a:gd name="T5" fmla="*/ 132 h 169"/>
              <a:gd name="T6" fmla="*/ 143 w 169"/>
              <a:gd name="T7" fmla="*/ 118 h 169"/>
              <a:gd name="T8" fmla="*/ 152 w 169"/>
              <a:gd name="T9" fmla="*/ 84 h 169"/>
              <a:gd name="T10" fmla="*/ 84 w 169"/>
              <a:gd name="T11" fmla="*/ 17 h 169"/>
              <a:gd name="T12" fmla="*/ 17 w 169"/>
              <a:gd name="T13" fmla="*/ 84 h 169"/>
              <a:gd name="T14" fmla="*/ 26 w 169"/>
              <a:gd name="T15" fmla="*/ 118 h 169"/>
              <a:gd name="T16" fmla="*/ 15 w 169"/>
              <a:gd name="T17" fmla="*/ 132 h 169"/>
              <a:gd name="T18" fmla="*/ 0 w 169"/>
              <a:gd name="T19" fmla="*/ 84 h 169"/>
              <a:gd name="T20" fmla="*/ 84 w 169"/>
              <a:gd name="T21" fmla="*/ 0 h 169"/>
              <a:gd name="T22" fmla="*/ 143 w 169"/>
              <a:gd name="T23" fmla="*/ 145 h 169"/>
              <a:gd name="T24" fmla="*/ 84 w 169"/>
              <a:gd name="T25" fmla="*/ 169 h 169"/>
              <a:gd name="T26" fmla="*/ 26 w 169"/>
              <a:gd name="T27" fmla="*/ 145 h 169"/>
              <a:gd name="T28" fmla="*/ 37 w 169"/>
              <a:gd name="T29" fmla="*/ 132 h 169"/>
              <a:gd name="T30" fmla="*/ 84 w 169"/>
              <a:gd name="T31" fmla="*/ 152 h 169"/>
              <a:gd name="T32" fmla="*/ 132 w 169"/>
              <a:gd name="T33" fmla="*/ 132 h 169"/>
              <a:gd name="T34" fmla="*/ 143 w 169"/>
              <a:gd name="T35" fmla="*/ 14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4" y="0"/>
                </a:moveTo>
                <a:cubicBezTo>
                  <a:pt x="131" y="0"/>
                  <a:pt x="169" y="38"/>
                  <a:pt x="169" y="84"/>
                </a:cubicBezTo>
                <a:cubicBezTo>
                  <a:pt x="169" y="102"/>
                  <a:pt x="163" y="119"/>
                  <a:pt x="154" y="132"/>
                </a:cubicBezTo>
                <a:cubicBezTo>
                  <a:pt x="150" y="128"/>
                  <a:pt x="146" y="123"/>
                  <a:pt x="143" y="118"/>
                </a:cubicBezTo>
                <a:cubicBezTo>
                  <a:pt x="149" y="108"/>
                  <a:pt x="152" y="97"/>
                  <a:pt x="152" y="84"/>
                </a:cubicBezTo>
                <a:cubicBezTo>
                  <a:pt x="152" y="47"/>
                  <a:pt x="122" y="17"/>
                  <a:pt x="84" y="17"/>
                </a:cubicBezTo>
                <a:cubicBezTo>
                  <a:pt x="47" y="17"/>
                  <a:pt x="17" y="47"/>
                  <a:pt x="17" y="84"/>
                </a:cubicBezTo>
                <a:cubicBezTo>
                  <a:pt x="17" y="97"/>
                  <a:pt x="20" y="108"/>
                  <a:pt x="26" y="118"/>
                </a:cubicBezTo>
                <a:cubicBezTo>
                  <a:pt x="23" y="123"/>
                  <a:pt x="19" y="128"/>
                  <a:pt x="15" y="132"/>
                </a:cubicBezTo>
                <a:cubicBezTo>
                  <a:pt x="5" y="119"/>
                  <a:pt x="0" y="102"/>
                  <a:pt x="0" y="84"/>
                </a:cubicBezTo>
                <a:cubicBezTo>
                  <a:pt x="0" y="38"/>
                  <a:pt x="38" y="0"/>
                  <a:pt x="84" y="0"/>
                </a:cubicBezTo>
                <a:close/>
                <a:moveTo>
                  <a:pt x="143" y="145"/>
                </a:moveTo>
                <a:cubicBezTo>
                  <a:pt x="128" y="160"/>
                  <a:pt x="107" y="169"/>
                  <a:pt x="84" y="169"/>
                </a:cubicBezTo>
                <a:cubicBezTo>
                  <a:pt x="62" y="169"/>
                  <a:pt x="41" y="160"/>
                  <a:pt x="26" y="145"/>
                </a:cubicBezTo>
                <a:cubicBezTo>
                  <a:pt x="30" y="141"/>
                  <a:pt x="33" y="137"/>
                  <a:pt x="37" y="132"/>
                </a:cubicBezTo>
                <a:cubicBezTo>
                  <a:pt x="49" y="144"/>
                  <a:pt x="66" y="152"/>
                  <a:pt x="84" y="152"/>
                </a:cubicBezTo>
                <a:cubicBezTo>
                  <a:pt x="103" y="152"/>
                  <a:pt x="120" y="144"/>
                  <a:pt x="132" y="132"/>
                </a:cubicBezTo>
                <a:cubicBezTo>
                  <a:pt x="135" y="137"/>
                  <a:pt x="139" y="141"/>
                  <a:pt x="143" y="145"/>
                </a:cubicBezTo>
                <a:close/>
              </a:path>
            </a:pathLst>
          </a:custGeom>
          <a:solidFill>
            <a:srgbClr val="E63A90"/>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7" name="Freeform 8">
            <a:extLst>
              <a:ext uri="{FF2B5EF4-FFF2-40B4-BE49-F238E27FC236}">
                <a16:creationId xmlns:a16="http://schemas.microsoft.com/office/drawing/2014/main" id="{0FB14A81-A8A4-4F25-A3B9-C47D21CF4CF2}"/>
              </a:ext>
            </a:extLst>
          </p:cNvPr>
          <p:cNvSpPr>
            <a:spLocks noEditPoints="1"/>
          </p:cNvSpPr>
          <p:nvPr/>
        </p:nvSpPr>
        <p:spPr bwMode="auto">
          <a:xfrm>
            <a:off x="5955892" y="2964868"/>
            <a:ext cx="1690070" cy="1690070"/>
          </a:xfrm>
          <a:custGeom>
            <a:avLst/>
            <a:gdLst>
              <a:gd name="T0" fmla="*/ 85 w 169"/>
              <a:gd name="T1" fmla="*/ 0 h 169"/>
              <a:gd name="T2" fmla="*/ 143 w 169"/>
              <a:gd name="T3" fmla="*/ 24 h 169"/>
              <a:gd name="T4" fmla="*/ 132 w 169"/>
              <a:gd name="T5" fmla="*/ 37 h 169"/>
              <a:gd name="T6" fmla="*/ 85 w 169"/>
              <a:gd name="T7" fmla="*/ 17 h 169"/>
              <a:gd name="T8" fmla="*/ 37 w 169"/>
              <a:gd name="T9" fmla="*/ 37 h 169"/>
              <a:gd name="T10" fmla="*/ 26 w 169"/>
              <a:gd name="T11" fmla="*/ 24 h 169"/>
              <a:gd name="T12" fmla="*/ 85 w 169"/>
              <a:gd name="T13" fmla="*/ 0 h 169"/>
              <a:gd name="T14" fmla="*/ 154 w 169"/>
              <a:gd name="T15" fmla="*/ 37 h 169"/>
              <a:gd name="T16" fmla="*/ 169 w 169"/>
              <a:gd name="T17" fmla="*/ 84 h 169"/>
              <a:gd name="T18" fmla="*/ 85 w 169"/>
              <a:gd name="T19" fmla="*/ 169 h 169"/>
              <a:gd name="T20" fmla="*/ 0 w 169"/>
              <a:gd name="T21" fmla="*/ 84 h 169"/>
              <a:gd name="T22" fmla="*/ 15 w 169"/>
              <a:gd name="T23" fmla="*/ 37 h 169"/>
              <a:gd name="T24" fmla="*/ 26 w 169"/>
              <a:gd name="T25" fmla="*/ 51 h 169"/>
              <a:gd name="T26" fmla="*/ 17 w 169"/>
              <a:gd name="T27" fmla="*/ 84 h 169"/>
              <a:gd name="T28" fmla="*/ 85 w 169"/>
              <a:gd name="T29" fmla="*/ 152 h 169"/>
              <a:gd name="T30" fmla="*/ 152 w 169"/>
              <a:gd name="T31" fmla="*/ 84 h 169"/>
              <a:gd name="T32" fmla="*/ 143 w 169"/>
              <a:gd name="T33" fmla="*/ 51 h 169"/>
              <a:gd name="T34" fmla="*/ 154 w 169"/>
              <a:gd name="T35" fmla="*/ 3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5" y="0"/>
                </a:moveTo>
                <a:cubicBezTo>
                  <a:pt x="107" y="0"/>
                  <a:pt x="128" y="9"/>
                  <a:pt x="143" y="24"/>
                </a:cubicBezTo>
                <a:cubicBezTo>
                  <a:pt x="139" y="28"/>
                  <a:pt x="135" y="32"/>
                  <a:pt x="132" y="37"/>
                </a:cubicBezTo>
                <a:cubicBezTo>
                  <a:pt x="120" y="24"/>
                  <a:pt x="103" y="17"/>
                  <a:pt x="85" y="17"/>
                </a:cubicBezTo>
                <a:cubicBezTo>
                  <a:pt x="66" y="17"/>
                  <a:pt x="49" y="24"/>
                  <a:pt x="37" y="37"/>
                </a:cubicBezTo>
                <a:cubicBezTo>
                  <a:pt x="34" y="32"/>
                  <a:pt x="30" y="28"/>
                  <a:pt x="26" y="24"/>
                </a:cubicBezTo>
                <a:cubicBezTo>
                  <a:pt x="41" y="9"/>
                  <a:pt x="62" y="0"/>
                  <a:pt x="85" y="0"/>
                </a:cubicBezTo>
                <a:close/>
                <a:moveTo>
                  <a:pt x="154" y="37"/>
                </a:moveTo>
                <a:cubicBezTo>
                  <a:pt x="164" y="50"/>
                  <a:pt x="169" y="67"/>
                  <a:pt x="169" y="84"/>
                </a:cubicBezTo>
                <a:cubicBezTo>
                  <a:pt x="169" y="131"/>
                  <a:pt x="131" y="169"/>
                  <a:pt x="85" y="169"/>
                </a:cubicBezTo>
                <a:cubicBezTo>
                  <a:pt x="38" y="169"/>
                  <a:pt x="0" y="131"/>
                  <a:pt x="0" y="84"/>
                </a:cubicBezTo>
                <a:cubicBezTo>
                  <a:pt x="0" y="67"/>
                  <a:pt x="6" y="50"/>
                  <a:pt x="15" y="37"/>
                </a:cubicBezTo>
                <a:cubicBezTo>
                  <a:pt x="19" y="41"/>
                  <a:pt x="23" y="46"/>
                  <a:pt x="26" y="51"/>
                </a:cubicBezTo>
                <a:cubicBezTo>
                  <a:pt x="20" y="61"/>
                  <a:pt x="17" y="72"/>
                  <a:pt x="17" y="84"/>
                </a:cubicBezTo>
                <a:cubicBezTo>
                  <a:pt x="17" y="122"/>
                  <a:pt x="47" y="152"/>
                  <a:pt x="85" y="152"/>
                </a:cubicBezTo>
                <a:cubicBezTo>
                  <a:pt x="122" y="152"/>
                  <a:pt x="152" y="122"/>
                  <a:pt x="152" y="84"/>
                </a:cubicBezTo>
                <a:cubicBezTo>
                  <a:pt x="152" y="72"/>
                  <a:pt x="149" y="61"/>
                  <a:pt x="143" y="51"/>
                </a:cubicBezTo>
                <a:cubicBezTo>
                  <a:pt x="146" y="46"/>
                  <a:pt x="150" y="41"/>
                  <a:pt x="154" y="37"/>
                </a:cubicBezTo>
                <a:close/>
              </a:path>
            </a:pathLst>
          </a:custGeom>
          <a:solidFill>
            <a:srgbClr val="47BC72"/>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9" name="Freeform 9">
            <a:extLst>
              <a:ext uri="{FF2B5EF4-FFF2-40B4-BE49-F238E27FC236}">
                <a16:creationId xmlns:a16="http://schemas.microsoft.com/office/drawing/2014/main" id="{4F15E1AA-102E-411A-8B60-1120ADAAAB58}"/>
              </a:ext>
            </a:extLst>
          </p:cNvPr>
          <p:cNvSpPr>
            <a:spLocks/>
          </p:cNvSpPr>
          <p:nvPr/>
        </p:nvSpPr>
        <p:spPr bwMode="auto">
          <a:xfrm>
            <a:off x="7129196" y="2964868"/>
            <a:ext cx="1690070" cy="1690070"/>
          </a:xfrm>
          <a:custGeom>
            <a:avLst/>
            <a:gdLst>
              <a:gd name="T0" fmla="*/ 85 w 169"/>
              <a:gd name="T1" fmla="*/ 0 h 169"/>
              <a:gd name="T2" fmla="*/ 169 w 169"/>
              <a:gd name="T3" fmla="*/ 84 h 169"/>
              <a:gd name="T4" fmla="*/ 85 w 169"/>
              <a:gd name="T5" fmla="*/ 169 h 169"/>
              <a:gd name="T6" fmla="*/ 26 w 169"/>
              <a:gd name="T7" fmla="*/ 145 h 169"/>
              <a:gd name="T8" fmla="*/ 37 w 169"/>
              <a:gd name="T9" fmla="*/ 132 h 169"/>
              <a:gd name="T10" fmla="*/ 85 w 169"/>
              <a:gd name="T11" fmla="*/ 152 h 169"/>
              <a:gd name="T12" fmla="*/ 152 w 169"/>
              <a:gd name="T13" fmla="*/ 84 h 169"/>
              <a:gd name="T14" fmla="*/ 85 w 169"/>
              <a:gd name="T15" fmla="*/ 17 h 169"/>
              <a:gd name="T16" fmla="*/ 17 w 169"/>
              <a:gd name="T17" fmla="*/ 84 h 169"/>
              <a:gd name="T18" fmla="*/ 26 w 169"/>
              <a:gd name="T19" fmla="*/ 118 h 169"/>
              <a:gd name="T20" fmla="*/ 15 w 169"/>
              <a:gd name="T21" fmla="*/ 132 h 169"/>
              <a:gd name="T22" fmla="*/ 0 w 169"/>
              <a:gd name="T23" fmla="*/ 84 h 169"/>
              <a:gd name="T24" fmla="*/ 85 w 169"/>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69">
                <a:moveTo>
                  <a:pt x="85" y="0"/>
                </a:moveTo>
                <a:cubicBezTo>
                  <a:pt x="131" y="0"/>
                  <a:pt x="169" y="38"/>
                  <a:pt x="169" y="84"/>
                </a:cubicBezTo>
                <a:cubicBezTo>
                  <a:pt x="169" y="131"/>
                  <a:pt x="131" y="169"/>
                  <a:pt x="85" y="169"/>
                </a:cubicBezTo>
                <a:cubicBezTo>
                  <a:pt x="62" y="169"/>
                  <a:pt x="41" y="160"/>
                  <a:pt x="26" y="145"/>
                </a:cubicBezTo>
                <a:cubicBezTo>
                  <a:pt x="30" y="141"/>
                  <a:pt x="34" y="137"/>
                  <a:pt x="37" y="132"/>
                </a:cubicBezTo>
                <a:cubicBezTo>
                  <a:pt x="49" y="144"/>
                  <a:pt x="66" y="152"/>
                  <a:pt x="85" y="152"/>
                </a:cubicBezTo>
                <a:cubicBezTo>
                  <a:pt x="122" y="152"/>
                  <a:pt x="152" y="122"/>
                  <a:pt x="152" y="84"/>
                </a:cubicBezTo>
                <a:cubicBezTo>
                  <a:pt x="152" y="47"/>
                  <a:pt x="122" y="17"/>
                  <a:pt x="85" y="17"/>
                </a:cubicBezTo>
                <a:cubicBezTo>
                  <a:pt x="48" y="17"/>
                  <a:pt x="17" y="47"/>
                  <a:pt x="17" y="84"/>
                </a:cubicBezTo>
                <a:cubicBezTo>
                  <a:pt x="17" y="97"/>
                  <a:pt x="21" y="108"/>
                  <a:pt x="26" y="118"/>
                </a:cubicBezTo>
                <a:cubicBezTo>
                  <a:pt x="23" y="123"/>
                  <a:pt x="19" y="128"/>
                  <a:pt x="15" y="132"/>
                </a:cubicBezTo>
                <a:cubicBezTo>
                  <a:pt x="6" y="119"/>
                  <a:pt x="0" y="102"/>
                  <a:pt x="0" y="84"/>
                </a:cubicBezTo>
                <a:cubicBezTo>
                  <a:pt x="0" y="38"/>
                  <a:pt x="38" y="0"/>
                  <a:pt x="85" y="0"/>
                </a:cubicBezTo>
                <a:close/>
              </a:path>
            </a:pathLst>
          </a:custGeom>
          <a:solidFill>
            <a:srgbClr val="E63A90"/>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10" name="Freeform 11">
            <a:extLst>
              <a:ext uri="{FF2B5EF4-FFF2-40B4-BE49-F238E27FC236}">
                <a16:creationId xmlns:a16="http://schemas.microsoft.com/office/drawing/2014/main" id="{7E18DB4D-3F1E-42DA-82AC-167347D12876}"/>
              </a:ext>
            </a:extLst>
          </p:cNvPr>
          <p:cNvSpPr>
            <a:spLocks/>
          </p:cNvSpPr>
          <p:nvPr/>
        </p:nvSpPr>
        <p:spPr bwMode="auto">
          <a:xfrm>
            <a:off x="2874545" y="2651159"/>
            <a:ext cx="673146" cy="398162"/>
          </a:xfrm>
          <a:custGeom>
            <a:avLst/>
            <a:gdLst>
              <a:gd name="T0" fmla="*/ 7 w 45"/>
              <a:gd name="T1" fmla="*/ 0 h 40"/>
              <a:gd name="T2" fmla="*/ 39 w 45"/>
              <a:gd name="T3" fmla="*/ 0 h 40"/>
              <a:gd name="T4" fmla="*/ 45 w 45"/>
              <a:gd name="T5" fmla="*/ 7 h 40"/>
              <a:gd name="T6" fmla="*/ 45 w 45"/>
              <a:gd name="T7" fmla="*/ 33 h 40"/>
              <a:gd name="T8" fmla="*/ 39 w 45"/>
              <a:gd name="T9" fmla="*/ 40 h 40"/>
              <a:gd name="T10" fmla="*/ 7 w 45"/>
              <a:gd name="T11" fmla="*/ 40 h 40"/>
              <a:gd name="T12" fmla="*/ 0 w 45"/>
              <a:gd name="T13" fmla="*/ 33 h 40"/>
              <a:gd name="T14" fmla="*/ 0 w 45"/>
              <a:gd name="T15" fmla="*/ 7 h 40"/>
              <a:gd name="T16" fmla="*/ 7 w 4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7" y="0"/>
                </a:moveTo>
                <a:cubicBezTo>
                  <a:pt x="39" y="0"/>
                  <a:pt x="39" y="0"/>
                  <a:pt x="39" y="0"/>
                </a:cubicBezTo>
                <a:cubicBezTo>
                  <a:pt x="42" y="0"/>
                  <a:pt x="45" y="3"/>
                  <a:pt x="45" y="7"/>
                </a:cubicBezTo>
                <a:cubicBezTo>
                  <a:pt x="45" y="33"/>
                  <a:pt x="45" y="33"/>
                  <a:pt x="45" y="33"/>
                </a:cubicBezTo>
                <a:cubicBezTo>
                  <a:pt x="45" y="37"/>
                  <a:pt x="42" y="40"/>
                  <a:pt x="39" y="40"/>
                </a:cubicBezTo>
                <a:cubicBezTo>
                  <a:pt x="7" y="40"/>
                  <a:pt x="7" y="40"/>
                  <a:pt x="7" y="40"/>
                </a:cubicBezTo>
                <a:cubicBezTo>
                  <a:pt x="3" y="40"/>
                  <a:pt x="0" y="37"/>
                  <a:pt x="0" y="33"/>
                </a:cubicBezTo>
                <a:cubicBezTo>
                  <a:pt x="0" y="7"/>
                  <a:pt x="0" y="7"/>
                  <a:pt x="0" y="7"/>
                </a:cubicBezTo>
                <a:cubicBezTo>
                  <a:pt x="0" y="3"/>
                  <a:pt x="3" y="0"/>
                  <a:pt x="7" y="0"/>
                </a:cubicBezTo>
                <a:close/>
              </a:path>
            </a:pathLst>
          </a:custGeom>
          <a:solidFill>
            <a:srgbClr val="47BC72"/>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sp>
        <p:nvSpPr>
          <p:cNvPr id="11" name="Freeform 13">
            <a:extLst>
              <a:ext uri="{FF2B5EF4-FFF2-40B4-BE49-F238E27FC236}">
                <a16:creationId xmlns:a16="http://schemas.microsoft.com/office/drawing/2014/main" id="{41AED446-5214-4B61-9BCB-0197273284E4}"/>
              </a:ext>
            </a:extLst>
          </p:cNvPr>
          <p:cNvSpPr>
            <a:spLocks/>
          </p:cNvSpPr>
          <p:nvPr/>
        </p:nvSpPr>
        <p:spPr bwMode="auto">
          <a:xfrm>
            <a:off x="8852268" y="2714659"/>
            <a:ext cx="692198" cy="398162"/>
          </a:xfrm>
          <a:custGeom>
            <a:avLst/>
            <a:gdLst>
              <a:gd name="T0" fmla="*/ 39 w 46"/>
              <a:gd name="T1" fmla="*/ 0 h 40"/>
              <a:gd name="T2" fmla="*/ 7 w 46"/>
              <a:gd name="T3" fmla="*/ 0 h 40"/>
              <a:gd name="T4" fmla="*/ 0 w 46"/>
              <a:gd name="T5" fmla="*/ 7 h 40"/>
              <a:gd name="T6" fmla="*/ 0 w 46"/>
              <a:gd name="T7" fmla="*/ 33 h 40"/>
              <a:gd name="T8" fmla="*/ 7 w 46"/>
              <a:gd name="T9" fmla="*/ 40 h 40"/>
              <a:gd name="T10" fmla="*/ 39 w 46"/>
              <a:gd name="T11" fmla="*/ 40 h 40"/>
              <a:gd name="T12" fmla="*/ 46 w 46"/>
              <a:gd name="T13" fmla="*/ 33 h 40"/>
              <a:gd name="T14" fmla="*/ 46 w 46"/>
              <a:gd name="T15" fmla="*/ 7 h 40"/>
              <a:gd name="T16" fmla="*/ 39 w 4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39" y="0"/>
                </a:moveTo>
                <a:cubicBezTo>
                  <a:pt x="7" y="0"/>
                  <a:pt x="7" y="0"/>
                  <a:pt x="7" y="0"/>
                </a:cubicBezTo>
                <a:cubicBezTo>
                  <a:pt x="3" y="0"/>
                  <a:pt x="0" y="3"/>
                  <a:pt x="0" y="7"/>
                </a:cubicBezTo>
                <a:cubicBezTo>
                  <a:pt x="0" y="33"/>
                  <a:pt x="0" y="33"/>
                  <a:pt x="0" y="33"/>
                </a:cubicBezTo>
                <a:cubicBezTo>
                  <a:pt x="0" y="37"/>
                  <a:pt x="3" y="40"/>
                  <a:pt x="7" y="40"/>
                </a:cubicBezTo>
                <a:cubicBezTo>
                  <a:pt x="39" y="40"/>
                  <a:pt x="39" y="40"/>
                  <a:pt x="39" y="40"/>
                </a:cubicBezTo>
                <a:cubicBezTo>
                  <a:pt x="43" y="40"/>
                  <a:pt x="46" y="37"/>
                  <a:pt x="46" y="33"/>
                </a:cubicBezTo>
                <a:cubicBezTo>
                  <a:pt x="46" y="7"/>
                  <a:pt x="46" y="7"/>
                  <a:pt x="46" y="7"/>
                </a:cubicBezTo>
                <a:cubicBezTo>
                  <a:pt x="46" y="3"/>
                  <a:pt x="43" y="0"/>
                  <a:pt x="39" y="0"/>
                </a:cubicBezTo>
                <a:close/>
              </a:path>
            </a:pathLst>
          </a:custGeom>
          <a:solidFill>
            <a:srgbClr val="E63A90"/>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sp>
        <p:nvSpPr>
          <p:cNvPr id="12" name="Freeform 15">
            <a:extLst>
              <a:ext uri="{FF2B5EF4-FFF2-40B4-BE49-F238E27FC236}">
                <a16:creationId xmlns:a16="http://schemas.microsoft.com/office/drawing/2014/main" id="{0AF52BAF-A74E-4996-90BE-72F24F82AD6A}"/>
              </a:ext>
            </a:extLst>
          </p:cNvPr>
          <p:cNvSpPr>
            <a:spLocks/>
          </p:cNvSpPr>
          <p:nvPr/>
        </p:nvSpPr>
        <p:spPr bwMode="auto">
          <a:xfrm>
            <a:off x="4054210" y="4972619"/>
            <a:ext cx="685844" cy="389690"/>
          </a:xfrm>
          <a:custGeom>
            <a:avLst/>
            <a:gdLst>
              <a:gd name="T0" fmla="*/ 7 w 46"/>
              <a:gd name="T1" fmla="*/ 39 h 39"/>
              <a:gd name="T2" fmla="*/ 39 w 46"/>
              <a:gd name="T3" fmla="*/ 39 h 39"/>
              <a:gd name="T4" fmla="*/ 46 w 46"/>
              <a:gd name="T5" fmla="*/ 32 h 39"/>
              <a:gd name="T6" fmla="*/ 46 w 46"/>
              <a:gd name="T7" fmla="*/ 7 h 39"/>
              <a:gd name="T8" fmla="*/ 39 w 46"/>
              <a:gd name="T9" fmla="*/ 0 h 39"/>
              <a:gd name="T10" fmla="*/ 7 w 46"/>
              <a:gd name="T11" fmla="*/ 0 h 39"/>
              <a:gd name="T12" fmla="*/ 0 w 46"/>
              <a:gd name="T13" fmla="*/ 7 h 39"/>
              <a:gd name="T14" fmla="*/ 0 w 46"/>
              <a:gd name="T15" fmla="*/ 32 h 39"/>
              <a:gd name="T16" fmla="*/ 7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7" y="39"/>
                </a:moveTo>
                <a:cubicBezTo>
                  <a:pt x="39" y="39"/>
                  <a:pt x="39" y="39"/>
                  <a:pt x="39" y="39"/>
                </a:cubicBezTo>
                <a:cubicBezTo>
                  <a:pt x="43" y="39"/>
                  <a:pt x="46" y="36"/>
                  <a:pt x="46" y="32"/>
                </a:cubicBezTo>
                <a:cubicBezTo>
                  <a:pt x="46" y="7"/>
                  <a:pt x="46" y="7"/>
                  <a:pt x="46" y="7"/>
                </a:cubicBezTo>
                <a:cubicBezTo>
                  <a:pt x="46" y="3"/>
                  <a:pt x="43" y="0"/>
                  <a:pt x="39" y="0"/>
                </a:cubicBezTo>
                <a:cubicBezTo>
                  <a:pt x="7" y="0"/>
                  <a:pt x="7" y="0"/>
                  <a:pt x="7" y="0"/>
                </a:cubicBezTo>
                <a:cubicBezTo>
                  <a:pt x="3" y="0"/>
                  <a:pt x="0" y="3"/>
                  <a:pt x="0" y="7"/>
                </a:cubicBezTo>
                <a:cubicBezTo>
                  <a:pt x="0" y="32"/>
                  <a:pt x="0" y="32"/>
                  <a:pt x="0" y="32"/>
                </a:cubicBezTo>
                <a:cubicBezTo>
                  <a:pt x="0" y="36"/>
                  <a:pt x="3" y="39"/>
                  <a:pt x="7" y="39"/>
                </a:cubicBezTo>
                <a:close/>
              </a:path>
            </a:pathLst>
          </a:custGeom>
          <a:solidFill>
            <a:srgbClr val="E63A90"/>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sp>
        <p:nvSpPr>
          <p:cNvPr id="13" name="Freeform 17">
            <a:extLst>
              <a:ext uri="{FF2B5EF4-FFF2-40B4-BE49-F238E27FC236}">
                <a16:creationId xmlns:a16="http://schemas.microsoft.com/office/drawing/2014/main" id="{71F962EB-743D-47FA-8BE3-2F6B80B1E689}"/>
              </a:ext>
            </a:extLst>
          </p:cNvPr>
          <p:cNvSpPr>
            <a:spLocks/>
          </p:cNvSpPr>
          <p:nvPr/>
        </p:nvSpPr>
        <p:spPr bwMode="auto">
          <a:xfrm>
            <a:off x="7683198" y="4972619"/>
            <a:ext cx="692198" cy="389690"/>
          </a:xfrm>
          <a:custGeom>
            <a:avLst/>
            <a:gdLst>
              <a:gd name="T0" fmla="*/ 39 w 46"/>
              <a:gd name="T1" fmla="*/ 39 h 39"/>
              <a:gd name="T2" fmla="*/ 7 w 46"/>
              <a:gd name="T3" fmla="*/ 39 h 39"/>
              <a:gd name="T4" fmla="*/ 0 w 46"/>
              <a:gd name="T5" fmla="*/ 32 h 39"/>
              <a:gd name="T6" fmla="*/ 0 w 46"/>
              <a:gd name="T7" fmla="*/ 7 h 39"/>
              <a:gd name="T8" fmla="*/ 7 w 46"/>
              <a:gd name="T9" fmla="*/ 0 h 39"/>
              <a:gd name="T10" fmla="*/ 39 w 46"/>
              <a:gd name="T11" fmla="*/ 0 h 39"/>
              <a:gd name="T12" fmla="*/ 46 w 46"/>
              <a:gd name="T13" fmla="*/ 7 h 39"/>
              <a:gd name="T14" fmla="*/ 46 w 46"/>
              <a:gd name="T15" fmla="*/ 32 h 39"/>
              <a:gd name="T16" fmla="*/ 39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39" y="39"/>
                </a:moveTo>
                <a:cubicBezTo>
                  <a:pt x="7" y="39"/>
                  <a:pt x="7" y="39"/>
                  <a:pt x="7" y="39"/>
                </a:cubicBezTo>
                <a:cubicBezTo>
                  <a:pt x="3" y="39"/>
                  <a:pt x="0" y="36"/>
                  <a:pt x="0" y="32"/>
                </a:cubicBezTo>
                <a:cubicBezTo>
                  <a:pt x="0" y="7"/>
                  <a:pt x="0" y="7"/>
                  <a:pt x="0" y="7"/>
                </a:cubicBezTo>
                <a:cubicBezTo>
                  <a:pt x="0" y="3"/>
                  <a:pt x="3" y="0"/>
                  <a:pt x="7" y="0"/>
                </a:cubicBezTo>
                <a:cubicBezTo>
                  <a:pt x="39" y="0"/>
                  <a:pt x="39" y="0"/>
                  <a:pt x="39" y="0"/>
                </a:cubicBezTo>
                <a:cubicBezTo>
                  <a:pt x="43" y="0"/>
                  <a:pt x="46" y="3"/>
                  <a:pt x="46" y="7"/>
                </a:cubicBezTo>
                <a:cubicBezTo>
                  <a:pt x="46" y="32"/>
                  <a:pt x="46" y="32"/>
                  <a:pt x="46" y="32"/>
                </a:cubicBezTo>
                <a:cubicBezTo>
                  <a:pt x="46" y="36"/>
                  <a:pt x="43" y="39"/>
                  <a:pt x="39" y="39"/>
                </a:cubicBezTo>
                <a:close/>
              </a:path>
            </a:pathLst>
          </a:custGeom>
          <a:solidFill>
            <a:srgbClr val="47BC72"/>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sp>
        <p:nvSpPr>
          <p:cNvPr id="14" name="Freeform 20">
            <a:extLst>
              <a:ext uri="{FF2B5EF4-FFF2-40B4-BE49-F238E27FC236}">
                <a16:creationId xmlns:a16="http://schemas.microsoft.com/office/drawing/2014/main" id="{A0655A04-1665-4DF6-AD82-BC2FEB5FD4F2}"/>
              </a:ext>
            </a:extLst>
          </p:cNvPr>
          <p:cNvSpPr>
            <a:spLocks noEditPoints="1"/>
          </p:cNvSpPr>
          <p:nvPr/>
        </p:nvSpPr>
        <p:spPr bwMode="auto">
          <a:xfrm>
            <a:off x="6649899" y="3585402"/>
            <a:ext cx="302056" cy="449002"/>
          </a:xfrm>
          <a:custGeom>
            <a:avLst/>
            <a:gdLst>
              <a:gd name="T0" fmla="*/ 63 w 94"/>
              <a:gd name="T1" fmla="*/ 23 h 140"/>
              <a:gd name="T2" fmla="*/ 58 w 94"/>
              <a:gd name="T3" fmla="*/ 12 h 140"/>
              <a:gd name="T4" fmla="*/ 47 w 94"/>
              <a:gd name="T5" fmla="*/ 0 h 140"/>
              <a:gd name="T6" fmla="*/ 36 w 94"/>
              <a:gd name="T7" fmla="*/ 12 h 140"/>
              <a:gd name="T8" fmla="*/ 32 w 94"/>
              <a:gd name="T9" fmla="*/ 23 h 140"/>
              <a:gd name="T10" fmla="*/ 0 w 94"/>
              <a:gd name="T11" fmla="*/ 30 h 140"/>
              <a:gd name="T12" fmla="*/ 8 w 94"/>
              <a:gd name="T13" fmla="*/ 140 h 140"/>
              <a:gd name="T14" fmla="*/ 94 w 94"/>
              <a:gd name="T15" fmla="*/ 132 h 140"/>
              <a:gd name="T16" fmla="*/ 86 w 94"/>
              <a:gd name="T17" fmla="*/ 23 h 140"/>
              <a:gd name="T18" fmla="*/ 56 w 94"/>
              <a:gd name="T19" fmla="*/ 11 h 140"/>
              <a:gd name="T20" fmla="*/ 38 w 94"/>
              <a:gd name="T21" fmla="*/ 11 h 140"/>
              <a:gd name="T22" fmla="*/ 83 w 94"/>
              <a:gd name="T23" fmla="*/ 124 h 140"/>
              <a:gd name="T24" fmla="*/ 11 w 94"/>
              <a:gd name="T25" fmla="*/ 29 h 140"/>
              <a:gd name="T26" fmla="*/ 22 w 94"/>
              <a:gd name="T27" fmla="*/ 35 h 140"/>
              <a:gd name="T28" fmla="*/ 70 w 94"/>
              <a:gd name="T29" fmla="*/ 29 h 140"/>
              <a:gd name="T30" fmla="*/ 83 w 94"/>
              <a:gd name="T31" fmla="*/ 124 h 140"/>
              <a:gd name="T32" fmla="*/ 54 w 94"/>
              <a:gd name="T33" fmla="*/ 11 h 140"/>
              <a:gd name="T34" fmla="*/ 40 w 94"/>
              <a:gd name="T35" fmla="*/ 11 h 140"/>
              <a:gd name="T36" fmla="*/ 47 w 94"/>
              <a:gd name="T37" fmla="*/ 6 h 140"/>
              <a:gd name="T38" fmla="*/ 47 w 94"/>
              <a:gd name="T39" fmla="*/ 16 h 140"/>
              <a:gd name="T40" fmla="*/ 47 w 94"/>
              <a:gd name="T41" fmla="*/ 6 h 140"/>
              <a:gd name="T42" fmla="*/ 37 w 94"/>
              <a:gd name="T43" fmla="*/ 88 h 140"/>
              <a:gd name="T44" fmla="*/ 25 w 94"/>
              <a:gd name="T45" fmla="*/ 102 h 140"/>
              <a:gd name="T46" fmla="*/ 18 w 94"/>
              <a:gd name="T47" fmla="*/ 94 h 140"/>
              <a:gd name="T48" fmla="*/ 25 w 94"/>
              <a:gd name="T49" fmla="*/ 95 h 140"/>
              <a:gd name="T50" fmla="*/ 35 w 94"/>
              <a:gd name="T51" fmla="*/ 67 h 140"/>
              <a:gd name="T52" fmla="*/ 26 w 94"/>
              <a:gd name="T53" fmla="*/ 81 h 140"/>
              <a:gd name="T54" fmla="*/ 24 w 94"/>
              <a:gd name="T55" fmla="*/ 81 h 140"/>
              <a:gd name="T56" fmla="*/ 20 w 94"/>
              <a:gd name="T57" fmla="*/ 72 h 140"/>
              <a:gd name="T58" fmla="*/ 35 w 94"/>
              <a:gd name="T59" fmla="*/ 67 h 140"/>
              <a:gd name="T60" fmla="*/ 37 w 94"/>
              <a:gd name="T61" fmla="*/ 50 h 140"/>
              <a:gd name="T62" fmla="*/ 25 w 94"/>
              <a:gd name="T63" fmla="*/ 63 h 140"/>
              <a:gd name="T64" fmla="*/ 18 w 94"/>
              <a:gd name="T65" fmla="*/ 55 h 140"/>
              <a:gd name="T66" fmla="*/ 25 w 94"/>
              <a:gd name="T67" fmla="*/ 5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40">
                <a:moveTo>
                  <a:pt x="86" y="23"/>
                </a:moveTo>
                <a:cubicBezTo>
                  <a:pt x="63" y="23"/>
                  <a:pt x="63" y="23"/>
                  <a:pt x="63" y="23"/>
                </a:cubicBezTo>
                <a:cubicBezTo>
                  <a:pt x="58" y="19"/>
                  <a:pt x="58" y="12"/>
                  <a:pt x="58" y="12"/>
                </a:cubicBezTo>
                <a:cubicBezTo>
                  <a:pt x="58" y="12"/>
                  <a:pt x="58" y="12"/>
                  <a:pt x="58" y="12"/>
                </a:cubicBezTo>
                <a:cubicBezTo>
                  <a:pt x="58" y="12"/>
                  <a:pt x="58" y="11"/>
                  <a:pt x="58" y="11"/>
                </a:cubicBezTo>
                <a:cubicBezTo>
                  <a:pt x="58" y="5"/>
                  <a:pt x="53" y="0"/>
                  <a:pt x="47" y="0"/>
                </a:cubicBezTo>
                <a:cubicBezTo>
                  <a:pt x="41" y="0"/>
                  <a:pt x="36" y="5"/>
                  <a:pt x="36" y="11"/>
                </a:cubicBezTo>
                <a:cubicBezTo>
                  <a:pt x="36" y="11"/>
                  <a:pt x="36" y="12"/>
                  <a:pt x="36" y="12"/>
                </a:cubicBezTo>
                <a:cubicBezTo>
                  <a:pt x="36" y="12"/>
                  <a:pt x="36" y="12"/>
                  <a:pt x="36" y="12"/>
                </a:cubicBezTo>
                <a:cubicBezTo>
                  <a:pt x="36" y="12"/>
                  <a:pt x="37" y="19"/>
                  <a:pt x="32" y="23"/>
                </a:cubicBezTo>
                <a:cubicBezTo>
                  <a:pt x="8" y="23"/>
                  <a:pt x="8" y="23"/>
                  <a:pt x="8" y="23"/>
                </a:cubicBezTo>
                <a:cubicBezTo>
                  <a:pt x="4" y="23"/>
                  <a:pt x="0" y="26"/>
                  <a:pt x="0" y="30"/>
                </a:cubicBezTo>
                <a:cubicBezTo>
                  <a:pt x="0" y="132"/>
                  <a:pt x="0" y="132"/>
                  <a:pt x="0" y="132"/>
                </a:cubicBezTo>
                <a:cubicBezTo>
                  <a:pt x="0" y="137"/>
                  <a:pt x="4" y="140"/>
                  <a:pt x="8" y="140"/>
                </a:cubicBezTo>
                <a:cubicBezTo>
                  <a:pt x="86" y="140"/>
                  <a:pt x="86" y="140"/>
                  <a:pt x="86" y="140"/>
                </a:cubicBezTo>
                <a:cubicBezTo>
                  <a:pt x="91" y="140"/>
                  <a:pt x="94" y="137"/>
                  <a:pt x="94" y="132"/>
                </a:cubicBezTo>
                <a:cubicBezTo>
                  <a:pt x="94" y="30"/>
                  <a:pt x="94" y="30"/>
                  <a:pt x="94" y="30"/>
                </a:cubicBezTo>
                <a:cubicBezTo>
                  <a:pt x="94" y="26"/>
                  <a:pt x="91" y="23"/>
                  <a:pt x="86" y="23"/>
                </a:cubicBezTo>
                <a:close/>
                <a:moveTo>
                  <a:pt x="47" y="2"/>
                </a:moveTo>
                <a:cubicBezTo>
                  <a:pt x="52" y="2"/>
                  <a:pt x="56" y="6"/>
                  <a:pt x="56" y="11"/>
                </a:cubicBezTo>
                <a:cubicBezTo>
                  <a:pt x="56" y="16"/>
                  <a:pt x="52" y="20"/>
                  <a:pt x="47" y="20"/>
                </a:cubicBezTo>
                <a:cubicBezTo>
                  <a:pt x="42" y="20"/>
                  <a:pt x="38" y="16"/>
                  <a:pt x="38" y="11"/>
                </a:cubicBezTo>
                <a:cubicBezTo>
                  <a:pt x="38" y="6"/>
                  <a:pt x="42" y="2"/>
                  <a:pt x="47" y="2"/>
                </a:cubicBezTo>
                <a:close/>
                <a:moveTo>
                  <a:pt x="83" y="124"/>
                </a:moveTo>
                <a:cubicBezTo>
                  <a:pt x="11" y="124"/>
                  <a:pt x="11" y="124"/>
                  <a:pt x="11" y="124"/>
                </a:cubicBezTo>
                <a:cubicBezTo>
                  <a:pt x="11" y="29"/>
                  <a:pt x="11" y="29"/>
                  <a:pt x="11" y="29"/>
                </a:cubicBezTo>
                <a:cubicBezTo>
                  <a:pt x="24" y="29"/>
                  <a:pt x="24" y="29"/>
                  <a:pt x="24" y="29"/>
                </a:cubicBezTo>
                <a:cubicBezTo>
                  <a:pt x="22" y="35"/>
                  <a:pt x="22" y="35"/>
                  <a:pt x="22" y="35"/>
                </a:cubicBezTo>
                <a:cubicBezTo>
                  <a:pt x="72" y="35"/>
                  <a:pt x="72" y="35"/>
                  <a:pt x="72" y="35"/>
                </a:cubicBezTo>
                <a:cubicBezTo>
                  <a:pt x="70" y="29"/>
                  <a:pt x="70" y="29"/>
                  <a:pt x="70" y="29"/>
                </a:cubicBezTo>
                <a:cubicBezTo>
                  <a:pt x="83" y="29"/>
                  <a:pt x="83" y="29"/>
                  <a:pt x="83" y="29"/>
                </a:cubicBezTo>
                <a:lnTo>
                  <a:pt x="83" y="124"/>
                </a:lnTo>
                <a:close/>
                <a:moveTo>
                  <a:pt x="47" y="18"/>
                </a:moveTo>
                <a:cubicBezTo>
                  <a:pt x="51" y="18"/>
                  <a:pt x="54" y="15"/>
                  <a:pt x="54" y="11"/>
                </a:cubicBezTo>
                <a:cubicBezTo>
                  <a:pt x="54" y="7"/>
                  <a:pt x="51" y="4"/>
                  <a:pt x="47" y="4"/>
                </a:cubicBezTo>
                <a:cubicBezTo>
                  <a:pt x="43" y="4"/>
                  <a:pt x="40" y="7"/>
                  <a:pt x="40" y="11"/>
                </a:cubicBezTo>
                <a:cubicBezTo>
                  <a:pt x="40" y="15"/>
                  <a:pt x="43" y="18"/>
                  <a:pt x="47" y="18"/>
                </a:cubicBezTo>
                <a:close/>
                <a:moveTo>
                  <a:pt x="47" y="6"/>
                </a:moveTo>
                <a:cubicBezTo>
                  <a:pt x="50" y="6"/>
                  <a:pt x="52" y="8"/>
                  <a:pt x="52" y="11"/>
                </a:cubicBezTo>
                <a:cubicBezTo>
                  <a:pt x="52" y="14"/>
                  <a:pt x="50" y="16"/>
                  <a:pt x="47" y="16"/>
                </a:cubicBezTo>
                <a:cubicBezTo>
                  <a:pt x="44" y="16"/>
                  <a:pt x="42" y="14"/>
                  <a:pt x="42" y="11"/>
                </a:cubicBezTo>
                <a:cubicBezTo>
                  <a:pt x="42" y="8"/>
                  <a:pt x="44" y="6"/>
                  <a:pt x="47" y="6"/>
                </a:cubicBezTo>
                <a:close/>
                <a:moveTo>
                  <a:pt x="35" y="86"/>
                </a:moveTo>
                <a:cubicBezTo>
                  <a:pt x="37" y="88"/>
                  <a:pt x="37" y="88"/>
                  <a:pt x="37" y="88"/>
                </a:cubicBezTo>
                <a:cubicBezTo>
                  <a:pt x="26" y="101"/>
                  <a:pt x="26" y="101"/>
                  <a:pt x="26" y="101"/>
                </a:cubicBezTo>
                <a:cubicBezTo>
                  <a:pt x="25" y="102"/>
                  <a:pt x="25" y="102"/>
                  <a:pt x="25" y="102"/>
                </a:cubicBezTo>
                <a:cubicBezTo>
                  <a:pt x="24" y="100"/>
                  <a:pt x="24" y="100"/>
                  <a:pt x="24" y="100"/>
                </a:cubicBezTo>
                <a:cubicBezTo>
                  <a:pt x="18" y="94"/>
                  <a:pt x="18" y="94"/>
                  <a:pt x="18" y="94"/>
                </a:cubicBezTo>
                <a:cubicBezTo>
                  <a:pt x="20" y="91"/>
                  <a:pt x="20" y="91"/>
                  <a:pt x="20" y="91"/>
                </a:cubicBezTo>
                <a:cubicBezTo>
                  <a:pt x="25" y="95"/>
                  <a:pt x="25" y="95"/>
                  <a:pt x="25" y="95"/>
                </a:cubicBezTo>
                <a:lnTo>
                  <a:pt x="35" y="86"/>
                </a:lnTo>
                <a:close/>
                <a:moveTo>
                  <a:pt x="35" y="67"/>
                </a:moveTo>
                <a:cubicBezTo>
                  <a:pt x="37" y="69"/>
                  <a:pt x="37" y="69"/>
                  <a:pt x="37" y="69"/>
                </a:cubicBezTo>
                <a:cubicBezTo>
                  <a:pt x="26" y="81"/>
                  <a:pt x="26" y="81"/>
                  <a:pt x="26" y="81"/>
                </a:cubicBezTo>
                <a:cubicBezTo>
                  <a:pt x="25" y="83"/>
                  <a:pt x="25" y="83"/>
                  <a:pt x="25" y="83"/>
                </a:cubicBezTo>
                <a:cubicBezTo>
                  <a:pt x="24" y="81"/>
                  <a:pt x="24" y="81"/>
                  <a:pt x="24" y="81"/>
                </a:cubicBezTo>
                <a:cubicBezTo>
                  <a:pt x="18" y="74"/>
                  <a:pt x="18" y="74"/>
                  <a:pt x="18" y="74"/>
                </a:cubicBezTo>
                <a:cubicBezTo>
                  <a:pt x="20" y="72"/>
                  <a:pt x="20" y="72"/>
                  <a:pt x="20" y="72"/>
                </a:cubicBezTo>
                <a:cubicBezTo>
                  <a:pt x="25" y="76"/>
                  <a:pt x="25" y="76"/>
                  <a:pt x="25" y="76"/>
                </a:cubicBezTo>
                <a:lnTo>
                  <a:pt x="35" y="67"/>
                </a:lnTo>
                <a:close/>
                <a:moveTo>
                  <a:pt x="35" y="48"/>
                </a:moveTo>
                <a:cubicBezTo>
                  <a:pt x="37" y="50"/>
                  <a:pt x="37" y="50"/>
                  <a:pt x="37" y="50"/>
                </a:cubicBezTo>
                <a:cubicBezTo>
                  <a:pt x="26" y="62"/>
                  <a:pt x="26" y="62"/>
                  <a:pt x="26" y="62"/>
                </a:cubicBezTo>
                <a:cubicBezTo>
                  <a:pt x="25" y="63"/>
                  <a:pt x="25" y="63"/>
                  <a:pt x="25" y="63"/>
                </a:cubicBezTo>
                <a:cubicBezTo>
                  <a:pt x="24" y="62"/>
                  <a:pt x="24" y="62"/>
                  <a:pt x="24" y="62"/>
                </a:cubicBezTo>
                <a:cubicBezTo>
                  <a:pt x="18" y="55"/>
                  <a:pt x="18" y="55"/>
                  <a:pt x="18" y="55"/>
                </a:cubicBezTo>
                <a:cubicBezTo>
                  <a:pt x="20" y="53"/>
                  <a:pt x="20" y="53"/>
                  <a:pt x="20" y="53"/>
                </a:cubicBezTo>
                <a:cubicBezTo>
                  <a:pt x="25" y="57"/>
                  <a:pt x="25" y="57"/>
                  <a:pt x="25" y="57"/>
                </a:cubicBezTo>
                <a:lnTo>
                  <a:pt x="35" y="48"/>
                </a:lnTo>
                <a:close/>
              </a:path>
            </a:pathLst>
          </a:custGeom>
          <a:solidFill>
            <a:srgbClr val="47BC72"/>
          </a:solidFill>
          <a:ln>
            <a:noFill/>
          </a:ln>
          <a:extLst/>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15" name="Freeform 22">
            <a:extLst>
              <a:ext uri="{FF2B5EF4-FFF2-40B4-BE49-F238E27FC236}">
                <a16:creationId xmlns:a16="http://schemas.microsoft.com/office/drawing/2014/main" id="{C150E869-B8E8-4A57-A4B8-217BDB9DC420}"/>
              </a:ext>
            </a:extLst>
          </p:cNvPr>
          <p:cNvSpPr>
            <a:spLocks noEditPoints="1"/>
          </p:cNvSpPr>
          <p:nvPr/>
        </p:nvSpPr>
        <p:spPr bwMode="auto">
          <a:xfrm>
            <a:off x="7749050" y="3615336"/>
            <a:ext cx="450363" cy="389135"/>
          </a:xfrm>
          <a:custGeom>
            <a:avLst/>
            <a:gdLst>
              <a:gd name="T0" fmla="*/ 34 w 140"/>
              <a:gd name="T1" fmla="*/ 0 h 121"/>
              <a:gd name="T2" fmla="*/ 30 w 140"/>
              <a:gd name="T3" fmla="*/ 49 h 121"/>
              <a:gd name="T4" fmla="*/ 50 w 140"/>
              <a:gd name="T5" fmla="*/ 19 h 121"/>
              <a:gd name="T6" fmla="*/ 54 w 140"/>
              <a:gd name="T7" fmla="*/ 32 h 121"/>
              <a:gd name="T8" fmla="*/ 55 w 140"/>
              <a:gd name="T9" fmla="*/ 21 h 121"/>
              <a:gd name="T10" fmla="*/ 17 w 140"/>
              <a:gd name="T11" fmla="*/ 28 h 121"/>
              <a:gd name="T12" fmla="*/ 7 w 140"/>
              <a:gd name="T13" fmla="*/ 32 h 121"/>
              <a:gd name="T14" fmla="*/ 14 w 140"/>
              <a:gd name="T15" fmla="*/ 22 h 121"/>
              <a:gd name="T16" fmla="*/ 14 w 140"/>
              <a:gd name="T17" fmla="*/ 18 h 121"/>
              <a:gd name="T18" fmla="*/ 13 w 140"/>
              <a:gd name="T19" fmla="*/ 21 h 121"/>
              <a:gd name="T20" fmla="*/ 10 w 140"/>
              <a:gd name="T21" fmla="*/ 16 h 121"/>
              <a:gd name="T22" fmla="*/ 19 w 140"/>
              <a:gd name="T23" fmla="*/ 20 h 121"/>
              <a:gd name="T24" fmla="*/ 15 w 140"/>
              <a:gd name="T25" fmla="*/ 28 h 121"/>
              <a:gd name="T26" fmla="*/ 31 w 140"/>
              <a:gd name="T27" fmla="*/ 28 h 121"/>
              <a:gd name="T28" fmla="*/ 27 w 140"/>
              <a:gd name="T29" fmla="*/ 28 h 121"/>
              <a:gd name="T30" fmla="*/ 26 w 140"/>
              <a:gd name="T31" fmla="*/ 15 h 121"/>
              <a:gd name="T32" fmla="*/ 33 w 140"/>
              <a:gd name="T33" fmla="*/ 25 h 121"/>
              <a:gd name="T34" fmla="*/ 46 w 140"/>
              <a:gd name="T35" fmla="*/ 13 h 121"/>
              <a:gd name="T36" fmla="*/ 34 w 140"/>
              <a:gd name="T37" fmla="*/ 36 h 121"/>
              <a:gd name="T38" fmla="*/ 27 w 140"/>
              <a:gd name="T39" fmla="*/ 21 h 121"/>
              <a:gd name="T40" fmla="*/ 24 w 140"/>
              <a:gd name="T41" fmla="*/ 25 h 121"/>
              <a:gd name="T42" fmla="*/ 65 w 140"/>
              <a:gd name="T43" fmla="*/ 71 h 121"/>
              <a:gd name="T44" fmla="*/ 43 w 140"/>
              <a:gd name="T45" fmla="*/ 81 h 121"/>
              <a:gd name="T46" fmla="*/ 65 w 140"/>
              <a:gd name="T47" fmla="*/ 71 h 121"/>
              <a:gd name="T48" fmla="*/ 106 w 140"/>
              <a:gd name="T49" fmla="*/ 13 h 121"/>
              <a:gd name="T50" fmla="*/ 98 w 140"/>
              <a:gd name="T51" fmla="*/ 35 h 121"/>
              <a:gd name="T52" fmla="*/ 66 w 140"/>
              <a:gd name="T53" fmla="*/ 72 h 121"/>
              <a:gd name="T54" fmla="*/ 88 w 140"/>
              <a:gd name="T55" fmla="*/ 60 h 121"/>
              <a:gd name="T56" fmla="*/ 88 w 140"/>
              <a:gd name="T57" fmla="*/ 60 h 121"/>
              <a:gd name="T58" fmla="*/ 117 w 140"/>
              <a:gd name="T59" fmla="*/ 17 h 121"/>
              <a:gd name="T60" fmla="*/ 80 w 140"/>
              <a:gd name="T61" fmla="*/ 92 h 121"/>
              <a:gd name="T62" fmla="*/ 81 w 140"/>
              <a:gd name="T63" fmla="*/ 118 h 121"/>
              <a:gd name="T64" fmla="*/ 57 w 140"/>
              <a:gd name="T65" fmla="*/ 112 h 121"/>
              <a:gd name="T66" fmla="*/ 57 w 140"/>
              <a:gd name="T67" fmla="*/ 101 h 121"/>
              <a:gd name="T68" fmla="*/ 61 w 140"/>
              <a:gd name="T69" fmla="*/ 109 h 121"/>
              <a:gd name="T70" fmla="*/ 83 w 140"/>
              <a:gd name="T71" fmla="*/ 115 h 121"/>
              <a:gd name="T72" fmla="*/ 87 w 140"/>
              <a:gd name="T73" fmla="*/ 120 h 121"/>
              <a:gd name="T74" fmla="*/ 99 w 140"/>
              <a:gd name="T75" fmla="*/ 103 h 121"/>
              <a:gd name="T76" fmla="*/ 104 w 140"/>
              <a:gd name="T77" fmla="*/ 119 h 121"/>
              <a:gd name="T78" fmla="*/ 108 w 140"/>
              <a:gd name="T79" fmla="*/ 103 h 121"/>
              <a:gd name="T80" fmla="*/ 126 w 140"/>
              <a:gd name="T81" fmla="*/ 107 h 121"/>
              <a:gd name="T82" fmla="*/ 113 w 140"/>
              <a:gd name="T83" fmla="*/ 115 h 121"/>
              <a:gd name="T84" fmla="*/ 126 w 140"/>
              <a:gd name="T85" fmla="*/ 107 h 121"/>
              <a:gd name="T86" fmla="*/ 127 w 140"/>
              <a:gd name="T87" fmla="*/ 120 h 121"/>
              <a:gd name="T88" fmla="*/ 139 w 140"/>
              <a:gd name="T89"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21">
                <a:moveTo>
                  <a:pt x="45" y="49"/>
                </a:moveTo>
                <a:cubicBezTo>
                  <a:pt x="59" y="45"/>
                  <a:pt x="68" y="36"/>
                  <a:pt x="68" y="25"/>
                </a:cubicBezTo>
                <a:cubicBezTo>
                  <a:pt x="68" y="11"/>
                  <a:pt x="53" y="0"/>
                  <a:pt x="34" y="0"/>
                </a:cubicBezTo>
                <a:cubicBezTo>
                  <a:pt x="15" y="0"/>
                  <a:pt x="0" y="11"/>
                  <a:pt x="0" y="25"/>
                </a:cubicBezTo>
                <a:cubicBezTo>
                  <a:pt x="0" y="37"/>
                  <a:pt x="13" y="48"/>
                  <a:pt x="30" y="49"/>
                </a:cubicBezTo>
                <a:cubicBezTo>
                  <a:pt x="30" y="49"/>
                  <a:pt x="30" y="49"/>
                  <a:pt x="30" y="49"/>
                </a:cubicBezTo>
                <a:cubicBezTo>
                  <a:pt x="30" y="49"/>
                  <a:pt x="39" y="59"/>
                  <a:pt x="48" y="61"/>
                </a:cubicBezTo>
                <a:cubicBezTo>
                  <a:pt x="48" y="61"/>
                  <a:pt x="44" y="55"/>
                  <a:pt x="45" y="49"/>
                </a:cubicBezTo>
                <a:close/>
                <a:moveTo>
                  <a:pt x="50" y="19"/>
                </a:moveTo>
                <a:cubicBezTo>
                  <a:pt x="50" y="15"/>
                  <a:pt x="50" y="15"/>
                  <a:pt x="50" y="15"/>
                </a:cubicBezTo>
                <a:cubicBezTo>
                  <a:pt x="62" y="15"/>
                  <a:pt x="62" y="15"/>
                  <a:pt x="62" y="15"/>
                </a:cubicBezTo>
                <a:cubicBezTo>
                  <a:pt x="54" y="32"/>
                  <a:pt x="54" y="32"/>
                  <a:pt x="54" y="32"/>
                </a:cubicBezTo>
                <a:cubicBezTo>
                  <a:pt x="49" y="32"/>
                  <a:pt x="49" y="32"/>
                  <a:pt x="49" y="32"/>
                </a:cubicBezTo>
                <a:cubicBezTo>
                  <a:pt x="54" y="23"/>
                  <a:pt x="54" y="23"/>
                  <a:pt x="54" y="23"/>
                </a:cubicBezTo>
                <a:cubicBezTo>
                  <a:pt x="54" y="22"/>
                  <a:pt x="54" y="21"/>
                  <a:pt x="55" y="21"/>
                </a:cubicBezTo>
                <a:cubicBezTo>
                  <a:pt x="55" y="20"/>
                  <a:pt x="55" y="19"/>
                  <a:pt x="56" y="19"/>
                </a:cubicBezTo>
                <a:lnTo>
                  <a:pt x="50" y="19"/>
                </a:lnTo>
                <a:close/>
                <a:moveTo>
                  <a:pt x="17" y="28"/>
                </a:moveTo>
                <a:cubicBezTo>
                  <a:pt x="18" y="28"/>
                  <a:pt x="18" y="28"/>
                  <a:pt x="19" y="28"/>
                </a:cubicBezTo>
                <a:cubicBezTo>
                  <a:pt x="19" y="32"/>
                  <a:pt x="19" y="32"/>
                  <a:pt x="19" y="32"/>
                </a:cubicBezTo>
                <a:cubicBezTo>
                  <a:pt x="7" y="32"/>
                  <a:pt x="7" y="32"/>
                  <a:pt x="7" y="32"/>
                </a:cubicBezTo>
                <a:cubicBezTo>
                  <a:pt x="12" y="26"/>
                  <a:pt x="12" y="26"/>
                  <a:pt x="12" y="26"/>
                </a:cubicBezTo>
                <a:cubicBezTo>
                  <a:pt x="13" y="25"/>
                  <a:pt x="13" y="24"/>
                  <a:pt x="13" y="24"/>
                </a:cubicBezTo>
                <a:cubicBezTo>
                  <a:pt x="14" y="23"/>
                  <a:pt x="14" y="23"/>
                  <a:pt x="14" y="22"/>
                </a:cubicBezTo>
                <a:cubicBezTo>
                  <a:pt x="15" y="21"/>
                  <a:pt x="15" y="21"/>
                  <a:pt x="15" y="20"/>
                </a:cubicBezTo>
                <a:cubicBezTo>
                  <a:pt x="15" y="19"/>
                  <a:pt x="15" y="19"/>
                  <a:pt x="15" y="19"/>
                </a:cubicBezTo>
                <a:cubicBezTo>
                  <a:pt x="14" y="18"/>
                  <a:pt x="14" y="18"/>
                  <a:pt x="14" y="18"/>
                </a:cubicBezTo>
                <a:cubicBezTo>
                  <a:pt x="13" y="18"/>
                  <a:pt x="13" y="19"/>
                  <a:pt x="13" y="20"/>
                </a:cubicBezTo>
                <a:cubicBezTo>
                  <a:pt x="13" y="20"/>
                  <a:pt x="13" y="21"/>
                  <a:pt x="13" y="21"/>
                </a:cubicBezTo>
                <a:cubicBezTo>
                  <a:pt x="13" y="21"/>
                  <a:pt x="13" y="21"/>
                  <a:pt x="13" y="21"/>
                </a:cubicBezTo>
                <a:cubicBezTo>
                  <a:pt x="8" y="21"/>
                  <a:pt x="8" y="21"/>
                  <a:pt x="8" y="21"/>
                </a:cubicBezTo>
                <a:cubicBezTo>
                  <a:pt x="8" y="20"/>
                  <a:pt x="8" y="20"/>
                  <a:pt x="8" y="20"/>
                </a:cubicBezTo>
                <a:cubicBezTo>
                  <a:pt x="8" y="19"/>
                  <a:pt x="9" y="17"/>
                  <a:pt x="10" y="16"/>
                </a:cubicBezTo>
                <a:cubicBezTo>
                  <a:pt x="11" y="15"/>
                  <a:pt x="12" y="15"/>
                  <a:pt x="14" y="15"/>
                </a:cubicBezTo>
                <a:cubicBezTo>
                  <a:pt x="15" y="15"/>
                  <a:pt x="17" y="15"/>
                  <a:pt x="18" y="16"/>
                </a:cubicBezTo>
                <a:cubicBezTo>
                  <a:pt x="19" y="17"/>
                  <a:pt x="19" y="19"/>
                  <a:pt x="19" y="20"/>
                </a:cubicBezTo>
                <a:cubicBezTo>
                  <a:pt x="19" y="22"/>
                  <a:pt x="19" y="23"/>
                  <a:pt x="18" y="24"/>
                </a:cubicBezTo>
                <a:cubicBezTo>
                  <a:pt x="18" y="25"/>
                  <a:pt x="17" y="25"/>
                  <a:pt x="17" y="26"/>
                </a:cubicBezTo>
                <a:cubicBezTo>
                  <a:pt x="16" y="27"/>
                  <a:pt x="16" y="27"/>
                  <a:pt x="15" y="28"/>
                </a:cubicBezTo>
                <a:cubicBezTo>
                  <a:pt x="16" y="28"/>
                  <a:pt x="16" y="28"/>
                  <a:pt x="17" y="28"/>
                </a:cubicBezTo>
                <a:close/>
                <a:moveTo>
                  <a:pt x="33" y="28"/>
                </a:moveTo>
                <a:cubicBezTo>
                  <a:pt x="31" y="28"/>
                  <a:pt x="31" y="28"/>
                  <a:pt x="31" y="28"/>
                </a:cubicBezTo>
                <a:cubicBezTo>
                  <a:pt x="31" y="32"/>
                  <a:pt x="31" y="32"/>
                  <a:pt x="31" y="32"/>
                </a:cubicBezTo>
                <a:cubicBezTo>
                  <a:pt x="27" y="32"/>
                  <a:pt x="27" y="32"/>
                  <a:pt x="27" y="32"/>
                </a:cubicBezTo>
                <a:cubicBezTo>
                  <a:pt x="27" y="28"/>
                  <a:pt x="27" y="28"/>
                  <a:pt x="27" y="28"/>
                </a:cubicBezTo>
                <a:cubicBezTo>
                  <a:pt x="21" y="28"/>
                  <a:pt x="21" y="28"/>
                  <a:pt x="21" y="28"/>
                </a:cubicBezTo>
                <a:cubicBezTo>
                  <a:pt x="21" y="25"/>
                  <a:pt x="21" y="25"/>
                  <a:pt x="21" y="25"/>
                </a:cubicBezTo>
                <a:cubicBezTo>
                  <a:pt x="26" y="15"/>
                  <a:pt x="26" y="15"/>
                  <a:pt x="26" y="15"/>
                </a:cubicBezTo>
                <a:cubicBezTo>
                  <a:pt x="31" y="15"/>
                  <a:pt x="31" y="15"/>
                  <a:pt x="31" y="15"/>
                </a:cubicBezTo>
                <a:cubicBezTo>
                  <a:pt x="31" y="25"/>
                  <a:pt x="31" y="25"/>
                  <a:pt x="31" y="25"/>
                </a:cubicBezTo>
                <a:cubicBezTo>
                  <a:pt x="33" y="25"/>
                  <a:pt x="33" y="25"/>
                  <a:pt x="33" y="25"/>
                </a:cubicBezTo>
                <a:lnTo>
                  <a:pt x="33" y="28"/>
                </a:lnTo>
                <a:close/>
                <a:moveTo>
                  <a:pt x="34" y="36"/>
                </a:moveTo>
                <a:cubicBezTo>
                  <a:pt x="46" y="13"/>
                  <a:pt x="46" y="13"/>
                  <a:pt x="46" y="13"/>
                </a:cubicBezTo>
                <a:cubicBezTo>
                  <a:pt x="48" y="14"/>
                  <a:pt x="48" y="14"/>
                  <a:pt x="48" y="14"/>
                </a:cubicBezTo>
                <a:cubicBezTo>
                  <a:pt x="36" y="37"/>
                  <a:pt x="36" y="37"/>
                  <a:pt x="36" y="37"/>
                </a:cubicBezTo>
                <a:lnTo>
                  <a:pt x="34" y="36"/>
                </a:lnTo>
                <a:close/>
                <a:moveTo>
                  <a:pt x="26" y="21"/>
                </a:moveTo>
                <a:cubicBezTo>
                  <a:pt x="27" y="20"/>
                  <a:pt x="27" y="20"/>
                  <a:pt x="27" y="20"/>
                </a:cubicBezTo>
                <a:cubicBezTo>
                  <a:pt x="27" y="20"/>
                  <a:pt x="27" y="20"/>
                  <a:pt x="27" y="21"/>
                </a:cubicBezTo>
                <a:cubicBezTo>
                  <a:pt x="27" y="21"/>
                  <a:pt x="27" y="21"/>
                  <a:pt x="27" y="21"/>
                </a:cubicBezTo>
                <a:cubicBezTo>
                  <a:pt x="27" y="25"/>
                  <a:pt x="27" y="25"/>
                  <a:pt x="27" y="25"/>
                </a:cubicBezTo>
                <a:cubicBezTo>
                  <a:pt x="24" y="25"/>
                  <a:pt x="24" y="25"/>
                  <a:pt x="24" y="25"/>
                </a:cubicBezTo>
                <a:cubicBezTo>
                  <a:pt x="25" y="24"/>
                  <a:pt x="25" y="24"/>
                  <a:pt x="25" y="23"/>
                </a:cubicBezTo>
                <a:cubicBezTo>
                  <a:pt x="26" y="22"/>
                  <a:pt x="26" y="22"/>
                  <a:pt x="26" y="21"/>
                </a:cubicBezTo>
                <a:close/>
                <a:moveTo>
                  <a:pt x="65" y="71"/>
                </a:moveTo>
                <a:cubicBezTo>
                  <a:pt x="47" y="91"/>
                  <a:pt x="47" y="91"/>
                  <a:pt x="47" y="91"/>
                </a:cubicBezTo>
                <a:cubicBezTo>
                  <a:pt x="43" y="88"/>
                  <a:pt x="43" y="88"/>
                  <a:pt x="43" y="88"/>
                </a:cubicBezTo>
                <a:cubicBezTo>
                  <a:pt x="41" y="86"/>
                  <a:pt x="41" y="83"/>
                  <a:pt x="43" y="81"/>
                </a:cubicBezTo>
                <a:cubicBezTo>
                  <a:pt x="55" y="68"/>
                  <a:pt x="55" y="68"/>
                  <a:pt x="55" y="68"/>
                </a:cubicBezTo>
                <a:cubicBezTo>
                  <a:pt x="56" y="66"/>
                  <a:pt x="59" y="66"/>
                  <a:pt x="61" y="68"/>
                </a:cubicBezTo>
                <a:lnTo>
                  <a:pt x="65" y="71"/>
                </a:lnTo>
                <a:close/>
                <a:moveTo>
                  <a:pt x="94" y="32"/>
                </a:moveTo>
                <a:cubicBezTo>
                  <a:pt x="92" y="30"/>
                  <a:pt x="92" y="28"/>
                  <a:pt x="94" y="26"/>
                </a:cubicBezTo>
                <a:cubicBezTo>
                  <a:pt x="106" y="13"/>
                  <a:pt x="106" y="13"/>
                  <a:pt x="106" y="13"/>
                </a:cubicBezTo>
                <a:cubicBezTo>
                  <a:pt x="107" y="11"/>
                  <a:pt x="110" y="11"/>
                  <a:pt x="112" y="13"/>
                </a:cubicBezTo>
                <a:cubicBezTo>
                  <a:pt x="116" y="16"/>
                  <a:pt x="116" y="16"/>
                  <a:pt x="116" y="16"/>
                </a:cubicBezTo>
                <a:cubicBezTo>
                  <a:pt x="98" y="35"/>
                  <a:pt x="98" y="35"/>
                  <a:pt x="98" y="35"/>
                </a:cubicBezTo>
                <a:lnTo>
                  <a:pt x="94" y="32"/>
                </a:lnTo>
                <a:close/>
                <a:moveTo>
                  <a:pt x="48" y="92"/>
                </a:moveTo>
                <a:cubicBezTo>
                  <a:pt x="66" y="72"/>
                  <a:pt x="66" y="72"/>
                  <a:pt x="66" y="72"/>
                </a:cubicBezTo>
                <a:cubicBezTo>
                  <a:pt x="66" y="72"/>
                  <a:pt x="72" y="77"/>
                  <a:pt x="87"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59"/>
                  <a:pt x="89" y="59"/>
                  <a:pt x="89" y="59"/>
                </a:cubicBezTo>
                <a:cubicBezTo>
                  <a:pt x="104" y="42"/>
                  <a:pt x="99" y="36"/>
                  <a:pt x="99" y="36"/>
                </a:cubicBezTo>
                <a:cubicBezTo>
                  <a:pt x="117" y="17"/>
                  <a:pt x="117" y="17"/>
                  <a:pt x="117" y="17"/>
                </a:cubicBezTo>
                <a:cubicBezTo>
                  <a:pt x="131" y="27"/>
                  <a:pt x="124" y="42"/>
                  <a:pt x="119" y="49"/>
                </a:cubicBezTo>
                <a:cubicBezTo>
                  <a:pt x="116" y="54"/>
                  <a:pt x="109" y="62"/>
                  <a:pt x="101" y="72"/>
                </a:cubicBezTo>
                <a:cubicBezTo>
                  <a:pt x="93" y="81"/>
                  <a:pt x="85" y="88"/>
                  <a:pt x="80" y="92"/>
                </a:cubicBezTo>
                <a:cubicBezTo>
                  <a:pt x="73" y="97"/>
                  <a:pt x="59" y="105"/>
                  <a:pt x="48" y="92"/>
                </a:cubicBezTo>
                <a:close/>
                <a:moveTo>
                  <a:pt x="83" y="115"/>
                </a:moveTo>
                <a:cubicBezTo>
                  <a:pt x="83" y="117"/>
                  <a:pt x="82" y="118"/>
                  <a:pt x="81" y="118"/>
                </a:cubicBezTo>
                <a:cubicBezTo>
                  <a:pt x="78" y="119"/>
                  <a:pt x="75" y="119"/>
                  <a:pt x="72" y="119"/>
                </a:cubicBezTo>
                <a:cubicBezTo>
                  <a:pt x="72" y="119"/>
                  <a:pt x="72" y="119"/>
                  <a:pt x="72" y="119"/>
                </a:cubicBezTo>
                <a:cubicBezTo>
                  <a:pt x="64" y="119"/>
                  <a:pt x="59" y="116"/>
                  <a:pt x="57" y="112"/>
                </a:cubicBezTo>
                <a:cubicBezTo>
                  <a:pt x="55" y="108"/>
                  <a:pt x="54" y="104"/>
                  <a:pt x="54" y="103"/>
                </a:cubicBezTo>
                <a:cubicBezTo>
                  <a:pt x="54" y="103"/>
                  <a:pt x="54" y="103"/>
                  <a:pt x="54" y="103"/>
                </a:cubicBezTo>
                <a:cubicBezTo>
                  <a:pt x="54" y="102"/>
                  <a:pt x="56" y="101"/>
                  <a:pt x="57" y="101"/>
                </a:cubicBezTo>
                <a:cubicBezTo>
                  <a:pt x="58" y="101"/>
                  <a:pt x="59" y="102"/>
                  <a:pt x="59" y="103"/>
                </a:cubicBezTo>
                <a:cubicBezTo>
                  <a:pt x="59" y="103"/>
                  <a:pt x="59" y="103"/>
                  <a:pt x="59" y="103"/>
                </a:cubicBezTo>
                <a:cubicBezTo>
                  <a:pt x="59" y="104"/>
                  <a:pt x="59" y="107"/>
                  <a:pt x="61" y="109"/>
                </a:cubicBezTo>
                <a:cubicBezTo>
                  <a:pt x="63" y="112"/>
                  <a:pt x="65" y="114"/>
                  <a:pt x="72" y="115"/>
                </a:cubicBezTo>
                <a:cubicBezTo>
                  <a:pt x="74" y="115"/>
                  <a:pt x="77" y="114"/>
                  <a:pt x="80" y="114"/>
                </a:cubicBezTo>
                <a:cubicBezTo>
                  <a:pt x="81" y="113"/>
                  <a:pt x="82" y="114"/>
                  <a:pt x="83" y="115"/>
                </a:cubicBezTo>
                <a:close/>
                <a:moveTo>
                  <a:pt x="100" y="107"/>
                </a:moveTo>
                <a:cubicBezTo>
                  <a:pt x="91" y="119"/>
                  <a:pt x="91" y="119"/>
                  <a:pt x="91" y="119"/>
                </a:cubicBezTo>
                <a:cubicBezTo>
                  <a:pt x="90" y="120"/>
                  <a:pt x="88" y="121"/>
                  <a:pt x="87" y="120"/>
                </a:cubicBezTo>
                <a:cubicBezTo>
                  <a:pt x="85" y="119"/>
                  <a:pt x="85" y="117"/>
                  <a:pt x="86" y="115"/>
                </a:cubicBezTo>
                <a:cubicBezTo>
                  <a:pt x="95" y="103"/>
                  <a:pt x="95" y="103"/>
                  <a:pt x="95" y="103"/>
                </a:cubicBezTo>
                <a:cubicBezTo>
                  <a:pt x="96" y="102"/>
                  <a:pt x="98" y="102"/>
                  <a:pt x="99" y="103"/>
                </a:cubicBezTo>
                <a:cubicBezTo>
                  <a:pt x="100" y="104"/>
                  <a:pt x="101" y="106"/>
                  <a:pt x="100" y="107"/>
                </a:cubicBezTo>
                <a:close/>
                <a:moveTo>
                  <a:pt x="113" y="107"/>
                </a:moveTo>
                <a:cubicBezTo>
                  <a:pt x="104" y="119"/>
                  <a:pt x="104" y="119"/>
                  <a:pt x="104" y="119"/>
                </a:cubicBezTo>
                <a:cubicBezTo>
                  <a:pt x="103" y="120"/>
                  <a:pt x="101" y="121"/>
                  <a:pt x="100" y="120"/>
                </a:cubicBezTo>
                <a:cubicBezTo>
                  <a:pt x="99" y="119"/>
                  <a:pt x="98" y="117"/>
                  <a:pt x="99" y="115"/>
                </a:cubicBezTo>
                <a:cubicBezTo>
                  <a:pt x="108" y="103"/>
                  <a:pt x="108" y="103"/>
                  <a:pt x="108" y="103"/>
                </a:cubicBezTo>
                <a:cubicBezTo>
                  <a:pt x="109" y="102"/>
                  <a:pt x="111" y="102"/>
                  <a:pt x="112" y="103"/>
                </a:cubicBezTo>
                <a:cubicBezTo>
                  <a:pt x="114" y="104"/>
                  <a:pt x="114" y="106"/>
                  <a:pt x="113" y="107"/>
                </a:cubicBezTo>
                <a:close/>
                <a:moveTo>
                  <a:pt x="126" y="107"/>
                </a:moveTo>
                <a:cubicBezTo>
                  <a:pt x="118" y="119"/>
                  <a:pt x="118" y="119"/>
                  <a:pt x="118" y="119"/>
                </a:cubicBezTo>
                <a:cubicBezTo>
                  <a:pt x="117" y="120"/>
                  <a:pt x="115" y="121"/>
                  <a:pt x="113" y="120"/>
                </a:cubicBezTo>
                <a:cubicBezTo>
                  <a:pt x="112" y="119"/>
                  <a:pt x="112" y="117"/>
                  <a:pt x="113" y="115"/>
                </a:cubicBezTo>
                <a:cubicBezTo>
                  <a:pt x="121" y="103"/>
                  <a:pt x="121" y="103"/>
                  <a:pt x="121" y="103"/>
                </a:cubicBezTo>
                <a:cubicBezTo>
                  <a:pt x="122" y="102"/>
                  <a:pt x="124" y="102"/>
                  <a:pt x="125" y="103"/>
                </a:cubicBezTo>
                <a:cubicBezTo>
                  <a:pt x="127" y="104"/>
                  <a:pt x="127" y="106"/>
                  <a:pt x="126" y="107"/>
                </a:cubicBezTo>
                <a:close/>
                <a:moveTo>
                  <a:pt x="139" y="107"/>
                </a:moveTo>
                <a:cubicBezTo>
                  <a:pt x="131" y="119"/>
                  <a:pt x="131" y="119"/>
                  <a:pt x="131" y="119"/>
                </a:cubicBezTo>
                <a:cubicBezTo>
                  <a:pt x="130" y="120"/>
                  <a:pt x="128" y="121"/>
                  <a:pt x="127" y="120"/>
                </a:cubicBezTo>
                <a:cubicBezTo>
                  <a:pt x="125" y="119"/>
                  <a:pt x="125" y="117"/>
                  <a:pt x="126" y="115"/>
                </a:cubicBezTo>
                <a:cubicBezTo>
                  <a:pt x="134" y="103"/>
                  <a:pt x="134" y="103"/>
                  <a:pt x="134" y="103"/>
                </a:cubicBezTo>
                <a:cubicBezTo>
                  <a:pt x="135" y="102"/>
                  <a:pt x="137" y="102"/>
                  <a:pt x="139" y="103"/>
                </a:cubicBezTo>
                <a:cubicBezTo>
                  <a:pt x="140" y="104"/>
                  <a:pt x="140" y="106"/>
                  <a:pt x="139" y="107"/>
                </a:cubicBezTo>
                <a:close/>
              </a:path>
            </a:pathLst>
          </a:custGeom>
          <a:solidFill>
            <a:srgbClr val="E63A90"/>
          </a:solidFill>
          <a:ln>
            <a:noFill/>
          </a:ln>
          <a:extLst/>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16" name="Freeform 26">
            <a:extLst>
              <a:ext uri="{FF2B5EF4-FFF2-40B4-BE49-F238E27FC236}">
                <a16:creationId xmlns:a16="http://schemas.microsoft.com/office/drawing/2014/main" id="{CFE0BC79-3931-4014-BB7E-40AC6A56B8C0}"/>
              </a:ext>
            </a:extLst>
          </p:cNvPr>
          <p:cNvSpPr>
            <a:spLocks noEditPoints="1"/>
          </p:cNvSpPr>
          <p:nvPr/>
        </p:nvSpPr>
        <p:spPr bwMode="auto">
          <a:xfrm>
            <a:off x="4269426" y="3583361"/>
            <a:ext cx="378250" cy="45308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47BC72"/>
          </a:solidFill>
          <a:ln>
            <a:noFill/>
          </a:ln>
          <a:extLst/>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17" name="Freeform 30">
            <a:extLst>
              <a:ext uri="{FF2B5EF4-FFF2-40B4-BE49-F238E27FC236}">
                <a16:creationId xmlns:a16="http://schemas.microsoft.com/office/drawing/2014/main" id="{E319DB29-45C7-4A78-AB86-7A76AB168288}"/>
              </a:ext>
            </a:extLst>
          </p:cNvPr>
          <p:cNvSpPr>
            <a:spLocks noEditPoints="1"/>
          </p:cNvSpPr>
          <p:nvPr/>
        </p:nvSpPr>
        <p:spPr bwMode="auto">
          <a:xfrm>
            <a:off x="5406676" y="3645949"/>
            <a:ext cx="450363" cy="327908"/>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rgbClr val="E63A90"/>
          </a:solidFill>
          <a:ln>
            <a:noFill/>
          </a:ln>
          <a:extLst/>
        </p:spPr>
        <p:txBody>
          <a:bodyPr vert="horz" wrap="square" lIns="91440" tIns="45720" rIns="91440" bIns="45720" numCol="1" anchor="t" anchorCtr="0" compatLnSpc="1">
            <a:prstTxWarp prst="textNoShape">
              <a:avLst/>
            </a:prstTxWarp>
          </a:bodyPr>
          <a:lstStyle/>
          <a:p>
            <a:endParaRPr lang="zh-CN" altLang="en-US" sz="2000" dirty="0">
              <a:solidFill>
                <a:schemeClr val="bg1">
                  <a:lumMod val="50000"/>
                </a:schemeClr>
              </a:solidFill>
              <a:latin typeface="微软雅黑" pitchFamily="34" charset="-122"/>
              <a:ea typeface="微软雅黑" pitchFamily="34" charset="-122"/>
            </a:endParaRPr>
          </a:p>
        </p:txBody>
      </p:sp>
      <p:sp>
        <p:nvSpPr>
          <p:cNvPr id="18" name="TextBox 65">
            <a:extLst>
              <a:ext uri="{FF2B5EF4-FFF2-40B4-BE49-F238E27FC236}">
                <a16:creationId xmlns:a16="http://schemas.microsoft.com/office/drawing/2014/main" id="{8A2E974A-6EFF-4BB1-B837-3BDC44263A0F}"/>
              </a:ext>
            </a:extLst>
          </p:cNvPr>
          <p:cNvSpPr txBox="1"/>
          <p:nvPr/>
        </p:nvSpPr>
        <p:spPr>
          <a:xfrm>
            <a:off x="1253245" y="2314028"/>
            <a:ext cx="1571658" cy="369332"/>
          </a:xfrm>
          <a:prstGeom prst="rect">
            <a:avLst/>
          </a:prstGeom>
          <a:noFill/>
        </p:spPr>
        <p:txBody>
          <a:bodyPr wrap="square" tIns="0" bIns="0" rtlCol="0" anchor="t">
            <a:spAutoFit/>
          </a:bodyPr>
          <a:lstStyle/>
          <a:p>
            <a:pPr algn="r">
              <a:lnSpc>
                <a:spcPct val="150000"/>
              </a:lnSpc>
            </a:pPr>
            <a:r>
              <a:rPr lang="zh-CN" altLang="en-US" sz="16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19" name="TextBox 66">
            <a:extLst>
              <a:ext uri="{FF2B5EF4-FFF2-40B4-BE49-F238E27FC236}">
                <a16:creationId xmlns:a16="http://schemas.microsoft.com/office/drawing/2014/main" id="{599F425F-B253-4BAC-80D0-5A3265411DA5}"/>
              </a:ext>
            </a:extLst>
          </p:cNvPr>
          <p:cNvSpPr txBox="1"/>
          <p:nvPr/>
        </p:nvSpPr>
        <p:spPr>
          <a:xfrm>
            <a:off x="880914" y="2609459"/>
            <a:ext cx="1975852" cy="722505"/>
          </a:xfrm>
          <a:prstGeom prst="rect">
            <a:avLst/>
          </a:prstGeom>
          <a:noFill/>
        </p:spPr>
        <p:txBody>
          <a:bodyPr wrap="square" rtlCol="0">
            <a:spAutoFit/>
          </a:bodyPr>
          <a:lstStyle/>
          <a:p>
            <a:pPr algn="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0" name="TextBox 67">
            <a:extLst>
              <a:ext uri="{FF2B5EF4-FFF2-40B4-BE49-F238E27FC236}">
                <a16:creationId xmlns:a16="http://schemas.microsoft.com/office/drawing/2014/main" id="{8A77E4D9-EA4C-4122-9D58-70439A2DD7C1}"/>
              </a:ext>
            </a:extLst>
          </p:cNvPr>
          <p:cNvSpPr txBox="1"/>
          <p:nvPr/>
        </p:nvSpPr>
        <p:spPr>
          <a:xfrm>
            <a:off x="8401609" y="4620425"/>
            <a:ext cx="1571658" cy="369332"/>
          </a:xfrm>
          <a:prstGeom prst="rect">
            <a:avLst/>
          </a:prstGeom>
          <a:noFill/>
        </p:spPr>
        <p:txBody>
          <a:bodyPr wrap="square" tIns="0" bIns="0" rtlCol="0" anchor="t">
            <a:spAutoFit/>
          </a:bodyPr>
          <a:lstStyle/>
          <a:p>
            <a:pPr>
              <a:lnSpc>
                <a:spcPct val="150000"/>
              </a:lnSpc>
            </a:pPr>
            <a:r>
              <a:rPr lang="zh-CN" altLang="en-US" sz="16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21" name="TextBox 68">
            <a:extLst>
              <a:ext uri="{FF2B5EF4-FFF2-40B4-BE49-F238E27FC236}">
                <a16:creationId xmlns:a16="http://schemas.microsoft.com/office/drawing/2014/main" id="{561AE295-5135-4E87-8804-6576143A4545}"/>
              </a:ext>
            </a:extLst>
          </p:cNvPr>
          <p:cNvSpPr txBox="1"/>
          <p:nvPr/>
        </p:nvSpPr>
        <p:spPr>
          <a:xfrm>
            <a:off x="8369746" y="4915856"/>
            <a:ext cx="1975852" cy="722505"/>
          </a:xfrm>
          <a:prstGeom prst="rect">
            <a:avLst/>
          </a:prstGeom>
          <a:noFill/>
        </p:spPr>
        <p:txBody>
          <a:bodyPr wrap="square" rtlCol="0">
            <a:spAutoFit/>
          </a:bodyPr>
          <a:lstStyle/>
          <a:p>
            <a:pP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2" name="TextBox 69">
            <a:extLst>
              <a:ext uri="{FF2B5EF4-FFF2-40B4-BE49-F238E27FC236}">
                <a16:creationId xmlns:a16="http://schemas.microsoft.com/office/drawing/2014/main" id="{3E5ED923-251D-4CE1-A8A5-3371630C76FD}"/>
              </a:ext>
            </a:extLst>
          </p:cNvPr>
          <p:cNvSpPr txBox="1"/>
          <p:nvPr/>
        </p:nvSpPr>
        <p:spPr>
          <a:xfrm>
            <a:off x="2427217" y="4619254"/>
            <a:ext cx="1571658" cy="369332"/>
          </a:xfrm>
          <a:prstGeom prst="rect">
            <a:avLst/>
          </a:prstGeom>
          <a:noFill/>
        </p:spPr>
        <p:txBody>
          <a:bodyPr wrap="square" tIns="0" bIns="0" rtlCol="0" anchor="t">
            <a:spAutoFit/>
          </a:bodyPr>
          <a:lstStyle/>
          <a:p>
            <a:pPr algn="r">
              <a:lnSpc>
                <a:spcPct val="150000"/>
              </a:lnSpc>
            </a:pPr>
            <a:r>
              <a:rPr lang="zh-CN" altLang="en-US" sz="16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23" name="TextBox 70">
            <a:extLst>
              <a:ext uri="{FF2B5EF4-FFF2-40B4-BE49-F238E27FC236}">
                <a16:creationId xmlns:a16="http://schemas.microsoft.com/office/drawing/2014/main" id="{DBECF1B7-1BED-4E34-9063-8D80CBFEF289}"/>
              </a:ext>
            </a:extLst>
          </p:cNvPr>
          <p:cNvSpPr txBox="1"/>
          <p:nvPr/>
        </p:nvSpPr>
        <p:spPr>
          <a:xfrm>
            <a:off x="2054886" y="4914685"/>
            <a:ext cx="1975852" cy="722505"/>
          </a:xfrm>
          <a:prstGeom prst="rect">
            <a:avLst/>
          </a:prstGeom>
          <a:noFill/>
        </p:spPr>
        <p:txBody>
          <a:bodyPr wrap="square" rtlCol="0">
            <a:spAutoFit/>
          </a:bodyPr>
          <a:lstStyle/>
          <a:p>
            <a:pPr algn="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4" name="TextBox 71">
            <a:extLst>
              <a:ext uri="{FF2B5EF4-FFF2-40B4-BE49-F238E27FC236}">
                <a16:creationId xmlns:a16="http://schemas.microsoft.com/office/drawing/2014/main" id="{E9230978-2472-4B2B-AF62-A0531E67C099}"/>
              </a:ext>
            </a:extLst>
          </p:cNvPr>
          <p:cNvSpPr txBox="1"/>
          <p:nvPr/>
        </p:nvSpPr>
        <p:spPr>
          <a:xfrm>
            <a:off x="9544465" y="2376251"/>
            <a:ext cx="1571658" cy="369332"/>
          </a:xfrm>
          <a:prstGeom prst="rect">
            <a:avLst/>
          </a:prstGeom>
          <a:noFill/>
        </p:spPr>
        <p:txBody>
          <a:bodyPr wrap="square" tIns="0" bIns="0" rtlCol="0" anchor="t">
            <a:spAutoFit/>
          </a:bodyPr>
          <a:lstStyle/>
          <a:p>
            <a:pPr>
              <a:lnSpc>
                <a:spcPct val="150000"/>
              </a:lnSpc>
            </a:pPr>
            <a:r>
              <a:rPr lang="zh-CN" altLang="en-US" sz="16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25" name="TextBox 72">
            <a:extLst>
              <a:ext uri="{FF2B5EF4-FFF2-40B4-BE49-F238E27FC236}">
                <a16:creationId xmlns:a16="http://schemas.microsoft.com/office/drawing/2014/main" id="{FF7F9A8C-C6C0-4C32-83C3-99EFD4C162B1}"/>
              </a:ext>
            </a:extLst>
          </p:cNvPr>
          <p:cNvSpPr txBox="1"/>
          <p:nvPr/>
        </p:nvSpPr>
        <p:spPr>
          <a:xfrm>
            <a:off x="9512602" y="2671682"/>
            <a:ext cx="1975852" cy="722505"/>
          </a:xfrm>
          <a:prstGeom prst="rect">
            <a:avLst/>
          </a:prstGeom>
          <a:noFill/>
        </p:spPr>
        <p:txBody>
          <a:bodyPr wrap="square" rtlCol="0">
            <a:spAutoFit/>
          </a:bodyPr>
          <a:lstStyle/>
          <a:p>
            <a:pP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99534311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250"/>
                            </p:stCondLst>
                            <p:childTnLst>
                              <p:par>
                                <p:cTn id="24" presetID="55"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ppt_w*0.70"/>
                                          </p:val>
                                        </p:tav>
                                        <p:tav tm="100000">
                                          <p:val>
                                            <p:strVal val="#ppt_w"/>
                                          </p:val>
                                        </p:tav>
                                      </p:tavLst>
                                    </p:anim>
                                    <p:anim calcmode="lin" valueType="num">
                                      <p:cBhvr>
                                        <p:cTn id="27" dur="500" fill="hold"/>
                                        <p:tgtEl>
                                          <p:spTgt spid="16"/>
                                        </p:tgtEl>
                                        <p:attrNameLst>
                                          <p:attrName>ppt_h</p:attrName>
                                        </p:attrNameLst>
                                      </p:cBhvr>
                                      <p:tavLst>
                                        <p:tav tm="0">
                                          <p:val>
                                            <p:strVal val="#ppt_h"/>
                                          </p:val>
                                        </p:tav>
                                        <p:tav tm="100000">
                                          <p:val>
                                            <p:strVal val="#ppt_h"/>
                                          </p:val>
                                        </p:tav>
                                      </p:tavLst>
                                    </p:anim>
                                    <p:animEffect transition="in" filter="fade">
                                      <p:cBhvr>
                                        <p:cTn id="28" dur="500"/>
                                        <p:tgtEl>
                                          <p:spTgt spid="16"/>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strVal val="#ppt_w*0.70"/>
                                          </p:val>
                                        </p:tav>
                                        <p:tav tm="100000">
                                          <p:val>
                                            <p:strVal val="#ppt_w"/>
                                          </p:val>
                                        </p:tav>
                                      </p:tavLst>
                                    </p:anim>
                                    <p:anim calcmode="lin" valueType="num">
                                      <p:cBhvr>
                                        <p:cTn id="32" dur="500" fill="hold"/>
                                        <p:tgtEl>
                                          <p:spTgt spid="17"/>
                                        </p:tgtEl>
                                        <p:attrNameLst>
                                          <p:attrName>ppt_h</p:attrName>
                                        </p:attrNameLst>
                                      </p:cBhvr>
                                      <p:tavLst>
                                        <p:tav tm="0">
                                          <p:val>
                                            <p:strVal val="#ppt_h"/>
                                          </p:val>
                                        </p:tav>
                                        <p:tav tm="100000">
                                          <p:val>
                                            <p:strVal val="#ppt_h"/>
                                          </p:val>
                                        </p:tav>
                                      </p:tavLst>
                                    </p:anim>
                                    <p:animEffect transition="in" filter="fade">
                                      <p:cBhvr>
                                        <p:cTn id="33" dur="500"/>
                                        <p:tgtEl>
                                          <p:spTgt spid="17"/>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strVal val="#ppt_w*0.70"/>
                                          </p:val>
                                        </p:tav>
                                        <p:tav tm="100000">
                                          <p:val>
                                            <p:strVal val="#ppt_w"/>
                                          </p:val>
                                        </p:tav>
                                      </p:tavLst>
                                    </p:anim>
                                    <p:anim calcmode="lin" valueType="num">
                                      <p:cBhvr>
                                        <p:cTn id="37" dur="500" fill="hold"/>
                                        <p:tgtEl>
                                          <p:spTgt spid="14"/>
                                        </p:tgtEl>
                                        <p:attrNameLst>
                                          <p:attrName>ppt_h</p:attrName>
                                        </p:attrNameLst>
                                      </p:cBhvr>
                                      <p:tavLst>
                                        <p:tav tm="0">
                                          <p:val>
                                            <p:strVal val="#ppt_h"/>
                                          </p:val>
                                        </p:tav>
                                        <p:tav tm="100000">
                                          <p:val>
                                            <p:strVal val="#ppt_h"/>
                                          </p:val>
                                        </p:tav>
                                      </p:tavLst>
                                    </p:anim>
                                    <p:animEffect transition="in" filter="fade">
                                      <p:cBhvr>
                                        <p:cTn id="38" dur="500"/>
                                        <p:tgtEl>
                                          <p:spTgt spid="14"/>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strVal val="#ppt_w*0.70"/>
                                          </p:val>
                                        </p:tav>
                                        <p:tav tm="100000">
                                          <p:val>
                                            <p:strVal val="#ppt_w"/>
                                          </p:val>
                                        </p:tav>
                                      </p:tavLst>
                                    </p:anim>
                                    <p:anim calcmode="lin" valueType="num">
                                      <p:cBhvr>
                                        <p:cTn id="42" dur="500" fill="hold"/>
                                        <p:tgtEl>
                                          <p:spTgt spid="15"/>
                                        </p:tgtEl>
                                        <p:attrNameLst>
                                          <p:attrName>ppt_h</p:attrName>
                                        </p:attrNameLst>
                                      </p:cBhvr>
                                      <p:tavLst>
                                        <p:tav tm="0">
                                          <p:val>
                                            <p:strVal val="#ppt_h"/>
                                          </p:val>
                                        </p:tav>
                                        <p:tav tm="100000">
                                          <p:val>
                                            <p:strVal val="#ppt_h"/>
                                          </p:val>
                                        </p:tav>
                                      </p:tavLst>
                                    </p:anim>
                                    <p:animEffect transition="in" filter="fade">
                                      <p:cBhvr>
                                        <p:cTn id="43" dur="500"/>
                                        <p:tgtEl>
                                          <p:spTgt spid="15"/>
                                        </p:tgtEl>
                                      </p:cBhvr>
                                    </p:animEffect>
                                  </p:childTnLst>
                                </p:cTn>
                              </p:par>
                            </p:childTnLst>
                          </p:cTn>
                        </p:par>
                        <p:par>
                          <p:cTn id="44" fill="hold">
                            <p:stCondLst>
                              <p:cond delay="1750"/>
                            </p:stCondLst>
                            <p:childTnLst>
                              <p:par>
                                <p:cTn id="45" presetID="55"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strVal val="#ppt_w*0.70"/>
                                          </p:val>
                                        </p:tav>
                                        <p:tav tm="100000">
                                          <p:val>
                                            <p:strVal val="#ppt_w"/>
                                          </p:val>
                                        </p:tav>
                                      </p:tavLst>
                                    </p:anim>
                                    <p:anim calcmode="lin" valueType="num">
                                      <p:cBhvr>
                                        <p:cTn id="48" dur="500" fill="hold"/>
                                        <p:tgtEl>
                                          <p:spTgt spid="10"/>
                                        </p:tgtEl>
                                        <p:attrNameLst>
                                          <p:attrName>ppt_h</p:attrName>
                                        </p:attrNameLst>
                                      </p:cBhvr>
                                      <p:tavLst>
                                        <p:tav tm="0">
                                          <p:val>
                                            <p:strVal val="#ppt_h"/>
                                          </p:val>
                                        </p:tav>
                                        <p:tav tm="100000">
                                          <p:val>
                                            <p:strVal val="#ppt_h"/>
                                          </p:val>
                                        </p:tav>
                                      </p:tavLst>
                                    </p:anim>
                                    <p:animEffect transition="in" filter="fade">
                                      <p:cBhvr>
                                        <p:cTn id="49" dur="500"/>
                                        <p:tgtEl>
                                          <p:spTgt spid="10"/>
                                        </p:tgtEl>
                                      </p:cBhvr>
                                    </p:animEffect>
                                  </p:childTnLst>
                                </p:cTn>
                              </p:par>
                            </p:childTnLst>
                          </p:cTn>
                        </p:par>
                        <p:par>
                          <p:cTn id="50" fill="hold">
                            <p:stCondLst>
                              <p:cond delay="2250"/>
                            </p:stCondLst>
                            <p:childTnLst>
                              <p:par>
                                <p:cTn id="51" presetID="22" presetClass="entr" presetSubtype="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right)">
                                      <p:cBhvr>
                                        <p:cTn id="53" dur="500"/>
                                        <p:tgtEl>
                                          <p:spTgt spid="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right)">
                                      <p:cBhvr>
                                        <p:cTn id="56" dur="500"/>
                                        <p:tgtEl>
                                          <p:spTgt spid="19"/>
                                        </p:tgtEl>
                                      </p:cBhvr>
                                    </p:animEffect>
                                  </p:childTnLst>
                                </p:cTn>
                              </p:par>
                            </p:childTnLst>
                          </p:cTn>
                        </p:par>
                        <p:par>
                          <p:cTn id="57" fill="hold">
                            <p:stCondLst>
                              <p:cond delay="2750"/>
                            </p:stCondLst>
                            <p:childTnLst>
                              <p:par>
                                <p:cTn id="58" presetID="55"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ppt_w</p:attrName>
                                        </p:attrNameLst>
                                      </p:cBhvr>
                                      <p:tavLst>
                                        <p:tav tm="0">
                                          <p:val>
                                            <p:strVal val="#ppt_w*0.70"/>
                                          </p:val>
                                        </p:tav>
                                        <p:tav tm="100000">
                                          <p:val>
                                            <p:strVal val="#ppt_w"/>
                                          </p:val>
                                        </p:tav>
                                      </p:tavLst>
                                    </p:anim>
                                    <p:anim calcmode="lin" valueType="num">
                                      <p:cBhvr>
                                        <p:cTn id="61" dur="500" fill="hold"/>
                                        <p:tgtEl>
                                          <p:spTgt spid="13"/>
                                        </p:tgtEl>
                                        <p:attrNameLst>
                                          <p:attrName>ppt_h</p:attrName>
                                        </p:attrNameLst>
                                      </p:cBhvr>
                                      <p:tavLst>
                                        <p:tav tm="0">
                                          <p:val>
                                            <p:strVal val="#ppt_h"/>
                                          </p:val>
                                        </p:tav>
                                        <p:tav tm="100000">
                                          <p:val>
                                            <p:strVal val="#ppt_h"/>
                                          </p:val>
                                        </p:tav>
                                      </p:tavLst>
                                    </p:anim>
                                    <p:animEffect transition="in" filter="fade">
                                      <p:cBhvr>
                                        <p:cTn id="62" dur="500"/>
                                        <p:tgtEl>
                                          <p:spTgt spid="13"/>
                                        </p:tgtEl>
                                      </p:cBhvr>
                                    </p:animEffect>
                                  </p:childTnLst>
                                </p:cTn>
                              </p:par>
                            </p:childTnLst>
                          </p:cTn>
                        </p:par>
                        <p:par>
                          <p:cTn id="63" fill="hold">
                            <p:stCondLst>
                              <p:cond delay="3250"/>
                            </p:stCondLst>
                            <p:childTnLst>
                              <p:par>
                                <p:cTn id="64" presetID="2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3750"/>
                            </p:stCondLst>
                            <p:childTnLst>
                              <p:par>
                                <p:cTn id="71" presetID="55"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strVal val="#ppt_w*0.70"/>
                                          </p:val>
                                        </p:tav>
                                        <p:tav tm="100000">
                                          <p:val>
                                            <p:strVal val="#ppt_w"/>
                                          </p:val>
                                        </p:tav>
                                      </p:tavLst>
                                    </p:anim>
                                    <p:anim calcmode="lin" valueType="num">
                                      <p:cBhvr>
                                        <p:cTn id="74" dur="500" fill="hold"/>
                                        <p:tgtEl>
                                          <p:spTgt spid="12"/>
                                        </p:tgtEl>
                                        <p:attrNameLst>
                                          <p:attrName>ppt_h</p:attrName>
                                        </p:attrNameLst>
                                      </p:cBhvr>
                                      <p:tavLst>
                                        <p:tav tm="0">
                                          <p:val>
                                            <p:strVal val="#ppt_h"/>
                                          </p:val>
                                        </p:tav>
                                        <p:tav tm="100000">
                                          <p:val>
                                            <p:strVal val="#ppt_h"/>
                                          </p:val>
                                        </p:tav>
                                      </p:tavLst>
                                    </p:anim>
                                    <p:animEffect transition="in" filter="fade">
                                      <p:cBhvr>
                                        <p:cTn id="75" dur="500"/>
                                        <p:tgtEl>
                                          <p:spTgt spid="12"/>
                                        </p:tgtEl>
                                      </p:cBhvr>
                                    </p:animEffect>
                                  </p:childTnLst>
                                </p:cTn>
                              </p:par>
                            </p:childTnLst>
                          </p:cTn>
                        </p:par>
                        <p:par>
                          <p:cTn id="76" fill="hold">
                            <p:stCondLst>
                              <p:cond delay="4250"/>
                            </p:stCondLst>
                            <p:childTnLst>
                              <p:par>
                                <p:cTn id="77" presetID="22" presetClass="entr" presetSubtype="2"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right)">
                                      <p:cBhvr>
                                        <p:cTn id="79" dur="500"/>
                                        <p:tgtEl>
                                          <p:spTgt spid="22"/>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right)">
                                      <p:cBhvr>
                                        <p:cTn id="82" dur="500"/>
                                        <p:tgtEl>
                                          <p:spTgt spid="23"/>
                                        </p:tgtEl>
                                      </p:cBhvr>
                                    </p:animEffect>
                                  </p:childTnLst>
                                </p:cTn>
                              </p:par>
                            </p:childTnLst>
                          </p:cTn>
                        </p:par>
                        <p:par>
                          <p:cTn id="83" fill="hold">
                            <p:stCondLst>
                              <p:cond delay="4750"/>
                            </p:stCondLst>
                            <p:childTnLst>
                              <p:par>
                                <p:cTn id="84" presetID="55" presetClass="entr" presetSubtype="0"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p:cTn id="86" dur="500" fill="hold"/>
                                        <p:tgtEl>
                                          <p:spTgt spid="11"/>
                                        </p:tgtEl>
                                        <p:attrNameLst>
                                          <p:attrName>ppt_w</p:attrName>
                                        </p:attrNameLst>
                                      </p:cBhvr>
                                      <p:tavLst>
                                        <p:tav tm="0">
                                          <p:val>
                                            <p:strVal val="#ppt_w*0.70"/>
                                          </p:val>
                                        </p:tav>
                                        <p:tav tm="100000">
                                          <p:val>
                                            <p:strVal val="#ppt_w"/>
                                          </p:val>
                                        </p:tav>
                                      </p:tavLst>
                                    </p:anim>
                                    <p:anim calcmode="lin" valueType="num">
                                      <p:cBhvr>
                                        <p:cTn id="87" dur="500" fill="hold"/>
                                        <p:tgtEl>
                                          <p:spTgt spid="11"/>
                                        </p:tgtEl>
                                        <p:attrNameLst>
                                          <p:attrName>ppt_h</p:attrName>
                                        </p:attrNameLst>
                                      </p:cBhvr>
                                      <p:tavLst>
                                        <p:tav tm="0">
                                          <p:val>
                                            <p:strVal val="#ppt_h"/>
                                          </p:val>
                                        </p:tav>
                                        <p:tav tm="100000">
                                          <p:val>
                                            <p:strVal val="#ppt_h"/>
                                          </p:val>
                                        </p:tav>
                                      </p:tavLst>
                                    </p:anim>
                                    <p:animEffect transition="in" filter="fade">
                                      <p:cBhvr>
                                        <p:cTn id="88" dur="500"/>
                                        <p:tgtEl>
                                          <p:spTgt spid="11"/>
                                        </p:tgtEl>
                                      </p:cBhvr>
                                    </p:animEffect>
                                  </p:childTnLst>
                                </p:cTn>
                              </p:par>
                            </p:childTnLst>
                          </p:cTn>
                        </p:par>
                        <p:par>
                          <p:cTn id="89" fill="hold">
                            <p:stCondLst>
                              <p:cond delay="5250"/>
                            </p:stCondLst>
                            <p:childTnLst>
                              <p:par>
                                <p:cTn id="90" presetID="22" presetClass="entr" presetSubtype="8" fill="hold" grpId="0" nodeType="after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wipe(left)">
                                      <p:cBhvr>
                                        <p:cTn id="92" dur="500"/>
                                        <p:tgtEl>
                                          <p:spTgt spid="2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850EB271-00DD-49CD-96E8-4EBE218BE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18" name="组合 17">
            <a:extLst>
              <a:ext uri="{FF2B5EF4-FFF2-40B4-BE49-F238E27FC236}">
                <a16:creationId xmlns:a16="http://schemas.microsoft.com/office/drawing/2014/main" id="{A1F90AB2-1483-4E93-B270-FC018159574C}"/>
              </a:ext>
            </a:extLst>
          </p:cNvPr>
          <p:cNvGrpSpPr/>
          <p:nvPr/>
        </p:nvGrpSpPr>
        <p:grpSpPr>
          <a:xfrm>
            <a:off x="3933779" y="3388825"/>
            <a:ext cx="4339650" cy="1727555"/>
            <a:chOff x="4714071" y="2612880"/>
            <a:chExt cx="5526556" cy="2200046"/>
          </a:xfrm>
        </p:grpSpPr>
        <p:sp>
          <p:nvSpPr>
            <p:cNvPr id="19" name="矩形 18">
              <a:extLst>
                <a:ext uri="{FF2B5EF4-FFF2-40B4-BE49-F238E27FC236}">
                  <a16:creationId xmlns:a16="http://schemas.microsoft.com/office/drawing/2014/main" id="{989A5C2F-DD73-4631-A30E-65F192134500}"/>
                </a:ext>
              </a:extLst>
            </p:cNvPr>
            <p:cNvSpPr/>
            <p:nvPr/>
          </p:nvSpPr>
          <p:spPr>
            <a:xfrm>
              <a:off x="4714071" y="2612880"/>
              <a:ext cx="5526556" cy="1175863"/>
            </a:xfrm>
            <a:prstGeom prst="rect">
              <a:avLst/>
            </a:prstGeom>
          </p:spPr>
          <p:txBody>
            <a:bodyPr wrap="none">
              <a:spAutoFit/>
            </a:bodyPr>
            <a:lstStyle/>
            <a:p>
              <a:r>
                <a:rPr kumimoji="1" lang="zh-CN" altLang="en-US" sz="5300" dirty="0">
                  <a:solidFill>
                    <a:srgbClr val="E63A90"/>
                  </a:solidFill>
                  <a:latin typeface="微软雅黑" panose="020B0503020204020204" pitchFamily="34" charset="-122"/>
                  <a:ea typeface="微软雅黑" panose="020B0503020204020204" pitchFamily="34" charset="-122"/>
                </a:rPr>
                <a:t>加入你的标题</a:t>
              </a:r>
            </a:p>
          </p:txBody>
        </p:sp>
        <p:sp>
          <p:nvSpPr>
            <p:cNvPr id="22" name="矩形 21">
              <a:extLst>
                <a:ext uri="{FF2B5EF4-FFF2-40B4-BE49-F238E27FC236}">
                  <a16:creationId xmlns:a16="http://schemas.microsoft.com/office/drawing/2014/main" id="{338A9F31-831D-46F4-A614-F20940B7BCDF}"/>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id="{9E473A9F-80BA-442B-952F-F490B5B78C81}"/>
              </a:ext>
            </a:extLst>
          </p:cNvPr>
          <p:cNvGrpSpPr/>
          <p:nvPr/>
        </p:nvGrpSpPr>
        <p:grpSpPr>
          <a:xfrm>
            <a:off x="5070439" y="1125278"/>
            <a:ext cx="2065702" cy="2065702"/>
            <a:chOff x="2574111" y="2216758"/>
            <a:chExt cx="2375260" cy="2375260"/>
          </a:xfrm>
        </p:grpSpPr>
        <p:sp>
          <p:nvSpPr>
            <p:cNvPr id="24" name="椭圆 23">
              <a:extLst>
                <a:ext uri="{FF2B5EF4-FFF2-40B4-BE49-F238E27FC236}">
                  <a16:creationId xmlns:a16="http://schemas.microsoft.com/office/drawing/2014/main" id="{DF2B4D44-FA9C-4979-B41F-4427A9CADB53}"/>
                </a:ext>
              </a:extLst>
            </p:cNvPr>
            <p:cNvSpPr/>
            <p:nvPr/>
          </p:nvSpPr>
          <p:spPr>
            <a:xfrm>
              <a:off x="2574111" y="2216758"/>
              <a:ext cx="2375260" cy="2375260"/>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D9F3D"/>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DF6D50E5-F603-42E7-95BE-F72A39C0757B}"/>
                </a:ext>
              </a:extLst>
            </p:cNvPr>
            <p:cNvSpPr/>
            <p:nvPr/>
          </p:nvSpPr>
          <p:spPr>
            <a:xfrm>
              <a:off x="2888603" y="2531250"/>
              <a:ext cx="1746275" cy="1746275"/>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4845364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000"/>
                                        <p:tgtEl>
                                          <p:spTgt spid="17"/>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435">
                                          <p:stCondLst>
                                            <p:cond delay="0"/>
                                          </p:stCondLst>
                                        </p:cTn>
                                        <p:tgtEl>
                                          <p:spTgt spid="23"/>
                                        </p:tgtEl>
                                      </p:cBhvr>
                                    </p:animEffect>
                                    <p:anim calcmode="lin" valueType="num">
                                      <p:cBhvr>
                                        <p:cTn id="1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17" dur="20">
                                          <p:stCondLst>
                                            <p:cond delay="487"/>
                                          </p:stCondLst>
                                        </p:cTn>
                                        <p:tgtEl>
                                          <p:spTgt spid="23"/>
                                        </p:tgtEl>
                                      </p:cBhvr>
                                      <p:to x="100000" y="60000"/>
                                    </p:animScale>
                                    <p:animScale>
                                      <p:cBhvr>
                                        <p:cTn id="18" dur="124" decel="50000">
                                          <p:stCondLst>
                                            <p:cond delay="507"/>
                                          </p:stCondLst>
                                        </p:cTn>
                                        <p:tgtEl>
                                          <p:spTgt spid="23"/>
                                        </p:tgtEl>
                                      </p:cBhvr>
                                      <p:to x="100000" y="100000"/>
                                    </p:animScale>
                                    <p:animScale>
                                      <p:cBhvr>
                                        <p:cTn id="19" dur="20">
                                          <p:stCondLst>
                                            <p:cond delay="984"/>
                                          </p:stCondLst>
                                        </p:cTn>
                                        <p:tgtEl>
                                          <p:spTgt spid="23"/>
                                        </p:tgtEl>
                                      </p:cBhvr>
                                      <p:to x="100000" y="80000"/>
                                    </p:animScale>
                                    <p:animScale>
                                      <p:cBhvr>
                                        <p:cTn id="20" dur="124" decel="50000">
                                          <p:stCondLst>
                                            <p:cond delay="1004"/>
                                          </p:stCondLst>
                                        </p:cTn>
                                        <p:tgtEl>
                                          <p:spTgt spid="23"/>
                                        </p:tgtEl>
                                      </p:cBhvr>
                                      <p:to x="100000" y="100000"/>
                                    </p:animScale>
                                    <p:animScale>
                                      <p:cBhvr>
                                        <p:cTn id="21" dur="20">
                                          <p:stCondLst>
                                            <p:cond delay="1231"/>
                                          </p:stCondLst>
                                        </p:cTn>
                                        <p:tgtEl>
                                          <p:spTgt spid="23"/>
                                        </p:tgtEl>
                                      </p:cBhvr>
                                      <p:to x="100000" y="90000"/>
                                    </p:animScale>
                                    <p:animScale>
                                      <p:cBhvr>
                                        <p:cTn id="22" dur="124" decel="50000">
                                          <p:stCondLst>
                                            <p:cond delay="1251"/>
                                          </p:stCondLst>
                                        </p:cTn>
                                        <p:tgtEl>
                                          <p:spTgt spid="23"/>
                                        </p:tgtEl>
                                      </p:cBhvr>
                                      <p:to x="100000" y="100000"/>
                                    </p:animScale>
                                    <p:animScale>
                                      <p:cBhvr>
                                        <p:cTn id="23" dur="20">
                                          <p:stCondLst>
                                            <p:cond delay="1356"/>
                                          </p:stCondLst>
                                        </p:cTn>
                                        <p:tgtEl>
                                          <p:spTgt spid="23"/>
                                        </p:tgtEl>
                                      </p:cBhvr>
                                      <p:to x="100000" y="95000"/>
                                    </p:animScale>
                                    <p:animScale>
                                      <p:cBhvr>
                                        <p:cTn id="24" dur="124" decel="50000">
                                          <p:stCondLst>
                                            <p:cond delay="1376"/>
                                          </p:stCondLst>
                                        </p:cTn>
                                        <p:tgtEl>
                                          <p:spTgt spid="23"/>
                                        </p:tgtEl>
                                      </p:cBhvr>
                                      <p:to x="100000" y="100000"/>
                                    </p:animScale>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Rectangle 15">
            <a:extLst>
              <a:ext uri="{FF2B5EF4-FFF2-40B4-BE49-F238E27FC236}">
                <a16:creationId xmlns:a16="http://schemas.microsoft.com/office/drawing/2014/main" id="{77167D61-085C-4C1B-ABFF-BAD62BC7AD0E}"/>
              </a:ext>
            </a:extLst>
          </p:cNvPr>
          <p:cNvSpPr/>
          <p:nvPr/>
        </p:nvSpPr>
        <p:spPr>
          <a:xfrm>
            <a:off x="7059852" y="1877642"/>
            <a:ext cx="4667691" cy="1552733"/>
          </a:xfrm>
          <a:prstGeom prst="rect">
            <a:avLst/>
          </a:prstGeom>
        </p:spPr>
        <p:txBody>
          <a:bodyPr wrap="square">
            <a:spAutoFit/>
          </a:bodyPr>
          <a:lstStyle/>
          <a:p>
            <a:pPr>
              <a:lnSpc>
                <a:spcPct val="130000"/>
              </a:lnSpc>
            </a:pPr>
            <a:r>
              <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t>
            </a:r>
            <a:r>
              <a:rPr lang="en-US"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Informations</a:t>
            </a:r>
            <a:endParaRPr lang="en-US"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6" name="TextBox 6">
            <a:extLst>
              <a:ext uri="{FF2B5EF4-FFF2-40B4-BE49-F238E27FC236}">
                <a16:creationId xmlns:a16="http://schemas.microsoft.com/office/drawing/2014/main" id="{72C6CB93-9109-4238-A36A-00DE2F0D8117}"/>
              </a:ext>
            </a:extLst>
          </p:cNvPr>
          <p:cNvSpPr txBox="1"/>
          <p:nvPr/>
        </p:nvSpPr>
        <p:spPr>
          <a:xfrm>
            <a:off x="7174516" y="3838312"/>
            <a:ext cx="524813" cy="238363"/>
          </a:xfrm>
          <a:prstGeom prst="roundRect">
            <a:avLst/>
          </a:prstGeom>
          <a:solidFill>
            <a:srgbClr val="47BC72"/>
          </a:solidFill>
        </p:spPr>
        <p:txBody>
          <a:bodyPr wrap="none" rtlCol="0">
            <a:spAutoFit/>
          </a:bodyPr>
          <a:lstStyle/>
          <a:p>
            <a:r>
              <a:rPr lang="en-US" sz="800" dirty="0">
                <a:solidFill>
                  <a:schemeClr val="bg1"/>
                </a:solidFill>
                <a:latin typeface="Roboto" panose="02000000000000000000" pitchFamily="2" charset="0"/>
                <a:ea typeface="Roboto" panose="02000000000000000000" pitchFamily="2" charset="0"/>
              </a:rPr>
              <a:t>CLEAN</a:t>
            </a:r>
          </a:p>
        </p:txBody>
      </p:sp>
      <p:sp>
        <p:nvSpPr>
          <p:cNvPr id="7" name="TextBox 7">
            <a:extLst>
              <a:ext uri="{FF2B5EF4-FFF2-40B4-BE49-F238E27FC236}">
                <a16:creationId xmlns:a16="http://schemas.microsoft.com/office/drawing/2014/main" id="{D8BBBB73-2A9B-4A58-8FD1-9EBE12FAA285}"/>
              </a:ext>
            </a:extLst>
          </p:cNvPr>
          <p:cNvSpPr txBox="1"/>
          <p:nvPr/>
        </p:nvSpPr>
        <p:spPr>
          <a:xfrm>
            <a:off x="7737076" y="3838311"/>
            <a:ext cx="948052" cy="238363"/>
          </a:xfrm>
          <a:prstGeom prst="roundRect">
            <a:avLst/>
          </a:prstGeom>
          <a:solidFill>
            <a:srgbClr val="E63A90"/>
          </a:solidFill>
        </p:spPr>
        <p:txBody>
          <a:bodyPr wrap="none" rtlCol="0">
            <a:spAutoFit/>
          </a:bodyPr>
          <a:lstStyle/>
          <a:p>
            <a:r>
              <a:rPr lang="en-US" sz="800" dirty="0">
                <a:solidFill>
                  <a:schemeClr val="bg1"/>
                </a:solidFill>
                <a:latin typeface="Roboto" panose="02000000000000000000" pitchFamily="2" charset="0"/>
                <a:ea typeface="Roboto" panose="02000000000000000000" pitchFamily="2" charset="0"/>
              </a:rPr>
              <a:t>PROFESSIONAL</a:t>
            </a:r>
          </a:p>
        </p:txBody>
      </p:sp>
      <p:sp>
        <p:nvSpPr>
          <p:cNvPr id="9" name="TextBox 8">
            <a:extLst>
              <a:ext uri="{FF2B5EF4-FFF2-40B4-BE49-F238E27FC236}">
                <a16:creationId xmlns:a16="http://schemas.microsoft.com/office/drawing/2014/main" id="{179AFB48-F60C-46FA-9496-4433FDED3905}"/>
              </a:ext>
            </a:extLst>
          </p:cNvPr>
          <p:cNvSpPr txBox="1"/>
          <p:nvPr/>
        </p:nvSpPr>
        <p:spPr>
          <a:xfrm>
            <a:off x="8722875" y="3838310"/>
            <a:ext cx="969294" cy="238363"/>
          </a:xfrm>
          <a:prstGeom prst="roundRect">
            <a:avLst/>
          </a:prstGeom>
          <a:solidFill>
            <a:srgbClr val="47BC72"/>
          </a:solidFill>
        </p:spPr>
        <p:txBody>
          <a:bodyPr wrap="none" rtlCol="0">
            <a:spAutoFit/>
          </a:bodyPr>
          <a:lstStyle/>
          <a:p>
            <a:r>
              <a:rPr lang="en-US" sz="800">
                <a:solidFill>
                  <a:schemeClr val="bg1"/>
                </a:solidFill>
                <a:latin typeface="Roboto" panose="02000000000000000000" pitchFamily="2" charset="0"/>
                <a:ea typeface="Roboto" panose="02000000000000000000" pitchFamily="2" charset="0"/>
              </a:rPr>
              <a:t>MULTIPURPOSE</a:t>
            </a:r>
          </a:p>
        </p:txBody>
      </p:sp>
      <p:sp>
        <p:nvSpPr>
          <p:cNvPr id="10" name="TextBox 9">
            <a:extLst>
              <a:ext uri="{FF2B5EF4-FFF2-40B4-BE49-F238E27FC236}">
                <a16:creationId xmlns:a16="http://schemas.microsoft.com/office/drawing/2014/main" id="{CBDCD389-7CB2-4214-A5C7-CDF94D389C78}"/>
              </a:ext>
            </a:extLst>
          </p:cNvPr>
          <p:cNvSpPr txBox="1"/>
          <p:nvPr/>
        </p:nvSpPr>
        <p:spPr>
          <a:xfrm>
            <a:off x="9729916" y="3838310"/>
            <a:ext cx="400601" cy="238363"/>
          </a:xfrm>
          <a:prstGeom prst="roundRect">
            <a:avLst/>
          </a:prstGeom>
          <a:solidFill>
            <a:srgbClr val="E63A90"/>
          </a:solidFill>
        </p:spPr>
        <p:txBody>
          <a:bodyPr wrap="none" rtlCol="0">
            <a:spAutoFit/>
          </a:bodyPr>
          <a:lstStyle/>
          <a:p>
            <a:r>
              <a:rPr lang="en-US" sz="800">
                <a:solidFill>
                  <a:schemeClr val="bg1"/>
                </a:solidFill>
                <a:latin typeface="Roboto" panose="02000000000000000000" pitchFamily="2" charset="0"/>
                <a:ea typeface="Roboto" panose="02000000000000000000" pitchFamily="2" charset="0"/>
              </a:rPr>
              <a:t>ART</a:t>
            </a:r>
          </a:p>
        </p:txBody>
      </p:sp>
      <p:sp>
        <p:nvSpPr>
          <p:cNvPr id="11" name="TextBox 10">
            <a:extLst>
              <a:ext uri="{FF2B5EF4-FFF2-40B4-BE49-F238E27FC236}">
                <a16:creationId xmlns:a16="http://schemas.microsoft.com/office/drawing/2014/main" id="{A54EDBC0-9B21-4FD1-A1F9-3CED18E6397C}"/>
              </a:ext>
            </a:extLst>
          </p:cNvPr>
          <p:cNvSpPr txBox="1"/>
          <p:nvPr/>
        </p:nvSpPr>
        <p:spPr>
          <a:xfrm>
            <a:off x="7174516" y="4210450"/>
            <a:ext cx="1178447" cy="238363"/>
          </a:xfrm>
          <a:prstGeom prst="roundRect">
            <a:avLst/>
          </a:prstGeom>
          <a:solidFill>
            <a:srgbClr val="E63A90"/>
          </a:solidFill>
        </p:spPr>
        <p:txBody>
          <a:bodyPr wrap="none" rtlCol="0">
            <a:spAutoFit/>
          </a:bodyPr>
          <a:lstStyle/>
          <a:p>
            <a:r>
              <a:rPr lang="en-US" sz="800">
                <a:solidFill>
                  <a:schemeClr val="bg1"/>
                </a:solidFill>
                <a:latin typeface="Roboto" panose="02000000000000000000" pitchFamily="2" charset="0"/>
                <a:ea typeface="Roboto" panose="02000000000000000000" pitchFamily="2" charset="0"/>
              </a:rPr>
              <a:t>MARKETING PROMO</a:t>
            </a:r>
          </a:p>
        </p:txBody>
      </p:sp>
      <p:sp>
        <p:nvSpPr>
          <p:cNvPr id="12" name="TextBox 11">
            <a:extLst>
              <a:ext uri="{FF2B5EF4-FFF2-40B4-BE49-F238E27FC236}">
                <a16:creationId xmlns:a16="http://schemas.microsoft.com/office/drawing/2014/main" id="{4F15A3D9-2F70-47B9-89C6-C2600D12655C}"/>
              </a:ext>
            </a:extLst>
          </p:cNvPr>
          <p:cNvSpPr txBox="1"/>
          <p:nvPr/>
        </p:nvSpPr>
        <p:spPr>
          <a:xfrm>
            <a:off x="8399058" y="4210450"/>
            <a:ext cx="716219" cy="238363"/>
          </a:xfrm>
          <a:prstGeom prst="roundRect">
            <a:avLst/>
          </a:prstGeom>
          <a:solidFill>
            <a:srgbClr val="47BC72"/>
          </a:solidFill>
        </p:spPr>
        <p:txBody>
          <a:bodyPr wrap="none" rtlCol="0">
            <a:spAutoFit/>
          </a:bodyPr>
          <a:lstStyle/>
          <a:p>
            <a:r>
              <a:rPr lang="en-US" sz="800">
                <a:solidFill>
                  <a:schemeClr val="bg1"/>
                </a:solidFill>
                <a:latin typeface="Roboto" panose="02000000000000000000" pitchFamily="2" charset="0"/>
                <a:ea typeface="Roboto" panose="02000000000000000000" pitchFamily="2" charset="0"/>
              </a:rPr>
              <a:t>STRATEGY</a:t>
            </a:r>
          </a:p>
        </p:txBody>
      </p:sp>
      <p:sp>
        <p:nvSpPr>
          <p:cNvPr id="13" name="Rectangle 12">
            <a:extLst>
              <a:ext uri="{FF2B5EF4-FFF2-40B4-BE49-F238E27FC236}">
                <a16:creationId xmlns:a16="http://schemas.microsoft.com/office/drawing/2014/main" id="{DB3FD5A0-9E82-4C08-B031-C14A9203A0F2}"/>
              </a:ext>
            </a:extLst>
          </p:cNvPr>
          <p:cNvSpPr/>
          <p:nvPr/>
        </p:nvSpPr>
        <p:spPr>
          <a:xfrm>
            <a:off x="7059852" y="5065499"/>
            <a:ext cx="2230587" cy="972574"/>
          </a:xfrm>
          <a:prstGeom prst="rect">
            <a:avLst/>
          </a:prstGeom>
        </p:spPr>
        <p:txBody>
          <a:bodyPr wrap="square">
            <a:spAutoFit/>
          </a:bodyPr>
          <a:lstStyle/>
          <a:p>
            <a:pPr>
              <a:lnSpc>
                <a:spcPct val="130000"/>
              </a:lnSpc>
            </a:pPr>
            <a:r>
              <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Illsutartions</a:t>
            </a:r>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矩形 13">
            <a:extLst>
              <a:ext uri="{FF2B5EF4-FFF2-40B4-BE49-F238E27FC236}">
                <a16:creationId xmlns:a16="http://schemas.microsoft.com/office/drawing/2014/main" id="{0ED41399-C2BC-4B71-9E26-82DDDC9C6D73}"/>
              </a:ext>
            </a:extLst>
          </p:cNvPr>
          <p:cNvSpPr/>
          <p:nvPr/>
        </p:nvSpPr>
        <p:spPr>
          <a:xfrm>
            <a:off x="1330333" y="1952980"/>
            <a:ext cx="4862286" cy="3986130"/>
          </a:xfrm>
          <a:prstGeom prst="rect">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0112613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50"/>
                                        <p:tgtEl>
                                          <p:spTgt spid="5"/>
                                        </p:tgtEl>
                                      </p:cBhvr>
                                    </p:animEffect>
                                    <p:anim calcmode="lin" valueType="num">
                                      <p:cBhvr>
                                        <p:cTn id="19" dur="250" fill="hold"/>
                                        <p:tgtEl>
                                          <p:spTgt spid="5"/>
                                        </p:tgtEl>
                                        <p:attrNameLst>
                                          <p:attrName>ppt_x</p:attrName>
                                        </p:attrNameLst>
                                      </p:cBhvr>
                                      <p:tavLst>
                                        <p:tav tm="0">
                                          <p:val>
                                            <p:strVal val="#ppt_x"/>
                                          </p:val>
                                        </p:tav>
                                        <p:tav tm="100000">
                                          <p:val>
                                            <p:strVal val="#ppt_x"/>
                                          </p:val>
                                        </p:tav>
                                      </p:tavLst>
                                    </p:anim>
                                    <p:anim calcmode="lin" valueType="num">
                                      <p:cBhvr>
                                        <p:cTn id="20" dur="25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anim calcmode="lin" valueType="num">
                                      <p:cBhvr>
                                        <p:cTn id="25" dur="250" fill="hold"/>
                                        <p:tgtEl>
                                          <p:spTgt spid="6"/>
                                        </p:tgtEl>
                                        <p:attrNameLst>
                                          <p:attrName>ppt_x</p:attrName>
                                        </p:attrNameLst>
                                      </p:cBhvr>
                                      <p:tavLst>
                                        <p:tav tm="0">
                                          <p:val>
                                            <p:strVal val="#ppt_x"/>
                                          </p:val>
                                        </p:tav>
                                        <p:tav tm="100000">
                                          <p:val>
                                            <p:strVal val="#ppt_x"/>
                                          </p:val>
                                        </p:tav>
                                      </p:tavLst>
                                    </p:anim>
                                    <p:anim calcmode="lin" valueType="num">
                                      <p:cBhvr>
                                        <p:cTn id="26" dur="25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anim calcmode="lin" valueType="num">
                                      <p:cBhvr>
                                        <p:cTn id="31" dur="250" fill="hold"/>
                                        <p:tgtEl>
                                          <p:spTgt spid="7"/>
                                        </p:tgtEl>
                                        <p:attrNameLst>
                                          <p:attrName>ppt_x</p:attrName>
                                        </p:attrNameLst>
                                      </p:cBhvr>
                                      <p:tavLst>
                                        <p:tav tm="0">
                                          <p:val>
                                            <p:strVal val="#ppt_x"/>
                                          </p:val>
                                        </p:tav>
                                        <p:tav tm="100000">
                                          <p:val>
                                            <p:strVal val="#ppt_x"/>
                                          </p:val>
                                        </p:tav>
                                      </p:tavLst>
                                    </p:anim>
                                    <p:anim calcmode="lin" valueType="num">
                                      <p:cBhvr>
                                        <p:cTn id="32" dur="25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anim calcmode="lin" valueType="num">
                                      <p:cBhvr>
                                        <p:cTn id="37" dur="250" fill="hold"/>
                                        <p:tgtEl>
                                          <p:spTgt spid="9"/>
                                        </p:tgtEl>
                                        <p:attrNameLst>
                                          <p:attrName>ppt_x</p:attrName>
                                        </p:attrNameLst>
                                      </p:cBhvr>
                                      <p:tavLst>
                                        <p:tav tm="0">
                                          <p:val>
                                            <p:strVal val="#ppt_x"/>
                                          </p:val>
                                        </p:tav>
                                        <p:tav tm="100000">
                                          <p:val>
                                            <p:strVal val="#ppt_x"/>
                                          </p:val>
                                        </p:tav>
                                      </p:tavLst>
                                    </p:anim>
                                    <p:anim calcmode="lin" valueType="num">
                                      <p:cBhvr>
                                        <p:cTn id="38" dur="25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225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50"/>
                                        <p:tgtEl>
                                          <p:spTgt spid="11"/>
                                        </p:tgtEl>
                                      </p:cBhvr>
                                    </p:animEffect>
                                    <p:anim calcmode="lin" valueType="num">
                                      <p:cBhvr>
                                        <p:cTn id="49" dur="250" fill="hold"/>
                                        <p:tgtEl>
                                          <p:spTgt spid="11"/>
                                        </p:tgtEl>
                                        <p:attrNameLst>
                                          <p:attrName>ppt_x</p:attrName>
                                        </p:attrNameLst>
                                      </p:cBhvr>
                                      <p:tavLst>
                                        <p:tav tm="0">
                                          <p:val>
                                            <p:strVal val="#ppt_x"/>
                                          </p:val>
                                        </p:tav>
                                        <p:tav tm="100000">
                                          <p:val>
                                            <p:strVal val="#ppt_x"/>
                                          </p:val>
                                        </p:tav>
                                      </p:tavLst>
                                    </p:anim>
                                    <p:anim calcmode="lin" valueType="num">
                                      <p:cBhvr>
                                        <p:cTn id="50" dur="25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7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42"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250"/>
                                        <p:tgtEl>
                                          <p:spTgt spid="13"/>
                                        </p:tgtEl>
                                      </p:cBhvr>
                                    </p:animEffect>
                                    <p:anim calcmode="lin" valueType="num">
                                      <p:cBhvr>
                                        <p:cTn id="61" dur="250" fill="hold"/>
                                        <p:tgtEl>
                                          <p:spTgt spid="13"/>
                                        </p:tgtEl>
                                        <p:attrNameLst>
                                          <p:attrName>ppt_x</p:attrName>
                                        </p:attrNameLst>
                                      </p:cBhvr>
                                      <p:tavLst>
                                        <p:tav tm="0">
                                          <p:val>
                                            <p:strVal val="#ppt_x"/>
                                          </p:val>
                                        </p:tav>
                                        <p:tav tm="100000">
                                          <p:val>
                                            <p:strVal val="#ppt_x"/>
                                          </p:val>
                                        </p:tav>
                                      </p:tavLst>
                                    </p:anim>
                                    <p:anim calcmode="lin" valueType="num">
                                      <p:cBhvr>
                                        <p:cTn id="62"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animBg="1"/>
      <p:bldP spid="10" grpId="0" animBg="1"/>
      <p:bldP spid="11" grpId="0" animBg="1"/>
      <p:bldP spid="12" grpId="0" animBg="1"/>
      <p:bldP spid="13"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Freeform 71">
            <a:extLst>
              <a:ext uri="{FF2B5EF4-FFF2-40B4-BE49-F238E27FC236}">
                <a16:creationId xmlns:a16="http://schemas.microsoft.com/office/drawing/2014/main" id="{018C9276-830B-42CC-B740-5D891547AB41}"/>
              </a:ext>
            </a:extLst>
          </p:cNvPr>
          <p:cNvSpPr>
            <a:spLocks/>
          </p:cNvSpPr>
          <p:nvPr/>
        </p:nvSpPr>
        <p:spPr bwMode="auto">
          <a:xfrm>
            <a:off x="4281510" y="2944401"/>
            <a:ext cx="2158360" cy="2089084"/>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47BC72"/>
          </a:solidFill>
          <a:ln w="76200">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 name="TextBox 44">
            <a:extLst>
              <a:ext uri="{FF2B5EF4-FFF2-40B4-BE49-F238E27FC236}">
                <a16:creationId xmlns:a16="http://schemas.microsoft.com/office/drawing/2014/main" id="{EA3C49FF-8DA5-4172-9A19-ED8F73C1752C}"/>
              </a:ext>
            </a:extLst>
          </p:cNvPr>
          <p:cNvSpPr txBox="1"/>
          <p:nvPr/>
        </p:nvSpPr>
        <p:spPr>
          <a:xfrm>
            <a:off x="4944633" y="3484311"/>
            <a:ext cx="1480262" cy="923330"/>
          </a:xfrm>
          <a:prstGeom prst="rect">
            <a:avLst/>
          </a:prstGeom>
          <a:noFill/>
        </p:spPr>
        <p:txBody>
          <a:bodyPr wrap="square" rtlCol="0">
            <a:spAutoFit/>
          </a:bodyPr>
          <a:lstStyle/>
          <a:p>
            <a:r>
              <a:rPr lang="en-US" altLang="zh-CN" sz="5400" b="1" dirty="0">
                <a:solidFill>
                  <a:schemeClr val="bg1"/>
                </a:solidFill>
              </a:rPr>
              <a:t>39%</a:t>
            </a:r>
            <a:endParaRPr lang="zh-CN" altLang="en-US" sz="5400" b="1" dirty="0">
              <a:solidFill>
                <a:schemeClr val="bg1"/>
              </a:solidFill>
            </a:endParaRPr>
          </a:p>
        </p:txBody>
      </p:sp>
      <p:sp>
        <p:nvSpPr>
          <p:cNvPr id="7" name="TextBox 45">
            <a:extLst>
              <a:ext uri="{FF2B5EF4-FFF2-40B4-BE49-F238E27FC236}">
                <a16:creationId xmlns:a16="http://schemas.microsoft.com/office/drawing/2014/main" id="{726238E0-5814-43C4-BBE1-22B1A484B2C4}"/>
              </a:ext>
            </a:extLst>
          </p:cNvPr>
          <p:cNvSpPr txBox="1"/>
          <p:nvPr/>
        </p:nvSpPr>
        <p:spPr>
          <a:xfrm>
            <a:off x="4859068" y="3171686"/>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9" name="Freeform 72">
            <a:extLst>
              <a:ext uri="{FF2B5EF4-FFF2-40B4-BE49-F238E27FC236}">
                <a16:creationId xmlns:a16="http://schemas.microsoft.com/office/drawing/2014/main" id="{3110C7D7-E8E3-4DC3-B913-92EBD6231B3B}"/>
              </a:ext>
            </a:extLst>
          </p:cNvPr>
          <p:cNvSpPr>
            <a:spLocks/>
          </p:cNvSpPr>
          <p:nvPr/>
        </p:nvSpPr>
        <p:spPr bwMode="auto">
          <a:xfrm>
            <a:off x="2627982" y="2944401"/>
            <a:ext cx="2166918" cy="2089084"/>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E63A90"/>
          </a:solidFill>
          <a:ln w="76200">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 name="TextBox 70">
            <a:extLst>
              <a:ext uri="{FF2B5EF4-FFF2-40B4-BE49-F238E27FC236}">
                <a16:creationId xmlns:a16="http://schemas.microsoft.com/office/drawing/2014/main" id="{707A9711-5423-473F-9E4C-9364F328A039}"/>
              </a:ext>
            </a:extLst>
          </p:cNvPr>
          <p:cNvSpPr txBox="1"/>
          <p:nvPr/>
        </p:nvSpPr>
        <p:spPr>
          <a:xfrm>
            <a:off x="3199122" y="3484311"/>
            <a:ext cx="1480263" cy="923330"/>
          </a:xfrm>
          <a:prstGeom prst="rect">
            <a:avLst/>
          </a:prstGeom>
          <a:noFill/>
        </p:spPr>
        <p:txBody>
          <a:bodyPr wrap="square" rtlCol="0">
            <a:spAutoFit/>
          </a:bodyPr>
          <a:lstStyle/>
          <a:p>
            <a:r>
              <a:rPr lang="en-US" altLang="zh-CN" sz="5400" b="1" dirty="0">
                <a:solidFill>
                  <a:schemeClr val="bg1"/>
                </a:solidFill>
              </a:rPr>
              <a:t>34%</a:t>
            </a:r>
            <a:endParaRPr lang="zh-CN" altLang="en-US" sz="5400" b="1" dirty="0">
              <a:solidFill>
                <a:schemeClr val="bg1"/>
              </a:solidFill>
            </a:endParaRPr>
          </a:p>
        </p:txBody>
      </p:sp>
      <p:sp>
        <p:nvSpPr>
          <p:cNvPr id="11" name="TextBox 71">
            <a:extLst>
              <a:ext uri="{FF2B5EF4-FFF2-40B4-BE49-F238E27FC236}">
                <a16:creationId xmlns:a16="http://schemas.microsoft.com/office/drawing/2014/main" id="{919CA214-6D58-4311-99E3-505EB548E5B7}"/>
              </a:ext>
            </a:extLst>
          </p:cNvPr>
          <p:cNvSpPr txBox="1"/>
          <p:nvPr/>
        </p:nvSpPr>
        <p:spPr>
          <a:xfrm>
            <a:off x="3144946" y="3171686"/>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12" name="Freeform 73">
            <a:extLst>
              <a:ext uri="{FF2B5EF4-FFF2-40B4-BE49-F238E27FC236}">
                <a16:creationId xmlns:a16="http://schemas.microsoft.com/office/drawing/2014/main" id="{A7AD976C-B82B-45DD-B964-D87BC76089E2}"/>
              </a:ext>
            </a:extLst>
          </p:cNvPr>
          <p:cNvSpPr>
            <a:spLocks/>
          </p:cNvSpPr>
          <p:nvPr/>
        </p:nvSpPr>
        <p:spPr bwMode="auto">
          <a:xfrm>
            <a:off x="884606" y="2944401"/>
            <a:ext cx="2158360" cy="2089084"/>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47BC72"/>
          </a:solidFill>
          <a:ln w="76200">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 name="TextBox 98">
            <a:extLst>
              <a:ext uri="{FF2B5EF4-FFF2-40B4-BE49-F238E27FC236}">
                <a16:creationId xmlns:a16="http://schemas.microsoft.com/office/drawing/2014/main" id="{FD996819-44A9-4A01-BECA-97D69F13851C}"/>
              </a:ext>
            </a:extLst>
          </p:cNvPr>
          <p:cNvSpPr txBox="1"/>
          <p:nvPr/>
        </p:nvSpPr>
        <p:spPr>
          <a:xfrm>
            <a:off x="1318843" y="3484311"/>
            <a:ext cx="1480262" cy="923330"/>
          </a:xfrm>
          <a:prstGeom prst="rect">
            <a:avLst/>
          </a:prstGeom>
          <a:noFill/>
        </p:spPr>
        <p:txBody>
          <a:bodyPr wrap="square" rtlCol="0">
            <a:spAutoFit/>
          </a:bodyPr>
          <a:lstStyle/>
          <a:p>
            <a:r>
              <a:rPr lang="en-US" altLang="zh-CN" sz="5400" b="1" dirty="0">
                <a:solidFill>
                  <a:schemeClr val="bg1"/>
                </a:solidFill>
              </a:rPr>
              <a:t>27%</a:t>
            </a:r>
            <a:endParaRPr lang="zh-CN" altLang="en-US" sz="5400" b="1" dirty="0">
              <a:solidFill>
                <a:schemeClr val="bg1"/>
              </a:solidFill>
            </a:endParaRPr>
          </a:p>
        </p:txBody>
      </p:sp>
      <p:sp>
        <p:nvSpPr>
          <p:cNvPr id="14" name="TextBox 99">
            <a:extLst>
              <a:ext uri="{FF2B5EF4-FFF2-40B4-BE49-F238E27FC236}">
                <a16:creationId xmlns:a16="http://schemas.microsoft.com/office/drawing/2014/main" id="{B85119FD-FB10-403C-9C28-7F6DDE866ED3}"/>
              </a:ext>
            </a:extLst>
          </p:cNvPr>
          <p:cNvSpPr txBox="1"/>
          <p:nvPr/>
        </p:nvSpPr>
        <p:spPr>
          <a:xfrm>
            <a:off x="1322420" y="3171688"/>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sp>
        <p:nvSpPr>
          <p:cNvPr id="15" name="矩形 1">
            <a:extLst>
              <a:ext uri="{FF2B5EF4-FFF2-40B4-BE49-F238E27FC236}">
                <a16:creationId xmlns:a16="http://schemas.microsoft.com/office/drawing/2014/main" id="{7DB19233-6615-4FB4-BFEC-582EE4F5380E}"/>
              </a:ext>
            </a:extLst>
          </p:cNvPr>
          <p:cNvSpPr>
            <a:spLocks noChangeArrowheads="1"/>
          </p:cNvSpPr>
          <p:nvPr/>
        </p:nvSpPr>
        <p:spPr bwMode="auto">
          <a:xfrm>
            <a:off x="7148182" y="2711701"/>
            <a:ext cx="4465620" cy="3032532"/>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lstStyle/>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en-US"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endParaRPr lang="zh-CN" altLang="zh-CN" sz="1800" dirty="0">
              <a:solidFill>
                <a:schemeClr val="bg1">
                  <a:lumMod val="50000"/>
                </a:schemeClr>
              </a:solidFill>
              <a:latin typeface="微软雅黑" pitchFamily="34" charset="-122"/>
              <a:ea typeface="微软雅黑" pitchFamily="34" charset="-122"/>
            </a:endParaRPr>
          </a:p>
        </p:txBody>
      </p:sp>
      <p:sp>
        <p:nvSpPr>
          <p:cNvPr id="16" name="L 形 15">
            <a:extLst>
              <a:ext uri="{FF2B5EF4-FFF2-40B4-BE49-F238E27FC236}">
                <a16:creationId xmlns:a16="http://schemas.microsoft.com/office/drawing/2014/main" id="{0C368F2E-D516-4002-9B78-81EF2DB6ACF3}"/>
              </a:ext>
            </a:extLst>
          </p:cNvPr>
          <p:cNvSpPr/>
          <p:nvPr/>
        </p:nvSpPr>
        <p:spPr>
          <a:xfrm rot="5400000">
            <a:off x="7039296" y="2739421"/>
            <a:ext cx="457385" cy="407148"/>
          </a:xfrm>
          <a:prstGeom prst="corner">
            <a:avLst>
              <a:gd name="adj1" fmla="val 25014"/>
              <a:gd name="adj2" fmla="val 23544"/>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solidFill>
                <a:schemeClr val="bg1">
                  <a:lumMod val="50000"/>
                </a:schemeClr>
              </a:solidFill>
            </a:endParaRPr>
          </a:p>
        </p:txBody>
      </p:sp>
      <p:sp>
        <p:nvSpPr>
          <p:cNvPr id="17" name="L 形 16">
            <a:extLst>
              <a:ext uri="{FF2B5EF4-FFF2-40B4-BE49-F238E27FC236}">
                <a16:creationId xmlns:a16="http://schemas.microsoft.com/office/drawing/2014/main" id="{FF82AB6D-095D-4049-9665-8F8F1610E9A8}"/>
              </a:ext>
            </a:extLst>
          </p:cNvPr>
          <p:cNvSpPr/>
          <p:nvPr/>
        </p:nvSpPr>
        <p:spPr>
          <a:xfrm rot="16200000">
            <a:off x="11007005" y="4957881"/>
            <a:ext cx="457385" cy="407148"/>
          </a:xfrm>
          <a:prstGeom prst="corner">
            <a:avLst>
              <a:gd name="adj1" fmla="val 25014"/>
              <a:gd name="adj2" fmla="val 23544"/>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Tree>
    <p:extLst>
      <p:ext uri="{BB962C8B-B14F-4D97-AF65-F5344CB8AC3E}">
        <p14:creationId xmlns:p14="http://schemas.microsoft.com/office/powerpoint/2010/main" val="33927597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250"/>
                            </p:stCondLst>
                            <p:childTnLst>
                              <p:par>
                                <p:cTn id="17" presetID="2" presetClass="entr" presetSubtype="9"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 presetClass="entr" presetSubtype="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animBg="1"/>
      <p:bldP spid="10" grpId="0"/>
      <p:bldP spid="11" grpId="0"/>
      <p:bldP spid="12" grpId="0" animBg="1"/>
      <p:bldP spid="13" grpId="0"/>
      <p:bldP spid="14" grpId="0"/>
      <p:bldP spid="15" grpId="0"/>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8C965551-4B15-4572-8321-1ED373731F16}"/>
              </a:ext>
            </a:extLst>
          </p:cNvPr>
          <p:cNvGrpSpPr/>
          <p:nvPr/>
        </p:nvGrpSpPr>
        <p:grpSpPr>
          <a:xfrm>
            <a:off x="922910" y="1815460"/>
            <a:ext cx="10735690" cy="4816010"/>
            <a:chOff x="533400" y="1047750"/>
            <a:chExt cx="8153400" cy="3657600"/>
          </a:xfrm>
        </p:grpSpPr>
        <p:cxnSp>
          <p:nvCxnSpPr>
            <p:cNvPr id="6" name="Straight Connector 2">
              <a:extLst>
                <a:ext uri="{FF2B5EF4-FFF2-40B4-BE49-F238E27FC236}">
                  <a16:creationId xmlns:a16="http://schemas.microsoft.com/office/drawing/2014/main" id="{62207DD6-3A96-4280-9EE1-5BC73220751E}"/>
                </a:ext>
              </a:extLst>
            </p:cNvPr>
            <p:cNvCxnSpPr/>
            <p:nvPr/>
          </p:nvCxnSpPr>
          <p:spPr>
            <a:xfrm>
              <a:off x="4876800" y="1123950"/>
              <a:ext cx="0" cy="3581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Chart 3">
              <a:extLst>
                <a:ext uri="{FF2B5EF4-FFF2-40B4-BE49-F238E27FC236}">
                  <a16:creationId xmlns:a16="http://schemas.microsoft.com/office/drawing/2014/main" id="{EFEF4D21-3237-4330-8B2C-F164826D885F}"/>
                </a:ext>
              </a:extLst>
            </p:cNvPr>
            <p:cNvGraphicFramePr/>
            <p:nvPr>
              <p:extLst>
                <p:ext uri="{D42A27DB-BD31-4B8C-83A1-F6EECF244321}">
                  <p14:modId xmlns:p14="http://schemas.microsoft.com/office/powerpoint/2010/main" val="1259334353"/>
                </p:ext>
              </p:extLst>
            </p:nvPr>
          </p:nvGraphicFramePr>
          <p:xfrm>
            <a:off x="533400" y="1075364"/>
            <a:ext cx="2514600" cy="176166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10">
              <a:extLst>
                <a:ext uri="{FF2B5EF4-FFF2-40B4-BE49-F238E27FC236}">
                  <a16:creationId xmlns:a16="http://schemas.microsoft.com/office/drawing/2014/main" id="{F211F9FD-4D6F-41E4-8226-067B23C32AA5}"/>
                </a:ext>
              </a:extLst>
            </p:cNvPr>
            <p:cNvSpPr txBox="1">
              <a:spLocks noChangeArrowheads="1"/>
            </p:cNvSpPr>
            <p:nvPr/>
          </p:nvSpPr>
          <p:spPr bwMode="auto">
            <a:xfrm>
              <a:off x="3048000" y="1340644"/>
              <a:ext cx="1600200" cy="854547"/>
            </a:xfrm>
            <a:prstGeom prst="rect">
              <a:avLst/>
            </a:prstGeom>
            <a:noFill/>
            <a:ln w="9525">
              <a:noFill/>
              <a:miter lim="800000"/>
              <a:headEnd/>
              <a:tailEnd/>
            </a:ln>
          </p:spPr>
          <p:txBody>
            <a:bodyPr wrap="square" lIns="45720" tIns="22860" rIns="45720" bIns="22860">
              <a:spAutoFit/>
            </a:bodyPr>
            <a:lstStyle/>
            <a:p>
              <a:pPr defTabSz="1088232"/>
              <a:r>
                <a:rPr lang="en-US" sz="1600" b="1" dirty="0" err="1">
                  <a:solidFill>
                    <a:schemeClr val="bg1">
                      <a:lumMod val="50000"/>
                    </a:schemeClr>
                  </a:solidFill>
                  <a:latin typeface="Open Sans" pitchFamily="34" charset="0"/>
                  <a:ea typeface="Open Sans" pitchFamily="34" charset="0"/>
                  <a:cs typeface="Open Sans" pitchFamily="34" charset="0"/>
                </a:rPr>
                <a:t>Marketshare</a:t>
              </a:r>
              <a:endParaRPr lang="en-US" sz="1600" b="1" dirty="0">
                <a:solidFill>
                  <a:schemeClr val="bg1">
                    <a:lumMod val="50000"/>
                  </a:schemeClr>
                </a:solidFill>
                <a:latin typeface="Open Sans" pitchFamily="34" charset="0"/>
                <a:ea typeface="Open Sans" pitchFamily="34" charset="0"/>
                <a:cs typeface="Open Sans" pitchFamily="34" charset="0"/>
              </a:endParaRPr>
            </a:p>
            <a:p>
              <a:pPr defTabSz="1088232"/>
              <a:endParaRPr lang="en-US" sz="1100" dirty="0">
                <a:solidFill>
                  <a:schemeClr val="bg1">
                    <a:lumMod val="50000"/>
                  </a:schemeClr>
                </a:solidFill>
                <a:latin typeface="Open Sans" pitchFamily="34" charset="0"/>
                <a:ea typeface="Open Sans" pitchFamily="34" charset="0"/>
                <a:cs typeface="Open Sans" pitchFamily="34" charset="0"/>
              </a:endParaRPr>
            </a:p>
            <a:p>
              <a:pP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sit </a:t>
              </a:r>
              <a:r>
                <a:rPr lang="en-US" sz="1100" dirty="0" err="1">
                  <a:solidFill>
                    <a:schemeClr val="bg1">
                      <a:lumMod val="50000"/>
                    </a:schemeClr>
                  </a:solidFill>
                  <a:latin typeface="Open Sans" pitchFamily="34" charset="0"/>
                  <a:ea typeface="Open Sans" pitchFamily="34" charset="0"/>
                  <a:cs typeface="Open Sans" pitchFamily="34" charset="0"/>
                </a:rPr>
                <a:t>amet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Bullam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sit </a:t>
              </a:r>
              <a:r>
                <a:rPr lang="en-US" sz="1100" dirty="0" err="1">
                  <a:solidFill>
                    <a:schemeClr val="bg1">
                      <a:lumMod val="50000"/>
                    </a:schemeClr>
                  </a:solidFill>
                  <a:latin typeface="Open Sans" pitchFamily="34" charset="0"/>
                  <a:ea typeface="Open Sans" pitchFamily="34" charset="0"/>
                  <a:cs typeface="Open Sans" pitchFamily="34" charset="0"/>
                </a:rPr>
                <a:t>amet</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10" name="Text Box 10">
              <a:extLst>
                <a:ext uri="{FF2B5EF4-FFF2-40B4-BE49-F238E27FC236}">
                  <a16:creationId xmlns:a16="http://schemas.microsoft.com/office/drawing/2014/main" id="{4E07FD37-C0DA-433B-9F8B-4563C0FF2DD8}"/>
                </a:ext>
              </a:extLst>
            </p:cNvPr>
            <p:cNvSpPr txBox="1">
              <a:spLocks noChangeArrowheads="1"/>
            </p:cNvSpPr>
            <p:nvPr/>
          </p:nvSpPr>
          <p:spPr bwMode="auto">
            <a:xfrm>
              <a:off x="533400" y="2853437"/>
              <a:ext cx="4191000" cy="357986"/>
            </a:xfrm>
            <a:prstGeom prst="rect">
              <a:avLst/>
            </a:prstGeom>
            <a:noFill/>
            <a:ln w="9525">
              <a:noFill/>
              <a:miter lim="800000"/>
              <a:headEnd/>
              <a:tailEnd/>
            </a:ln>
          </p:spPr>
          <p:txBody>
            <a:bodyPr wrap="square" lIns="45720" tIns="22860" rIns="45720" bIns="22860">
              <a:spAutoFit/>
            </a:bodyPr>
            <a:lstStyle/>
            <a:p>
              <a:pPr defTabSz="1088232"/>
              <a:r>
                <a:rPr lang="en-US" sz="1400" i="1">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Nunc a leo magna, sit amet consequat risus. </a:t>
              </a:r>
            </a:p>
          </p:txBody>
        </p:sp>
        <p:sp>
          <p:nvSpPr>
            <p:cNvPr id="11" name="Text Box 10">
              <a:extLst>
                <a:ext uri="{FF2B5EF4-FFF2-40B4-BE49-F238E27FC236}">
                  <a16:creationId xmlns:a16="http://schemas.microsoft.com/office/drawing/2014/main" id="{8AB1AD4A-6EB6-4C47-9987-58540DDE9F4A}"/>
                </a:ext>
              </a:extLst>
            </p:cNvPr>
            <p:cNvSpPr txBox="1">
              <a:spLocks noChangeArrowheads="1"/>
            </p:cNvSpPr>
            <p:nvPr/>
          </p:nvSpPr>
          <p:spPr bwMode="auto">
            <a:xfrm>
              <a:off x="533400" y="3573527"/>
              <a:ext cx="4191000" cy="819903"/>
            </a:xfrm>
            <a:prstGeom prst="rect">
              <a:avLst/>
            </a:prstGeom>
            <a:noFill/>
            <a:ln w="9525">
              <a:noFill/>
              <a:miter lim="800000"/>
              <a:headEnd/>
              <a:tailEnd/>
            </a:ln>
          </p:spPr>
          <p:txBody>
            <a:bodyPr wrap="square" lIns="45720" tIns="22860" rIns="45720" bIns="22860">
              <a:spAutoFit/>
            </a:bodyPr>
            <a:lstStyle/>
            <a:p>
              <a:pPr defTabSz="1088232"/>
              <a:r>
                <a:rPr lang="en-US" sz="1400" b="1">
                  <a:solidFill>
                    <a:schemeClr val="bg1">
                      <a:lumMod val="50000"/>
                    </a:schemeClr>
                  </a:solidFill>
                  <a:latin typeface="Open Sans" pitchFamily="34" charset="0"/>
                  <a:ea typeface="Open Sans" pitchFamily="34" charset="0"/>
                  <a:cs typeface="Open Sans" pitchFamily="34" charset="0"/>
                </a:rPr>
                <a:t>Fixing Competitor</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eu tempor purus. Nunc a leo magna, sit amet consequat risus. Nullam eu tempor purus.</a:t>
              </a: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Nullam eu tempor purus magna, sit amet consequat risus. Nullam eu tempor purus.</a:t>
              </a:r>
            </a:p>
          </p:txBody>
        </p:sp>
        <p:cxnSp>
          <p:nvCxnSpPr>
            <p:cNvPr id="12" name="Straight Connector 7">
              <a:extLst>
                <a:ext uri="{FF2B5EF4-FFF2-40B4-BE49-F238E27FC236}">
                  <a16:creationId xmlns:a16="http://schemas.microsoft.com/office/drawing/2014/main" id="{4B514B89-3670-4F57-87CD-C5E1EF03FAF6}"/>
                </a:ext>
              </a:extLst>
            </p:cNvPr>
            <p:cNvCxnSpPr/>
            <p:nvPr/>
          </p:nvCxnSpPr>
          <p:spPr>
            <a:xfrm>
              <a:off x="533400" y="2724150"/>
              <a:ext cx="40386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Diagram 10">
              <a:extLst>
                <a:ext uri="{FF2B5EF4-FFF2-40B4-BE49-F238E27FC236}">
                  <a16:creationId xmlns:a16="http://schemas.microsoft.com/office/drawing/2014/main" id="{960CA38D-6DB1-4F1C-A736-FDD6842DF191}"/>
                </a:ext>
              </a:extLst>
            </p:cNvPr>
            <p:cNvGraphicFramePr/>
            <p:nvPr>
              <p:extLst>
                <p:ext uri="{D42A27DB-BD31-4B8C-83A1-F6EECF244321}">
                  <p14:modId xmlns:p14="http://schemas.microsoft.com/office/powerpoint/2010/main" val="386065113"/>
                </p:ext>
              </p:extLst>
            </p:nvPr>
          </p:nvGraphicFramePr>
          <p:xfrm>
            <a:off x="5257800" y="1047750"/>
            <a:ext cx="3429000" cy="2285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 Box 10">
              <a:extLst>
                <a:ext uri="{FF2B5EF4-FFF2-40B4-BE49-F238E27FC236}">
                  <a16:creationId xmlns:a16="http://schemas.microsoft.com/office/drawing/2014/main" id="{19B5C581-B870-4927-A639-714E7A7FA904}"/>
                </a:ext>
              </a:extLst>
            </p:cNvPr>
            <p:cNvSpPr txBox="1">
              <a:spLocks noChangeArrowheads="1"/>
            </p:cNvSpPr>
            <p:nvPr/>
          </p:nvSpPr>
          <p:spPr bwMode="auto">
            <a:xfrm>
              <a:off x="5181600" y="3735110"/>
              <a:ext cx="3505200" cy="69287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Company Hierarchy</a:t>
              </a:r>
            </a:p>
            <a:p>
              <a:pPr algn="ctr" defTabSz="1088232"/>
              <a:endParaRPr lang="en-US" sz="1000" b="1">
                <a:solidFill>
                  <a:schemeClr val="bg1">
                    <a:lumMod val="50000"/>
                  </a:schemeClr>
                </a:solidFill>
                <a:latin typeface="Open Sans" pitchFamily="34" charset="0"/>
                <a:ea typeface="Open Sans" pitchFamily="34" charset="0"/>
                <a:cs typeface="Open Sans" pitchFamily="34" charset="0"/>
              </a:endParaRP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eu tempor purus. Nunc a leo magna, sit amet consequat risus. Nullam eu tempor purus.</a:t>
              </a:r>
            </a:p>
          </p:txBody>
        </p:sp>
      </p:grpSp>
    </p:spTree>
    <p:extLst>
      <p:ext uri="{BB962C8B-B14F-4D97-AF65-F5344CB8AC3E}">
        <p14:creationId xmlns:p14="http://schemas.microsoft.com/office/powerpoint/2010/main" val="8843229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Freeform 15">
            <a:extLst>
              <a:ext uri="{FF2B5EF4-FFF2-40B4-BE49-F238E27FC236}">
                <a16:creationId xmlns:a16="http://schemas.microsoft.com/office/drawing/2014/main" id="{57BE3544-165A-4860-BD8A-35F689A0E3E8}"/>
              </a:ext>
            </a:extLst>
          </p:cNvPr>
          <p:cNvSpPr>
            <a:spLocks noEditPoints="1"/>
          </p:cNvSpPr>
          <p:nvPr/>
        </p:nvSpPr>
        <p:spPr bwMode="auto">
          <a:xfrm>
            <a:off x="986840" y="2499924"/>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15">
            <a:extLst>
              <a:ext uri="{FF2B5EF4-FFF2-40B4-BE49-F238E27FC236}">
                <a16:creationId xmlns:a16="http://schemas.microsoft.com/office/drawing/2014/main" id="{5E4146F0-8107-4DEC-970B-AD0DE8708B2F}"/>
              </a:ext>
            </a:extLst>
          </p:cNvPr>
          <p:cNvSpPr>
            <a:spLocks noEditPoints="1"/>
          </p:cNvSpPr>
          <p:nvPr/>
        </p:nvSpPr>
        <p:spPr bwMode="auto">
          <a:xfrm>
            <a:off x="3649893" y="2499924"/>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15">
            <a:extLst>
              <a:ext uri="{FF2B5EF4-FFF2-40B4-BE49-F238E27FC236}">
                <a16:creationId xmlns:a16="http://schemas.microsoft.com/office/drawing/2014/main" id="{85DE866F-B397-4D53-B7F3-512A6860E65B}"/>
              </a:ext>
            </a:extLst>
          </p:cNvPr>
          <p:cNvSpPr>
            <a:spLocks noEditPoints="1"/>
          </p:cNvSpPr>
          <p:nvPr/>
        </p:nvSpPr>
        <p:spPr bwMode="auto">
          <a:xfrm>
            <a:off x="6312946" y="2499924"/>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Freeform 15">
            <a:extLst>
              <a:ext uri="{FF2B5EF4-FFF2-40B4-BE49-F238E27FC236}">
                <a16:creationId xmlns:a16="http://schemas.microsoft.com/office/drawing/2014/main" id="{93A43A9B-7FAC-4237-84E2-CAA20295196B}"/>
              </a:ext>
            </a:extLst>
          </p:cNvPr>
          <p:cNvSpPr>
            <a:spLocks noEditPoints="1"/>
          </p:cNvSpPr>
          <p:nvPr/>
        </p:nvSpPr>
        <p:spPr bwMode="auto">
          <a:xfrm>
            <a:off x="8976000" y="2499924"/>
            <a:ext cx="2000014" cy="1733551"/>
          </a:xfrm>
          <a:custGeom>
            <a:avLst/>
            <a:gdLst>
              <a:gd name="T0" fmla="*/ 1528 w 2373"/>
              <a:gd name="T1" fmla="*/ 1935 h 2056"/>
              <a:gd name="T2" fmla="*/ 1490 w 2373"/>
              <a:gd name="T3" fmla="*/ 1459 h 2056"/>
              <a:gd name="T4" fmla="*/ 1965 w 2373"/>
              <a:gd name="T5" fmla="*/ 1421 h 2056"/>
              <a:gd name="T6" fmla="*/ 2004 w 2373"/>
              <a:gd name="T7" fmla="*/ 1897 h 2056"/>
              <a:gd name="T8" fmla="*/ 1528 w 2373"/>
              <a:gd name="T9" fmla="*/ 1935 h 2056"/>
              <a:gd name="T10" fmla="*/ 776 w 2373"/>
              <a:gd name="T11" fmla="*/ 1915 h 2056"/>
              <a:gd name="T12" fmla="*/ 738 w 2373"/>
              <a:gd name="T13" fmla="*/ 1440 h 2056"/>
              <a:gd name="T14" fmla="*/ 1213 w 2373"/>
              <a:gd name="T15" fmla="*/ 1401 h 2056"/>
              <a:gd name="T16" fmla="*/ 1252 w 2373"/>
              <a:gd name="T17" fmla="*/ 1877 h 2056"/>
              <a:gd name="T18" fmla="*/ 776 w 2373"/>
              <a:gd name="T19" fmla="*/ 1915 h 2056"/>
              <a:gd name="T20" fmla="*/ 1827 w 2373"/>
              <a:gd name="T21" fmla="*/ 1747 h 2056"/>
              <a:gd name="T22" fmla="*/ 1815 w 2373"/>
              <a:gd name="T23" fmla="*/ 1598 h 2056"/>
              <a:gd name="T24" fmla="*/ 1666 w 2373"/>
              <a:gd name="T25" fmla="*/ 1610 h 2056"/>
              <a:gd name="T26" fmla="*/ 1678 w 2373"/>
              <a:gd name="T27" fmla="*/ 1759 h 2056"/>
              <a:gd name="T28" fmla="*/ 1827 w 2373"/>
              <a:gd name="T29" fmla="*/ 1747 h 2056"/>
              <a:gd name="T30" fmla="*/ 1075 w 2373"/>
              <a:gd name="T31" fmla="*/ 1727 h 2056"/>
              <a:gd name="T32" fmla="*/ 1063 w 2373"/>
              <a:gd name="T33" fmla="*/ 1578 h 2056"/>
              <a:gd name="T34" fmla="*/ 914 w 2373"/>
              <a:gd name="T35" fmla="*/ 1590 h 2056"/>
              <a:gd name="T36" fmla="*/ 926 w 2373"/>
              <a:gd name="T37" fmla="*/ 1739 h 2056"/>
              <a:gd name="T38" fmla="*/ 1075 w 2373"/>
              <a:gd name="T39" fmla="*/ 1727 h 2056"/>
              <a:gd name="T40" fmla="*/ 449 w 2373"/>
              <a:gd name="T41" fmla="*/ 1256 h 2056"/>
              <a:gd name="T42" fmla="*/ 257 w 2373"/>
              <a:gd name="T43" fmla="*/ 171 h 2056"/>
              <a:gd name="T44" fmla="*/ 0 w 2373"/>
              <a:gd name="T45" fmla="*/ 171 h 2056"/>
              <a:gd name="T46" fmla="*/ 0 w 2373"/>
              <a:gd name="T47" fmla="*/ 0 h 2056"/>
              <a:gd name="T48" fmla="*/ 398 w 2373"/>
              <a:gd name="T49" fmla="*/ 0 h 2056"/>
              <a:gd name="T50" fmla="*/ 429 w 2373"/>
              <a:gd name="T51" fmla="*/ 171 h 2056"/>
              <a:gd name="T52" fmla="*/ 620 w 2373"/>
              <a:gd name="T53" fmla="*/ 1256 h 2056"/>
              <a:gd name="T54" fmla="*/ 449 w 2373"/>
              <a:gd name="T55" fmla="*/ 1256 h 2056"/>
              <a:gd name="T56" fmla="*/ 696 w 2373"/>
              <a:gd name="T57" fmla="*/ 1256 h 2056"/>
              <a:gd name="T58" fmla="*/ 542 w 2373"/>
              <a:gd name="T59" fmla="*/ 323 h 2056"/>
              <a:gd name="T60" fmla="*/ 2373 w 2373"/>
              <a:gd name="T61" fmla="*/ 323 h 2056"/>
              <a:gd name="T62" fmla="*/ 2219 w 2373"/>
              <a:gd name="T63" fmla="*/ 1256 h 2056"/>
              <a:gd name="T64" fmla="*/ 696 w 2373"/>
              <a:gd name="T65" fmla="*/ 1256 h 2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3" h="2056">
                <a:moveTo>
                  <a:pt x="1528" y="1935"/>
                </a:moveTo>
                <a:cubicBezTo>
                  <a:pt x="1386" y="1815"/>
                  <a:pt x="1369" y="1601"/>
                  <a:pt x="1490" y="1459"/>
                </a:cubicBezTo>
                <a:cubicBezTo>
                  <a:pt x="1610" y="1318"/>
                  <a:pt x="1824" y="1301"/>
                  <a:pt x="1965" y="1421"/>
                </a:cubicBezTo>
                <a:cubicBezTo>
                  <a:pt x="2107" y="1542"/>
                  <a:pt x="2124" y="1756"/>
                  <a:pt x="2004" y="1897"/>
                </a:cubicBezTo>
                <a:cubicBezTo>
                  <a:pt x="1883" y="2039"/>
                  <a:pt x="1670" y="2056"/>
                  <a:pt x="1528" y="1935"/>
                </a:cubicBezTo>
                <a:moveTo>
                  <a:pt x="776" y="1915"/>
                </a:moveTo>
                <a:cubicBezTo>
                  <a:pt x="634" y="1795"/>
                  <a:pt x="617" y="1581"/>
                  <a:pt x="738" y="1440"/>
                </a:cubicBezTo>
                <a:cubicBezTo>
                  <a:pt x="858" y="1298"/>
                  <a:pt x="1072" y="1281"/>
                  <a:pt x="1213" y="1401"/>
                </a:cubicBezTo>
                <a:cubicBezTo>
                  <a:pt x="1355" y="1522"/>
                  <a:pt x="1372" y="1736"/>
                  <a:pt x="1252" y="1877"/>
                </a:cubicBezTo>
                <a:cubicBezTo>
                  <a:pt x="1131" y="2019"/>
                  <a:pt x="917" y="2036"/>
                  <a:pt x="776" y="1915"/>
                </a:cubicBezTo>
                <a:moveTo>
                  <a:pt x="1827" y="1747"/>
                </a:moveTo>
                <a:cubicBezTo>
                  <a:pt x="1865" y="1703"/>
                  <a:pt x="1859" y="1636"/>
                  <a:pt x="1815" y="1598"/>
                </a:cubicBezTo>
                <a:cubicBezTo>
                  <a:pt x="1771" y="1560"/>
                  <a:pt x="1704" y="1565"/>
                  <a:pt x="1666" y="1610"/>
                </a:cubicBezTo>
                <a:cubicBezTo>
                  <a:pt x="1628" y="1654"/>
                  <a:pt x="1634" y="1721"/>
                  <a:pt x="1678" y="1759"/>
                </a:cubicBezTo>
                <a:cubicBezTo>
                  <a:pt x="1722" y="1797"/>
                  <a:pt x="1789" y="1791"/>
                  <a:pt x="1827" y="1747"/>
                </a:cubicBezTo>
                <a:moveTo>
                  <a:pt x="1075" y="1727"/>
                </a:moveTo>
                <a:cubicBezTo>
                  <a:pt x="1113" y="1683"/>
                  <a:pt x="1107" y="1616"/>
                  <a:pt x="1063" y="1578"/>
                </a:cubicBezTo>
                <a:cubicBezTo>
                  <a:pt x="1019" y="1540"/>
                  <a:pt x="952" y="1546"/>
                  <a:pt x="914" y="1590"/>
                </a:cubicBezTo>
                <a:cubicBezTo>
                  <a:pt x="876" y="1634"/>
                  <a:pt x="882" y="1701"/>
                  <a:pt x="926" y="1739"/>
                </a:cubicBezTo>
                <a:cubicBezTo>
                  <a:pt x="970" y="1777"/>
                  <a:pt x="1037" y="1771"/>
                  <a:pt x="1075" y="1727"/>
                </a:cubicBezTo>
                <a:moveTo>
                  <a:pt x="449" y="1256"/>
                </a:moveTo>
                <a:cubicBezTo>
                  <a:pt x="257" y="171"/>
                  <a:pt x="257" y="171"/>
                  <a:pt x="257" y="171"/>
                </a:cubicBezTo>
                <a:cubicBezTo>
                  <a:pt x="0" y="171"/>
                  <a:pt x="0" y="171"/>
                  <a:pt x="0" y="171"/>
                </a:cubicBezTo>
                <a:cubicBezTo>
                  <a:pt x="0" y="0"/>
                  <a:pt x="0" y="0"/>
                  <a:pt x="0" y="0"/>
                </a:cubicBezTo>
                <a:cubicBezTo>
                  <a:pt x="398" y="0"/>
                  <a:pt x="398" y="0"/>
                  <a:pt x="398" y="0"/>
                </a:cubicBezTo>
                <a:cubicBezTo>
                  <a:pt x="429" y="171"/>
                  <a:pt x="429" y="171"/>
                  <a:pt x="429" y="171"/>
                </a:cubicBezTo>
                <a:cubicBezTo>
                  <a:pt x="620" y="1256"/>
                  <a:pt x="620" y="1256"/>
                  <a:pt x="620" y="1256"/>
                </a:cubicBezTo>
                <a:cubicBezTo>
                  <a:pt x="449" y="1256"/>
                  <a:pt x="449" y="1256"/>
                  <a:pt x="449" y="1256"/>
                </a:cubicBezTo>
                <a:moveTo>
                  <a:pt x="696" y="1256"/>
                </a:moveTo>
                <a:cubicBezTo>
                  <a:pt x="542" y="323"/>
                  <a:pt x="542" y="323"/>
                  <a:pt x="542" y="323"/>
                </a:cubicBezTo>
                <a:cubicBezTo>
                  <a:pt x="2373" y="323"/>
                  <a:pt x="2373" y="323"/>
                  <a:pt x="2373" y="323"/>
                </a:cubicBezTo>
                <a:cubicBezTo>
                  <a:pt x="2219" y="1256"/>
                  <a:pt x="2219" y="1256"/>
                  <a:pt x="2219" y="1256"/>
                </a:cubicBezTo>
                <a:cubicBezTo>
                  <a:pt x="696" y="1256"/>
                  <a:pt x="696" y="1256"/>
                  <a:pt x="696" y="1256"/>
                </a:cubicBezTo>
              </a:path>
            </a:pathLst>
          </a:cu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0" name="组合 9">
            <a:extLst>
              <a:ext uri="{FF2B5EF4-FFF2-40B4-BE49-F238E27FC236}">
                <a16:creationId xmlns:a16="http://schemas.microsoft.com/office/drawing/2014/main" id="{AC17C671-564A-46D1-A8CE-8B4EB71563DD}"/>
              </a:ext>
            </a:extLst>
          </p:cNvPr>
          <p:cNvGrpSpPr>
            <a:grpSpLocks noChangeAspect="1"/>
          </p:cNvGrpSpPr>
          <p:nvPr/>
        </p:nvGrpSpPr>
        <p:grpSpPr>
          <a:xfrm>
            <a:off x="2028026" y="2920516"/>
            <a:ext cx="407494" cy="455712"/>
            <a:chOff x="5999255" y="3275006"/>
            <a:chExt cx="402656" cy="450303"/>
          </a:xfrm>
          <a:solidFill>
            <a:schemeClr val="bg1"/>
          </a:solidFill>
        </p:grpSpPr>
        <p:sp>
          <p:nvSpPr>
            <p:cNvPr id="11" name="Freeform 108">
              <a:extLst>
                <a:ext uri="{FF2B5EF4-FFF2-40B4-BE49-F238E27FC236}">
                  <a16:creationId xmlns:a16="http://schemas.microsoft.com/office/drawing/2014/main" id="{3E6C68B3-6515-4042-BA1B-EB15B79C83D4}"/>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09">
              <a:extLst>
                <a:ext uri="{FF2B5EF4-FFF2-40B4-BE49-F238E27FC236}">
                  <a16:creationId xmlns:a16="http://schemas.microsoft.com/office/drawing/2014/main" id="{9408E453-2609-4E6B-A0E9-A71D8C516BB9}"/>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110">
              <a:extLst>
                <a:ext uri="{FF2B5EF4-FFF2-40B4-BE49-F238E27FC236}">
                  <a16:creationId xmlns:a16="http://schemas.microsoft.com/office/drawing/2014/main" id="{CDA8A1D3-CD13-4B8B-8B0F-594FF17359BC}"/>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11">
              <a:extLst>
                <a:ext uri="{FF2B5EF4-FFF2-40B4-BE49-F238E27FC236}">
                  <a16:creationId xmlns:a16="http://schemas.microsoft.com/office/drawing/2014/main" id="{3ED87972-A21E-43F0-AAA1-F8AEC72A326E}"/>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12">
              <a:extLst>
                <a:ext uri="{FF2B5EF4-FFF2-40B4-BE49-F238E27FC236}">
                  <a16:creationId xmlns:a16="http://schemas.microsoft.com/office/drawing/2014/main" id="{634BD5C5-4C36-4BAC-8D7E-964342C73DB8}"/>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 name="组合 15">
            <a:extLst>
              <a:ext uri="{FF2B5EF4-FFF2-40B4-BE49-F238E27FC236}">
                <a16:creationId xmlns:a16="http://schemas.microsoft.com/office/drawing/2014/main" id="{50549D18-738F-4EF2-90F5-EE5D4D124501}"/>
              </a:ext>
            </a:extLst>
          </p:cNvPr>
          <p:cNvGrpSpPr/>
          <p:nvPr/>
        </p:nvGrpSpPr>
        <p:grpSpPr>
          <a:xfrm>
            <a:off x="4649900" y="2937183"/>
            <a:ext cx="438356" cy="471740"/>
            <a:chOff x="7005429" y="4859473"/>
            <a:chExt cx="466184" cy="501686"/>
          </a:xfrm>
          <a:solidFill>
            <a:schemeClr val="bg1"/>
          </a:solidFill>
        </p:grpSpPr>
        <p:sp>
          <p:nvSpPr>
            <p:cNvPr id="17" name="Freeform 154">
              <a:extLst>
                <a:ext uri="{FF2B5EF4-FFF2-40B4-BE49-F238E27FC236}">
                  <a16:creationId xmlns:a16="http://schemas.microsoft.com/office/drawing/2014/main" id="{F3A0F450-2FFD-4042-8908-B43F93D33DAB}"/>
                </a:ext>
              </a:extLst>
            </p:cNvPr>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Rectangle 155">
              <a:extLst>
                <a:ext uri="{FF2B5EF4-FFF2-40B4-BE49-F238E27FC236}">
                  <a16:creationId xmlns:a16="http://schemas.microsoft.com/office/drawing/2014/main" id="{936A67FF-0A8E-4CF2-9056-6693E5AADD8E}"/>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56">
              <a:extLst>
                <a:ext uri="{FF2B5EF4-FFF2-40B4-BE49-F238E27FC236}">
                  <a16:creationId xmlns:a16="http://schemas.microsoft.com/office/drawing/2014/main" id="{2C349AB9-8D03-4F26-A396-9AE1E23B2646}"/>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57">
              <a:extLst>
                <a:ext uri="{FF2B5EF4-FFF2-40B4-BE49-F238E27FC236}">
                  <a16:creationId xmlns:a16="http://schemas.microsoft.com/office/drawing/2014/main" id="{41CE8C3F-9E5A-4AC4-ACB0-1759BF7AB295}"/>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58">
              <a:extLst>
                <a:ext uri="{FF2B5EF4-FFF2-40B4-BE49-F238E27FC236}">
                  <a16:creationId xmlns:a16="http://schemas.microsoft.com/office/drawing/2014/main" id="{FB4815AE-97C4-40D3-AE82-479D914E0145}"/>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2" name="组合 21">
            <a:extLst>
              <a:ext uri="{FF2B5EF4-FFF2-40B4-BE49-F238E27FC236}">
                <a16:creationId xmlns:a16="http://schemas.microsoft.com/office/drawing/2014/main" id="{41E44C16-7BB6-4492-A593-99565FA9BC5B}"/>
              </a:ext>
            </a:extLst>
          </p:cNvPr>
          <p:cNvGrpSpPr/>
          <p:nvPr/>
        </p:nvGrpSpPr>
        <p:grpSpPr>
          <a:xfrm>
            <a:off x="7312953" y="2937183"/>
            <a:ext cx="439203" cy="422377"/>
            <a:chOff x="2607983" y="4241292"/>
            <a:chExt cx="490600" cy="471805"/>
          </a:xfrm>
          <a:solidFill>
            <a:schemeClr val="bg1"/>
          </a:solidFill>
        </p:grpSpPr>
        <p:sp>
          <p:nvSpPr>
            <p:cNvPr id="23" name="Oval 131">
              <a:extLst>
                <a:ext uri="{FF2B5EF4-FFF2-40B4-BE49-F238E27FC236}">
                  <a16:creationId xmlns:a16="http://schemas.microsoft.com/office/drawing/2014/main" id="{E15CDACB-881A-4E64-9550-6DCAF09880C6}"/>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34">
              <a:extLst>
                <a:ext uri="{FF2B5EF4-FFF2-40B4-BE49-F238E27FC236}">
                  <a16:creationId xmlns:a16="http://schemas.microsoft.com/office/drawing/2014/main" id="{80060FCD-9402-4472-852E-7ED8214FADAA}"/>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 name="组合 24">
            <a:extLst>
              <a:ext uri="{FF2B5EF4-FFF2-40B4-BE49-F238E27FC236}">
                <a16:creationId xmlns:a16="http://schemas.microsoft.com/office/drawing/2014/main" id="{0525F649-665B-42B4-A7A0-16AF00FD807F}"/>
              </a:ext>
            </a:extLst>
          </p:cNvPr>
          <p:cNvGrpSpPr/>
          <p:nvPr/>
        </p:nvGrpSpPr>
        <p:grpSpPr>
          <a:xfrm>
            <a:off x="9976007" y="2906705"/>
            <a:ext cx="463056" cy="523733"/>
            <a:chOff x="4994016" y="4872552"/>
            <a:chExt cx="406393" cy="459645"/>
          </a:xfrm>
          <a:solidFill>
            <a:schemeClr val="bg1"/>
          </a:solidFill>
        </p:grpSpPr>
        <p:sp>
          <p:nvSpPr>
            <p:cNvPr id="26" name="Freeform 148">
              <a:extLst>
                <a:ext uri="{FF2B5EF4-FFF2-40B4-BE49-F238E27FC236}">
                  <a16:creationId xmlns:a16="http://schemas.microsoft.com/office/drawing/2014/main" id="{FE3A6496-30BC-4E71-B931-15B424331410}"/>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149">
              <a:extLst>
                <a:ext uri="{FF2B5EF4-FFF2-40B4-BE49-F238E27FC236}">
                  <a16:creationId xmlns:a16="http://schemas.microsoft.com/office/drawing/2014/main" id="{A5ABDF00-857B-413B-8F6E-A8FB226DA089}"/>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Oval 150">
              <a:extLst>
                <a:ext uri="{FF2B5EF4-FFF2-40B4-BE49-F238E27FC236}">
                  <a16:creationId xmlns:a16="http://schemas.microsoft.com/office/drawing/2014/main" id="{0912B9B0-CB66-4EE4-8046-16A6AABDF3A9}"/>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9" name="文本框 60">
            <a:extLst>
              <a:ext uri="{FF2B5EF4-FFF2-40B4-BE49-F238E27FC236}">
                <a16:creationId xmlns:a16="http://schemas.microsoft.com/office/drawing/2014/main" id="{0A327A45-A3C5-4518-996F-C526F05F8A75}"/>
              </a:ext>
            </a:extLst>
          </p:cNvPr>
          <p:cNvSpPr>
            <a:spLocks noChangeArrowheads="1"/>
          </p:cNvSpPr>
          <p:nvPr/>
        </p:nvSpPr>
        <p:spPr bwMode="auto">
          <a:xfrm>
            <a:off x="3872547" y="4806465"/>
            <a:ext cx="2073003" cy="11387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0" name="文本框 60">
            <a:extLst>
              <a:ext uri="{FF2B5EF4-FFF2-40B4-BE49-F238E27FC236}">
                <a16:creationId xmlns:a16="http://schemas.microsoft.com/office/drawing/2014/main" id="{5CDAA054-AA3D-4035-9A74-CB4892F0FACB}"/>
              </a:ext>
            </a:extLst>
          </p:cNvPr>
          <p:cNvSpPr>
            <a:spLocks noChangeArrowheads="1"/>
          </p:cNvSpPr>
          <p:nvPr/>
        </p:nvSpPr>
        <p:spPr bwMode="auto">
          <a:xfrm>
            <a:off x="1343418" y="4806467"/>
            <a:ext cx="2073003" cy="11387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1" name="文本框 60">
            <a:extLst>
              <a:ext uri="{FF2B5EF4-FFF2-40B4-BE49-F238E27FC236}">
                <a16:creationId xmlns:a16="http://schemas.microsoft.com/office/drawing/2014/main" id="{3EBDD210-03E1-47EF-9C25-7403BF79D4E4}"/>
              </a:ext>
            </a:extLst>
          </p:cNvPr>
          <p:cNvSpPr>
            <a:spLocks noChangeArrowheads="1"/>
          </p:cNvSpPr>
          <p:nvPr/>
        </p:nvSpPr>
        <p:spPr bwMode="auto">
          <a:xfrm>
            <a:off x="6496052" y="4806466"/>
            <a:ext cx="2073003" cy="11387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2" name="文本框 60">
            <a:extLst>
              <a:ext uri="{FF2B5EF4-FFF2-40B4-BE49-F238E27FC236}">
                <a16:creationId xmlns:a16="http://schemas.microsoft.com/office/drawing/2014/main" id="{DBFC85B0-0E9A-4035-89C5-7D1D24975160}"/>
              </a:ext>
            </a:extLst>
          </p:cNvPr>
          <p:cNvSpPr>
            <a:spLocks noChangeArrowheads="1"/>
          </p:cNvSpPr>
          <p:nvPr/>
        </p:nvSpPr>
        <p:spPr bwMode="auto">
          <a:xfrm>
            <a:off x="9092792" y="4806465"/>
            <a:ext cx="2073003" cy="11387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0089337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anim calcmode="lin" valueType="num">
                                      <p:cBhvr>
                                        <p:cTn id="44" dur="250" fill="hold"/>
                                        <p:tgtEl>
                                          <p:spTgt spid="16"/>
                                        </p:tgtEl>
                                        <p:attrNameLst>
                                          <p:attrName>ppt_x</p:attrName>
                                        </p:attrNameLst>
                                      </p:cBhvr>
                                      <p:tavLst>
                                        <p:tav tm="0">
                                          <p:val>
                                            <p:strVal val="#ppt_x"/>
                                          </p:val>
                                        </p:tav>
                                        <p:tav tm="100000">
                                          <p:val>
                                            <p:strVal val="#ppt_x"/>
                                          </p:val>
                                        </p:tav>
                                      </p:tavLst>
                                    </p:anim>
                                    <p:anim calcmode="lin" valueType="num">
                                      <p:cBhvr>
                                        <p:cTn id="45" dur="25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250"/>
                                        <p:tgtEl>
                                          <p:spTgt spid="22"/>
                                        </p:tgtEl>
                                      </p:cBhvr>
                                    </p:animEffect>
                                    <p:anim calcmode="lin" valueType="num">
                                      <p:cBhvr>
                                        <p:cTn id="50" dur="250" fill="hold"/>
                                        <p:tgtEl>
                                          <p:spTgt spid="22"/>
                                        </p:tgtEl>
                                        <p:attrNameLst>
                                          <p:attrName>ppt_x</p:attrName>
                                        </p:attrNameLst>
                                      </p:cBhvr>
                                      <p:tavLst>
                                        <p:tav tm="0">
                                          <p:val>
                                            <p:strVal val="#ppt_x"/>
                                          </p:val>
                                        </p:tav>
                                        <p:tav tm="100000">
                                          <p:val>
                                            <p:strVal val="#ppt_x"/>
                                          </p:val>
                                        </p:tav>
                                      </p:tavLst>
                                    </p:anim>
                                    <p:anim calcmode="lin" valueType="num">
                                      <p:cBhvr>
                                        <p:cTn id="51" dur="250" fill="hold"/>
                                        <p:tgtEl>
                                          <p:spTgt spid="2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250"/>
                                        <p:tgtEl>
                                          <p:spTgt spid="29"/>
                                        </p:tgtEl>
                                      </p:cBhvr>
                                    </p:animEffect>
                                    <p:anim calcmode="lin" valueType="num">
                                      <p:cBhvr>
                                        <p:cTn id="62" dur="250" fill="hold"/>
                                        <p:tgtEl>
                                          <p:spTgt spid="29"/>
                                        </p:tgtEl>
                                        <p:attrNameLst>
                                          <p:attrName>ppt_x</p:attrName>
                                        </p:attrNameLst>
                                      </p:cBhvr>
                                      <p:tavLst>
                                        <p:tav tm="0">
                                          <p:val>
                                            <p:strVal val="#ppt_x"/>
                                          </p:val>
                                        </p:tav>
                                        <p:tav tm="100000">
                                          <p:val>
                                            <p:strVal val="#ppt_x"/>
                                          </p:val>
                                        </p:tav>
                                      </p:tavLst>
                                    </p:anim>
                                    <p:anim calcmode="lin" valueType="num">
                                      <p:cBhvr>
                                        <p:cTn id="63" dur="25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250"/>
                                        <p:tgtEl>
                                          <p:spTgt spid="30"/>
                                        </p:tgtEl>
                                      </p:cBhvr>
                                    </p:animEffect>
                                    <p:anim calcmode="lin" valueType="num">
                                      <p:cBhvr>
                                        <p:cTn id="68" dur="250" fill="hold"/>
                                        <p:tgtEl>
                                          <p:spTgt spid="30"/>
                                        </p:tgtEl>
                                        <p:attrNameLst>
                                          <p:attrName>ppt_x</p:attrName>
                                        </p:attrNameLst>
                                      </p:cBhvr>
                                      <p:tavLst>
                                        <p:tav tm="0">
                                          <p:val>
                                            <p:strVal val="#ppt_x"/>
                                          </p:val>
                                        </p:tav>
                                        <p:tav tm="100000">
                                          <p:val>
                                            <p:strVal val="#ppt_x"/>
                                          </p:val>
                                        </p:tav>
                                      </p:tavLst>
                                    </p:anim>
                                    <p:anim calcmode="lin" valueType="num">
                                      <p:cBhvr>
                                        <p:cTn id="69" dur="250" fill="hold"/>
                                        <p:tgtEl>
                                          <p:spTgt spid="30"/>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250"/>
                                        <p:tgtEl>
                                          <p:spTgt spid="31"/>
                                        </p:tgtEl>
                                      </p:cBhvr>
                                    </p:animEffect>
                                    <p:anim calcmode="lin" valueType="num">
                                      <p:cBhvr>
                                        <p:cTn id="74" dur="250" fill="hold"/>
                                        <p:tgtEl>
                                          <p:spTgt spid="31"/>
                                        </p:tgtEl>
                                        <p:attrNameLst>
                                          <p:attrName>ppt_x</p:attrName>
                                        </p:attrNameLst>
                                      </p:cBhvr>
                                      <p:tavLst>
                                        <p:tav tm="0">
                                          <p:val>
                                            <p:strVal val="#ppt_x"/>
                                          </p:val>
                                        </p:tav>
                                        <p:tav tm="100000">
                                          <p:val>
                                            <p:strVal val="#ppt_x"/>
                                          </p:val>
                                        </p:tav>
                                      </p:tavLst>
                                    </p:anim>
                                    <p:anim calcmode="lin" valueType="num">
                                      <p:cBhvr>
                                        <p:cTn id="75" dur="250" fill="hold"/>
                                        <p:tgtEl>
                                          <p:spTgt spid="31"/>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250"/>
                                        <p:tgtEl>
                                          <p:spTgt spid="32"/>
                                        </p:tgtEl>
                                      </p:cBhvr>
                                    </p:animEffect>
                                    <p:anim calcmode="lin" valueType="num">
                                      <p:cBhvr>
                                        <p:cTn id="80" dur="250" fill="hold"/>
                                        <p:tgtEl>
                                          <p:spTgt spid="32"/>
                                        </p:tgtEl>
                                        <p:attrNameLst>
                                          <p:attrName>ppt_x</p:attrName>
                                        </p:attrNameLst>
                                      </p:cBhvr>
                                      <p:tavLst>
                                        <p:tav tm="0">
                                          <p:val>
                                            <p:strVal val="#ppt_x"/>
                                          </p:val>
                                        </p:tav>
                                        <p:tav tm="100000">
                                          <p:val>
                                            <p:strVal val="#ppt_x"/>
                                          </p:val>
                                        </p:tav>
                                      </p:tavLst>
                                    </p:anim>
                                    <p:anim calcmode="lin" valueType="num">
                                      <p:cBhvr>
                                        <p:cTn id="81"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850EB271-00DD-49CD-96E8-4EBE218BE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18" name="组合 17">
            <a:extLst>
              <a:ext uri="{FF2B5EF4-FFF2-40B4-BE49-F238E27FC236}">
                <a16:creationId xmlns:a16="http://schemas.microsoft.com/office/drawing/2014/main" id="{A1F90AB2-1483-4E93-B270-FC018159574C}"/>
              </a:ext>
            </a:extLst>
          </p:cNvPr>
          <p:cNvGrpSpPr/>
          <p:nvPr/>
        </p:nvGrpSpPr>
        <p:grpSpPr>
          <a:xfrm>
            <a:off x="3933779" y="3388825"/>
            <a:ext cx="4339650" cy="1727555"/>
            <a:chOff x="4714071" y="2612880"/>
            <a:chExt cx="5526556" cy="2200046"/>
          </a:xfrm>
        </p:grpSpPr>
        <p:sp>
          <p:nvSpPr>
            <p:cNvPr id="19" name="矩形 18">
              <a:extLst>
                <a:ext uri="{FF2B5EF4-FFF2-40B4-BE49-F238E27FC236}">
                  <a16:creationId xmlns:a16="http://schemas.microsoft.com/office/drawing/2014/main" id="{989A5C2F-DD73-4631-A30E-65F192134500}"/>
                </a:ext>
              </a:extLst>
            </p:cNvPr>
            <p:cNvSpPr/>
            <p:nvPr/>
          </p:nvSpPr>
          <p:spPr>
            <a:xfrm>
              <a:off x="4714071" y="2612880"/>
              <a:ext cx="5526556" cy="1175863"/>
            </a:xfrm>
            <a:prstGeom prst="rect">
              <a:avLst/>
            </a:prstGeom>
          </p:spPr>
          <p:txBody>
            <a:bodyPr wrap="none">
              <a:spAutoFit/>
            </a:bodyPr>
            <a:lstStyle/>
            <a:p>
              <a:r>
                <a:rPr kumimoji="1" lang="zh-CN" altLang="en-US" sz="5300" dirty="0">
                  <a:solidFill>
                    <a:srgbClr val="E63A90"/>
                  </a:solidFill>
                  <a:latin typeface="微软雅黑" panose="020B0503020204020204" pitchFamily="34" charset="-122"/>
                  <a:ea typeface="微软雅黑" panose="020B0503020204020204" pitchFamily="34" charset="-122"/>
                </a:rPr>
                <a:t>加入你的标题</a:t>
              </a:r>
            </a:p>
          </p:txBody>
        </p:sp>
        <p:sp>
          <p:nvSpPr>
            <p:cNvPr id="22" name="矩形 21">
              <a:extLst>
                <a:ext uri="{FF2B5EF4-FFF2-40B4-BE49-F238E27FC236}">
                  <a16:creationId xmlns:a16="http://schemas.microsoft.com/office/drawing/2014/main" id="{338A9F31-831D-46F4-A614-F20940B7BCDF}"/>
                </a:ext>
              </a:extLst>
            </p:cNvPr>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id="{9E473A9F-80BA-442B-952F-F490B5B78C81}"/>
              </a:ext>
            </a:extLst>
          </p:cNvPr>
          <p:cNvGrpSpPr/>
          <p:nvPr/>
        </p:nvGrpSpPr>
        <p:grpSpPr>
          <a:xfrm>
            <a:off x="5070439" y="1125278"/>
            <a:ext cx="2065702" cy="2065702"/>
            <a:chOff x="2574111" y="2216758"/>
            <a:chExt cx="2375260" cy="2375260"/>
          </a:xfrm>
        </p:grpSpPr>
        <p:sp>
          <p:nvSpPr>
            <p:cNvPr id="24" name="椭圆 23">
              <a:extLst>
                <a:ext uri="{FF2B5EF4-FFF2-40B4-BE49-F238E27FC236}">
                  <a16:creationId xmlns:a16="http://schemas.microsoft.com/office/drawing/2014/main" id="{DF2B4D44-FA9C-4979-B41F-4427A9CADB53}"/>
                </a:ext>
              </a:extLst>
            </p:cNvPr>
            <p:cNvSpPr/>
            <p:nvPr/>
          </p:nvSpPr>
          <p:spPr>
            <a:xfrm>
              <a:off x="2574111" y="2216758"/>
              <a:ext cx="2375260" cy="2375260"/>
            </a:xfrm>
            <a:prstGeom prst="ellipse">
              <a:avLst/>
            </a:prstGeom>
            <a:noFill/>
            <a:ln w="635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D9F3D"/>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DF6D50E5-F603-42E7-95BE-F72A39C0757B}"/>
                </a:ext>
              </a:extLst>
            </p:cNvPr>
            <p:cNvSpPr/>
            <p:nvPr/>
          </p:nvSpPr>
          <p:spPr>
            <a:xfrm>
              <a:off x="2888603" y="2531250"/>
              <a:ext cx="1746275" cy="1746275"/>
            </a:xfrm>
            <a:prstGeom prst="ellipse">
              <a:avLst/>
            </a:prstGeom>
            <a:solidFill>
              <a:srgbClr val="47BC7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4905479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000"/>
                                        <p:tgtEl>
                                          <p:spTgt spid="17"/>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435">
                                          <p:stCondLst>
                                            <p:cond delay="0"/>
                                          </p:stCondLst>
                                        </p:cTn>
                                        <p:tgtEl>
                                          <p:spTgt spid="23"/>
                                        </p:tgtEl>
                                      </p:cBhvr>
                                    </p:animEffect>
                                    <p:anim calcmode="lin" valueType="num">
                                      <p:cBhvr>
                                        <p:cTn id="1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17" dur="20">
                                          <p:stCondLst>
                                            <p:cond delay="487"/>
                                          </p:stCondLst>
                                        </p:cTn>
                                        <p:tgtEl>
                                          <p:spTgt spid="23"/>
                                        </p:tgtEl>
                                      </p:cBhvr>
                                      <p:to x="100000" y="60000"/>
                                    </p:animScale>
                                    <p:animScale>
                                      <p:cBhvr>
                                        <p:cTn id="18" dur="124" decel="50000">
                                          <p:stCondLst>
                                            <p:cond delay="507"/>
                                          </p:stCondLst>
                                        </p:cTn>
                                        <p:tgtEl>
                                          <p:spTgt spid="23"/>
                                        </p:tgtEl>
                                      </p:cBhvr>
                                      <p:to x="100000" y="100000"/>
                                    </p:animScale>
                                    <p:animScale>
                                      <p:cBhvr>
                                        <p:cTn id="19" dur="20">
                                          <p:stCondLst>
                                            <p:cond delay="984"/>
                                          </p:stCondLst>
                                        </p:cTn>
                                        <p:tgtEl>
                                          <p:spTgt spid="23"/>
                                        </p:tgtEl>
                                      </p:cBhvr>
                                      <p:to x="100000" y="80000"/>
                                    </p:animScale>
                                    <p:animScale>
                                      <p:cBhvr>
                                        <p:cTn id="20" dur="124" decel="50000">
                                          <p:stCondLst>
                                            <p:cond delay="1004"/>
                                          </p:stCondLst>
                                        </p:cTn>
                                        <p:tgtEl>
                                          <p:spTgt spid="23"/>
                                        </p:tgtEl>
                                      </p:cBhvr>
                                      <p:to x="100000" y="100000"/>
                                    </p:animScale>
                                    <p:animScale>
                                      <p:cBhvr>
                                        <p:cTn id="21" dur="20">
                                          <p:stCondLst>
                                            <p:cond delay="1231"/>
                                          </p:stCondLst>
                                        </p:cTn>
                                        <p:tgtEl>
                                          <p:spTgt spid="23"/>
                                        </p:tgtEl>
                                      </p:cBhvr>
                                      <p:to x="100000" y="90000"/>
                                    </p:animScale>
                                    <p:animScale>
                                      <p:cBhvr>
                                        <p:cTn id="22" dur="124" decel="50000">
                                          <p:stCondLst>
                                            <p:cond delay="1251"/>
                                          </p:stCondLst>
                                        </p:cTn>
                                        <p:tgtEl>
                                          <p:spTgt spid="23"/>
                                        </p:tgtEl>
                                      </p:cBhvr>
                                      <p:to x="100000" y="100000"/>
                                    </p:animScale>
                                    <p:animScale>
                                      <p:cBhvr>
                                        <p:cTn id="23" dur="20">
                                          <p:stCondLst>
                                            <p:cond delay="1356"/>
                                          </p:stCondLst>
                                        </p:cTn>
                                        <p:tgtEl>
                                          <p:spTgt spid="23"/>
                                        </p:tgtEl>
                                      </p:cBhvr>
                                      <p:to x="100000" y="95000"/>
                                    </p:animScale>
                                    <p:animScale>
                                      <p:cBhvr>
                                        <p:cTn id="24" dur="124" decel="50000">
                                          <p:stCondLst>
                                            <p:cond delay="1376"/>
                                          </p:stCondLst>
                                        </p:cTn>
                                        <p:tgtEl>
                                          <p:spTgt spid="23"/>
                                        </p:tgtEl>
                                      </p:cBhvr>
                                      <p:to x="100000" y="100000"/>
                                    </p:animScale>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TextBox 4">
            <a:extLst>
              <a:ext uri="{FF2B5EF4-FFF2-40B4-BE49-F238E27FC236}">
                <a16:creationId xmlns:a16="http://schemas.microsoft.com/office/drawing/2014/main" id="{0A8AD8A1-1D11-43D8-B0F0-1FCB64A90DA3}"/>
              </a:ext>
            </a:extLst>
          </p:cNvPr>
          <p:cNvSpPr txBox="1"/>
          <p:nvPr/>
        </p:nvSpPr>
        <p:spPr>
          <a:xfrm>
            <a:off x="1219200" y="1948536"/>
            <a:ext cx="2971799" cy="4001095"/>
          </a:xfrm>
          <a:prstGeom prst="rect">
            <a:avLst/>
          </a:prstGeom>
          <a:noFill/>
        </p:spPr>
        <p:txBody>
          <a:bodyPr wrap="square" rtlCol="0">
            <a:spAutoFit/>
          </a:bodyPr>
          <a:lstStyle/>
          <a:p>
            <a:pPr algn="just"/>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a:t>
            </a:r>
          </a:p>
          <a:p>
            <a:pPr algn="just"/>
            <a:r>
              <a:rPr lang="en-US" sz="8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ab</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enim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aspernatur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fugit,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consequuntur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eos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ratione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sequi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nesciunt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porro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numquam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modi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incidunt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quaerat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DEVELOP</a:t>
            </a:r>
          </a:p>
          <a:p>
            <a:pPr algn="just"/>
            <a:r>
              <a:rPr lang="en-US" sz="8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 name="TextBox 5">
            <a:extLst>
              <a:ext uri="{FF2B5EF4-FFF2-40B4-BE49-F238E27FC236}">
                <a16:creationId xmlns:a16="http://schemas.microsoft.com/office/drawing/2014/main" id="{75CAC248-BE78-4368-BD58-42D6D006864D}"/>
              </a:ext>
            </a:extLst>
          </p:cNvPr>
          <p:cNvSpPr txBox="1"/>
          <p:nvPr/>
        </p:nvSpPr>
        <p:spPr>
          <a:xfrm>
            <a:off x="8001001" y="1948536"/>
            <a:ext cx="2971799" cy="1815882"/>
          </a:xfrm>
          <a:prstGeom prst="rect">
            <a:avLst/>
          </a:prstGeom>
          <a:noFill/>
        </p:spPr>
        <p:txBody>
          <a:bodyPr wrap="square" rtlCol="0">
            <a:spAutoFit/>
          </a:bodyPr>
          <a:lstStyle/>
          <a:p>
            <a:pPr algn="just"/>
            <a:r>
              <a:rPr lang="en-US" sz="14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SOLUTIONS</a:t>
            </a:r>
          </a:p>
          <a:p>
            <a:pPr algn="just"/>
            <a:r>
              <a:rPr lang="en-US" sz="8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 </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ut perspiciatis unde omnis iste natus error sit voluptatem accusantium doloremque laudantium, totam rem aperiam, eaque ipsa quae ab illo inventore veritatis et quasi architecto beatae vitae dicta sunt explicabo. </a:t>
            </a:r>
          </a:p>
        </p:txBody>
      </p:sp>
      <p:sp>
        <p:nvSpPr>
          <p:cNvPr id="7" name="TextBox 6">
            <a:extLst>
              <a:ext uri="{FF2B5EF4-FFF2-40B4-BE49-F238E27FC236}">
                <a16:creationId xmlns:a16="http://schemas.microsoft.com/office/drawing/2014/main" id="{4CEF4AC2-64B0-46B5-A161-83949211B229}"/>
              </a:ext>
            </a:extLst>
          </p:cNvPr>
          <p:cNvSpPr txBox="1"/>
          <p:nvPr/>
        </p:nvSpPr>
        <p:spPr>
          <a:xfrm>
            <a:off x="4610100" y="1948536"/>
            <a:ext cx="2971799" cy="1661993"/>
          </a:xfrm>
          <a:prstGeom prst="rect">
            <a:avLst/>
          </a:prstGeom>
          <a:noFill/>
        </p:spPr>
        <p:txBody>
          <a:bodyPr wrap="square" rtlCol="0">
            <a:spAutoFit/>
          </a:bodyPr>
          <a:lstStyle/>
          <a:p>
            <a:pPr algn="just"/>
            <a:r>
              <a:rPr lang="en-US" sz="14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BRANDING</a:t>
            </a:r>
          </a:p>
          <a:p>
            <a:pPr algn="just"/>
            <a:r>
              <a:rPr lang="en-US" sz="8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 </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ut perspiciatis unde omnis iste natus error sit voluptatem accusantium doloremque laudantium, totam rem aperiam, eaque ipsa quae ab illo inventore veritatis et quasi architect.</a:t>
            </a:r>
          </a:p>
        </p:txBody>
      </p:sp>
      <p:sp>
        <p:nvSpPr>
          <p:cNvPr id="9" name="Rectangle 4">
            <a:extLst>
              <a:ext uri="{FF2B5EF4-FFF2-40B4-BE49-F238E27FC236}">
                <a16:creationId xmlns:a16="http://schemas.microsoft.com/office/drawing/2014/main" id="{F428EABF-7555-41D8-AC35-413F8CC54CE6}"/>
              </a:ext>
            </a:extLst>
          </p:cNvPr>
          <p:cNvSpPr/>
          <p:nvPr/>
        </p:nvSpPr>
        <p:spPr>
          <a:xfrm>
            <a:off x="4705564" y="3777336"/>
            <a:ext cx="2774023" cy="2438400"/>
          </a:xfrm>
          <a:prstGeom prst="rect">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19">
            <a:extLst>
              <a:ext uri="{FF2B5EF4-FFF2-40B4-BE49-F238E27FC236}">
                <a16:creationId xmlns:a16="http://schemas.microsoft.com/office/drawing/2014/main" id="{6BA269D4-B02E-4D77-8530-13B4E1BCC535}"/>
              </a:ext>
            </a:extLst>
          </p:cNvPr>
          <p:cNvSpPr/>
          <p:nvPr/>
        </p:nvSpPr>
        <p:spPr>
          <a:xfrm>
            <a:off x="8265987" y="3857139"/>
            <a:ext cx="492443" cy="461665"/>
          </a:xfrm>
          <a:prstGeom prst="rect">
            <a:avLst/>
          </a:prstGeom>
        </p:spPr>
        <p:txBody>
          <a:bodyPr wrap="square">
            <a:spAutoFit/>
          </a:bodyPr>
          <a:lstStyle/>
          <a:p>
            <a:r>
              <a:rPr lang="en-US" sz="2400" dirty="0">
                <a:solidFill>
                  <a:srgbClr val="47BC72"/>
                </a:solidFill>
                <a:latin typeface="FontAwesome" pitchFamily="2" charset="0"/>
              </a:rPr>
              <a:t>1</a:t>
            </a:r>
            <a:endParaRPr lang="en-US" sz="2400" dirty="0">
              <a:solidFill>
                <a:srgbClr val="47BC72"/>
              </a:solidFill>
            </a:endParaRPr>
          </a:p>
        </p:txBody>
      </p:sp>
      <p:sp>
        <p:nvSpPr>
          <p:cNvPr id="11" name="Rectangle 20">
            <a:extLst>
              <a:ext uri="{FF2B5EF4-FFF2-40B4-BE49-F238E27FC236}">
                <a16:creationId xmlns:a16="http://schemas.microsoft.com/office/drawing/2014/main" id="{D85EFCDE-0139-4CA4-82F7-866CC56AB060}"/>
              </a:ext>
            </a:extLst>
          </p:cNvPr>
          <p:cNvSpPr/>
          <p:nvPr/>
        </p:nvSpPr>
        <p:spPr>
          <a:xfrm>
            <a:off x="8756371" y="3857139"/>
            <a:ext cx="2216435" cy="553998"/>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 1</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a:t>
            </a:r>
          </a:p>
        </p:txBody>
      </p:sp>
      <p:sp>
        <p:nvSpPr>
          <p:cNvPr id="12" name="Rectangle 24">
            <a:extLst>
              <a:ext uri="{FF2B5EF4-FFF2-40B4-BE49-F238E27FC236}">
                <a16:creationId xmlns:a16="http://schemas.microsoft.com/office/drawing/2014/main" id="{DA5CA30C-7A13-440D-A5E2-5CB7096C3C5D}"/>
              </a:ext>
            </a:extLst>
          </p:cNvPr>
          <p:cNvSpPr/>
          <p:nvPr/>
        </p:nvSpPr>
        <p:spPr>
          <a:xfrm>
            <a:off x="8265987" y="4750201"/>
            <a:ext cx="492443" cy="461665"/>
          </a:xfrm>
          <a:prstGeom prst="rect">
            <a:avLst/>
          </a:prstGeom>
        </p:spPr>
        <p:txBody>
          <a:bodyPr wrap="square">
            <a:spAutoFit/>
          </a:bodyPr>
          <a:lstStyle/>
          <a:p>
            <a:r>
              <a:rPr lang="en-US" sz="2400" dirty="0">
                <a:solidFill>
                  <a:srgbClr val="E63A90"/>
                </a:solidFill>
                <a:latin typeface="FontAwesome" pitchFamily="2" charset="0"/>
              </a:rPr>
              <a:t>2</a:t>
            </a:r>
            <a:endParaRPr lang="en-US" sz="2400" dirty="0">
              <a:solidFill>
                <a:srgbClr val="E63A90"/>
              </a:solidFill>
            </a:endParaRPr>
          </a:p>
        </p:txBody>
      </p:sp>
      <p:sp>
        <p:nvSpPr>
          <p:cNvPr id="13" name="Rectangle 25">
            <a:extLst>
              <a:ext uri="{FF2B5EF4-FFF2-40B4-BE49-F238E27FC236}">
                <a16:creationId xmlns:a16="http://schemas.microsoft.com/office/drawing/2014/main" id="{A48CC646-F0F9-4C4A-AB3F-B7DAA5617C84}"/>
              </a:ext>
            </a:extLst>
          </p:cNvPr>
          <p:cNvSpPr/>
          <p:nvPr/>
        </p:nvSpPr>
        <p:spPr>
          <a:xfrm>
            <a:off x="8756371" y="4750201"/>
            <a:ext cx="2216435" cy="553998"/>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 2</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a:t>
            </a:r>
          </a:p>
        </p:txBody>
      </p:sp>
      <p:sp>
        <p:nvSpPr>
          <p:cNvPr id="14" name="Rectangle 27">
            <a:extLst>
              <a:ext uri="{FF2B5EF4-FFF2-40B4-BE49-F238E27FC236}">
                <a16:creationId xmlns:a16="http://schemas.microsoft.com/office/drawing/2014/main" id="{FA5AD14C-9CCB-4623-89CB-A563A743FA99}"/>
              </a:ext>
            </a:extLst>
          </p:cNvPr>
          <p:cNvSpPr/>
          <p:nvPr/>
        </p:nvSpPr>
        <p:spPr>
          <a:xfrm>
            <a:off x="8265987" y="5643263"/>
            <a:ext cx="492443" cy="461665"/>
          </a:xfrm>
          <a:prstGeom prst="rect">
            <a:avLst/>
          </a:prstGeom>
        </p:spPr>
        <p:txBody>
          <a:bodyPr wrap="square">
            <a:spAutoFit/>
          </a:bodyPr>
          <a:lstStyle/>
          <a:p>
            <a:r>
              <a:rPr lang="en-US" sz="2400" dirty="0">
                <a:solidFill>
                  <a:srgbClr val="47BC72"/>
                </a:solidFill>
                <a:latin typeface="FontAwesome" pitchFamily="2" charset="0"/>
              </a:rPr>
              <a:t>3</a:t>
            </a:r>
            <a:endParaRPr lang="en-US" sz="2400" dirty="0">
              <a:solidFill>
                <a:srgbClr val="47BC72"/>
              </a:solidFill>
            </a:endParaRPr>
          </a:p>
        </p:txBody>
      </p:sp>
      <p:sp>
        <p:nvSpPr>
          <p:cNvPr id="15" name="Rectangle 28">
            <a:extLst>
              <a:ext uri="{FF2B5EF4-FFF2-40B4-BE49-F238E27FC236}">
                <a16:creationId xmlns:a16="http://schemas.microsoft.com/office/drawing/2014/main" id="{A79789E4-CB9B-4B5D-BDC0-3B1BCE867C45}"/>
              </a:ext>
            </a:extLst>
          </p:cNvPr>
          <p:cNvSpPr/>
          <p:nvPr/>
        </p:nvSpPr>
        <p:spPr>
          <a:xfrm>
            <a:off x="8756371" y="5643263"/>
            <a:ext cx="2216435" cy="553998"/>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 3</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a:t>
            </a:r>
          </a:p>
        </p:txBody>
      </p:sp>
    </p:spTree>
    <p:extLst>
      <p:ext uri="{BB962C8B-B14F-4D97-AF65-F5344CB8AC3E}">
        <p14:creationId xmlns:p14="http://schemas.microsoft.com/office/powerpoint/2010/main" val="234403983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50"/>
                                        <p:tgtEl>
                                          <p:spTgt spid="11"/>
                                        </p:tgtEl>
                                      </p:cBhvr>
                                    </p:animEffect>
                                    <p:anim calcmode="lin" valueType="num">
                                      <p:cBhvr>
                                        <p:cTn id="44" dur="250" fill="hold"/>
                                        <p:tgtEl>
                                          <p:spTgt spid="11"/>
                                        </p:tgtEl>
                                        <p:attrNameLst>
                                          <p:attrName>ppt_x</p:attrName>
                                        </p:attrNameLst>
                                      </p:cBhvr>
                                      <p:tavLst>
                                        <p:tav tm="0">
                                          <p:val>
                                            <p:strVal val="#ppt_x"/>
                                          </p:val>
                                        </p:tav>
                                        <p:tav tm="100000">
                                          <p:val>
                                            <p:strVal val="#ppt_x"/>
                                          </p:val>
                                        </p:tav>
                                      </p:tavLst>
                                    </p:anim>
                                    <p:anim calcmode="lin" valueType="num">
                                      <p:cBhvr>
                                        <p:cTn id="45" dur="25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250"/>
                                        <p:tgtEl>
                                          <p:spTgt spid="15"/>
                                        </p:tgtEl>
                                      </p:cBhvr>
                                    </p:animEffec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animBg="1"/>
      <p:bldP spid="10" grpId="0"/>
      <p:bldP spid="11"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任意多边形 5">
            <a:extLst>
              <a:ext uri="{FF2B5EF4-FFF2-40B4-BE49-F238E27FC236}">
                <a16:creationId xmlns:a16="http://schemas.microsoft.com/office/drawing/2014/main" id="{E12C0523-FB87-4A91-BFAC-2A78A9078248}"/>
              </a:ext>
            </a:extLst>
          </p:cNvPr>
          <p:cNvSpPr/>
          <p:nvPr/>
        </p:nvSpPr>
        <p:spPr>
          <a:xfrm>
            <a:off x="1189843" y="2556740"/>
            <a:ext cx="3335906" cy="1680131"/>
          </a:xfrm>
          <a:custGeom>
            <a:avLst/>
            <a:gdLst>
              <a:gd name="connsiteX0" fmla="*/ 1667953 w 3335906"/>
              <a:gd name="connsiteY0" fmla="*/ 0 h 1680131"/>
              <a:gd name="connsiteX1" fmla="*/ 3335906 w 3335906"/>
              <a:gd name="connsiteY1" fmla="*/ 1667953 h 1680131"/>
              <a:gd name="connsiteX2" fmla="*/ 3334679 w 3335906"/>
              <a:gd name="connsiteY2" fmla="*/ 1680131 h 1680131"/>
              <a:gd name="connsiteX3" fmla="*/ 3216580 w 3335906"/>
              <a:gd name="connsiteY3" fmla="*/ 1680131 h 1680131"/>
              <a:gd name="connsiteX4" fmla="*/ 3217328 w 3335906"/>
              <a:gd name="connsiteY4" fmla="*/ 1672709 h 1680131"/>
              <a:gd name="connsiteX5" fmla="*/ 1667953 w 3335906"/>
              <a:gd name="connsiteY5" fmla="*/ 123333 h 1680131"/>
              <a:gd name="connsiteX6" fmla="*/ 118578 w 3335906"/>
              <a:gd name="connsiteY6" fmla="*/ 1672709 h 1680131"/>
              <a:gd name="connsiteX7" fmla="*/ 119326 w 3335906"/>
              <a:gd name="connsiteY7" fmla="*/ 1680131 h 1680131"/>
              <a:gd name="connsiteX8" fmla="*/ 1228 w 3335906"/>
              <a:gd name="connsiteY8" fmla="*/ 1680131 h 1680131"/>
              <a:gd name="connsiteX9" fmla="*/ 0 w 3335906"/>
              <a:gd name="connsiteY9" fmla="*/ 1667953 h 1680131"/>
              <a:gd name="connsiteX10" fmla="*/ 1667953 w 3335906"/>
              <a:gd name="connsiteY10" fmla="*/ 0 h 16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5906" h="1680131">
                <a:moveTo>
                  <a:pt x="1667953" y="0"/>
                </a:moveTo>
                <a:cubicBezTo>
                  <a:pt x="2589139" y="0"/>
                  <a:pt x="3335906" y="746768"/>
                  <a:pt x="3335906" y="1667953"/>
                </a:cubicBezTo>
                <a:lnTo>
                  <a:pt x="3334679" y="1680131"/>
                </a:lnTo>
                <a:lnTo>
                  <a:pt x="3216580" y="1680131"/>
                </a:lnTo>
                <a:lnTo>
                  <a:pt x="3217328" y="1672709"/>
                </a:lnTo>
                <a:cubicBezTo>
                  <a:pt x="3217328" y="817013"/>
                  <a:pt x="2523649" y="123333"/>
                  <a:pt x="1667953" y="123333"/>
                </a:cubicBezTo>
                <a:cubicBezTo>
                  <a:pt x="812258" y="123333"/>
                  <a:pt x="118578" y="817013"/>
                  <a:pt x="118578" y="1672709"/>
                </a:cubicBezTo>
                <a:lnTo>
                  <a:pt x="119326" y="1680131"/>
                </a:lnTo>
                <a:lnTo>
                  <a:pt x="1228" y="1680131"/>
                </a:lnTo>
                <a:lnTo>
                  <a:pt x="0" y="1667953"/>
                </a:lnTo>
                <a:cubicBezTo>
                  <a:pt x="0" y="746768"/>
                  <a:pt x="746768" y="0"/>
                  <a:pt x="1667953" y="0"/>
                </a:cubicBezTo>
                <a:close/>
              </a:path>
            </a:pathLst>
          </a:custGeom>
          <a:solidFill>
            <a:srgbClr val="47BC72"/>
          </a:solidFill>
          <a:ln>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 name="任意多边形 6">
            <a:extLst>
              <a:ext uri="{FF2B5EF4-FFF2-40B4-BE49-F238E27FC236}">
                <a16:creationId xmlns:a16="http://schemas.microsoft.com/office/drawing/2014/main" id="{9BEC4355-63FD-47D2-ACA9-501A1B9730A1}"/>
              </a:ext>
            </a:extLst>
          </p:cNvPr>
          <p:cNvSpPr/>
          <p:nvPr/>
        </p:nvSpPr>
        <p:spPr>
          <a:xfrm>
            <a:off x="1418895" y="2791229"/>
            <a:ext cx="2896961" cy="1450000"/>
          </a:xfrm>
          <a:custGeom>
            <a:avLst/>
            <a:gdLst>
              <a:gd name="connsiteX0" fmla="*/ 1411502 w 2823004"/>
              <a:gd name="connsiteY0" fmla="*/ 0 h 1412983"/>
              <a:gd name="connsiteX1" fmla="*/ 2823004 w 2823004"/>
              <a:gd name="connsiteY1" fmla="*/ 1411502 h 1412983"/>
              <a:gd name="connsiteX2" fmla="*/ 2822929 w 2823004"/>
              <a:gd name="connsiteY2" fmla="*/ 1412983 h 1412983"/>
              <a:gd name="connsiteX3" fmla="*/ 75 w 2823004"/>
              <a:gd name="connsiteY3" fmla="*/ 1412983 h 1412983"/>
              <a:gd name="connsiteX4" fmla="*/ 0 w 2823004"/>
              <a:gd name="connsiteY4" fmla="*/ 1411502 h 1412983"/>
              <a:gd name="connsiteX5" fmla="*/ 1411502 w 2823004"/>
              <a:gd name="connsiteY5" fmla="*/ 0 h 141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3004" h="1412983">
                <a:moveTo>
                  <a:pt x="1411502" y="0"/>
                </a:moveTo>
                <a:cubicBezTo>
                  <a:pt x="2191053" y="0"/>
                  <a:pt x="2823004" y="631951"/>
                  <a:pt x="2823004" y="1411502"/>
                </a:cubicBezTo>
                <a:lnTo>
                  <a:pt x="2822929" y="1412983"/>
                </a:lnTo>
                <a:lnTo>
                  <a:pt x="75" y="1412983"/>
                </a:lnTo>
                <a:lnTo>
                  <a:pt x="0" y="1411502"/>
                </a:lnTo>
                <a:cubicBezTo>
                  <a:pt x="0" y="631951"/>
                  <a:pt x="631951" y="0"/>
                  <a:pt x="1411502" y="0"/>
                </a:cubicBezTo>
                <a:close/>
              </a:path>
            </a:pathLst>
          </a:custGeom>
          <a:noFill/>
          <a:ln w="7620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任意多边形 7">
            <a:extLst>
              <a:ext uri="{FF2B5EF4-FFF2-40B4-BE49-F238E27FC236}">
                <a16:creationId xmlns:a16="http://schemas.microsoft.com/office/drawing/2014/main" id="{7A66C2B1-5B1C-4BA9-914F-11CE8DBCEBC6}"/>
              </a:ext>
            </a:extLst>
          </p:cNvPr>
          <p:cNvSpPr/>
          <p:nvPr/>
        </p:nvSpPr>
        <p:spPr>
          <a:xfrm flipV="1">
            <a:off x="4412015" y="4236871"/>
            <a:ext cx="3335906" cy="1680131"/>
          </a:xfrm>
          <a:custGeom>
            <a:avLst/>
            <a:gdLst>
              <a:gd name="connsiteX0" fmla="*/ 1667953 w 3335906"/>
              <a:gd name="connsiteY0" fmla="*/ 0 h 1680131"/>
              <a:gd name="connsiteX1" fmla="*/ 3335906 w 3335906"/>
              <a:gd name="connsiteY1" fmla="*/ 1667953 h 1680131"/>
              <a:gd name="connsiteX2" fmla="*/ 3334679 w 3335906"/>
              <a:gd name="connsiteY2" fmla="*/ 1680131 h 1680131"/>
              <a:gd name="connsiteX3" fmla="*/ 3216580 w 3335906"/>
              <a:gd name="connsiteY3" fmla="*/ 1680131 h 1680131"/>
              <a:gd name="connsiteX4" fmla="*/ 3217328 w 3335906"/>
              <a:gd name="connsiteY4" fmla="*/ 1672709 h 1680131"/>
              <a:gd name="connsiteX5" fmla="*/ 1667953 w 3335906"/>
              <a:gd name="connsiteY5" fmla="*/ 123333 h 1680131"/>
              <a:gd name="connsiteX6" fmla="*/ 118578 w 3335906"/>
              <a:gd name="connsiteY6" fmla="*/ 1672709 h 1680131"/>
              <a:gd name="connsiteX7" fmla="*/ 119326 w 3335906"/>
              <a:gd name="connsiteY7" fmla="*/ 1680131 h 1680131"/>
              <a:gd name="connsiteX8" fmla="*/ 1228 w 3335906"/>
              <a:gd name="connsiteY8" fmla="*/ 1680131 h 1680131"/>
              <a:gd name="connsiteX9" fmla="*/ 0 w 3335906"/>
              <a:gd name="connsiteY9" fmla="*/ 1667953 h 1680131"/>
              <a:gd name="connsiteX10" fmla="*/ 1667953 w 3335906"/>
              <a:gd name="connsiteY10" fmla="*/ 0 h 16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5906" h="1680131">
                <a:moveTo>
                  <a:pt x="1667953" y="0"/>
                </a:moveTo>
                <a:cubicBezTo>
                  <a:pt x="2589139" y="0"/>
                  <a:pt x="3335906" y="746768"/>
                  <a:pt x="3335906" y="1667953"/>
                </a:cubicBezTo>
                <a:lnTo>
                  <a:pt x="3334679" y="1680131"/>
                </a:lnTo>
                <a:lnTo>
                  <a:pt x="3216580" y="1680131"/>
                </a:lnTo>
                <a:lnTo>
                  <a:pt x="3217328" y="1672709"/>
                </a:lnTo>
                <a:cubicBezTo>
                  <a:pt x="3217328" y="817013"/>
                  <a:pt x="2523649" y="123333"/>
                  <a:pt x="1667953" y="123333"/>
                </a:cubicBezTo>
                <a:cubicBezTo>
                  <a:pt x="812258" y="123333"/>
                  <a:pt x="118578" y="817013"/>
                  <a:pt x="118578" y="1672709"/>
                </a:cubicBezTo>
                <a:lnTo>
                  <a:pt x="119326" y="1680131"/>
                </a:lnTo>
                <a:lnTo>
                  <a:pt x="1228" y="1680131"/>
                </a:lnTo>
                <a:lnTo>
                  <a:pt x="0" y="1667953"/>
                </a:lnTo>
                <a:cubicBezTo>
                  <a:pt x="0" y="746768"/>
                  <a:pt x="746768" y="0"/>
                  <a:pt x="1667953" y="0"/>
                </a:cubicBezTo>
                <a:close/>
              </a:path>
            </a:pathLst>
          </a:custGeom>
          <a:solidFill>
            <a:srgbClr val="E63A90"/>
          </a:solidFill>
          <a:ln>
            <a:solidFill>
              <a:srgbClr val="E63A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任意多边形 8">
            <a:extLst>
              <a:ext uri="{FF2B5EF4-FFF2-40B4-BE49-F238E27FC236}">
                <a16:creationId xmlns:a16="http://schemas.microsoft.com/office/drawing/2014/main" id="{38228716-C322-46A1-B6E9-525F2B3C69BD}"/>
              </a:ext>
            </a:extLst>
          </p:cNvPr>
          <p:cNvSpPr/>
          <p:nvPr/>
        </p:nvSpPr>
        <p:spPr>
          <a:xfrm>
            <a:off x="7634187" y="2556739"/>
            <a:ext cx="3335906" cy="1680131"/>
          </a:xfrm>
          <a:custGeom>
            <a:avLst/>
            <a:gdLst>
              <a:gd name="connsiteX0" fmla="*/ 1667953 w 3335906"/>
              <a:gd name="connsiteY0" fmla="*/ 0 h 1680131"/>
              <a:gd name="connsiteX1" fmla="*/ 3335906 w 3335906"/>
              <a:gd name="connsiteY1" fmla="*/ 1667953 h 1680131"/>
              <a:gd name="connsiteX2" fmla="*/ 3334679 w 3335906"/>
              <a:gd name="connsiteY2" fmla="*/ 1680131 h 1680131"/>
              <a:gd name="connsiteX3" fmla="*/ 3216580 w 3335906"/>
              <a:gd name="connsiteY3" fmla="*/ 1680131 h 1680131"/>
              <a:gd name="connsiteX4" fmla="*/ 3217328 w 3335906"/>
              <a:gd name="connsiteY4" fmla="*/ 1672709 h 1680131"/>
              <a:gd name="connsiteX5" fmla="*/ 1667953 w 3335906"/>
              <a:gd name="connsiteY5" fmla="*/ 123333 h 1680131"/>
              <a:gd name="connsiteX6" fmla="*/ 118578 w 3335906"/>
              <a:gd name="connsiteY6" fmla="*/ 1672709 h 1680131"/>
              <a:gd name="connsiteX7" fmla="*/ 119326 w 3335906"/>
              <a:gd name="connsiteY7" fmla="*/ 1680131 h 1680131"/>
              <a:gd name="connsiteX8" fmla="*/ 1228 w 3335906"/>
              <a:gd name="connsiteY8" fmla="*/ 1680131 h 1680131"/>
              <a:gd name="connsiteX9" fmla="*/ 0 w 3335906"/>
              <a:gd name="connsiteY9" fmla="*/ 1667953 h 1680131"/>
              <a:gd name="connsiteX10" fmla="*/ 1667953 w 3335906"/>
              <a:gd name="connsiteY10" fmla="*/ 0 h 168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5906" h="1680131">
                <a:moveTo>
                  <a:pt x="1667953" y="0"/>
                </a:moveTo>
                <a:cubicBezTo>
                  <a:pt x="2589139" y="0"/>
                  <a:pt x="3335906" y="746768"/>
                  <a:pt x="3335906" y="1667953"/>
                </a:cubicBezTo>
                <a:lnTo>
                  <a:pt x="3334679" y="1680131"/>
                </a:lnTo>
                <a:lnTo>
                  <a:pt x="3216580" y="1680131"/>
                </a:lnTo>
                <a:lnTo>
                  <a:pt x="3217328" y="1672709"/>
                </a:lnTo>
                <a:cubicBezTo>
                  <a:pt x="3217328" y="817013"/>
                  <a:pt x="2523649" y="123333"/>
                  <a:pt x="1667953" y="123333"/>
                </a:cubicBezTo>
                <a:cubicBezTo>
                  <a:pt x="812258" y="123333"/>
                  <a:pt x="118578" y="817013"/>
                  <a:pt x="118578" y="1672709"/>
                </a:cubicBezTo>
                <a:lnTo>
                  <a:pt x="119326" y="1680131"/>
                </a:lnTo>
                <a:lnTo>
                  <a:pt x="1228" y="1680131"/>
                </a:lnTo>
                <a:lnTo>
                  <a:pt x="0" y="1667953"/>
                </a:lnTo>
                <a:cubicBezTo>
                  <a:pt x="0" y="746768"/>
                  <a:pt x="746768" y="0"/>
                  <a:pt x="1667953" y="0"/>
                </a:cubicBezTo>
                <a:close/>
              </a:path>
            </a:pathLst>
          </a:custGeom>
          <a:solidFill>
            <a:srgbClr val="47BC72"/>
          </a:solidFill>
          <a:ln>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任意多边形 9">
            <a:extLst>
              <a:ext uri="{FF2B5EF4-FFF2-40B4-BE49-F238E27FC236}">
                <a16:creationId xmlns:a16="http://schemas.microsoft.com/office/drawing/2014/main" id="{0CE0564B-CE0D-4241-949A-B1CEA6D6B29E}"/>
              </a:ext>
            </a:extLst>
          </p:cNvPr>
          <p:cNvSpPr/>
          <p:nvPr/>
        </p:nvSpPr>
        <p:spPr>
          <a:xfrm>
            <a:off x="7860409" y="2774900"/>
            <a:ext cx="2896961" cy="1450000"/>
          </a:xfrm>
          <a:custGeom>
            <a:avLst/>
            <a:gdLst>
              <a:gd name="connsiteX0" fmla="*/ 1411502 w 2823004"/>
              <a:gd name="connsiteY0" fmla="*/ 0 h 1412983"/>
              <a:gd name="connsiteX1" fmla="*/ 2823004 w 2823004"/>
              <a:gd name="connsiteY1" fmla="*/ 1411502 h 1412983"/>
              <a:gd name="connsiteX2" fmla="*/ 2822929 w 2823004"/>
              <a:gd name="connsiteY2" fmla="*/ 1412983 h 1412983"/>
              <a:gd name="connsiteX3" fmla="*/ 75 w 2823004"/>
              <a:gd name="connsiteY3" fmla="*/ 1412983 h 1412983"/>
              <a:gd name="connsiteX4" fmla="*/ 0 w 2823004"/>
              <a:gd name="connsiteY4" fmla="*/ 1411502 h 1412983"/>
              <a:gd name="connsiteX5" fmla="*/ 1411502 w 2823004"/>
              <a:gd name="connsiteY5" fmla="*/ 0 h 141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3004" h="1412983">
                <a:moveTo>
                  <a:pt x="1411502" y="0"/>
                </a:moveTo>
                <a:cubicBezTo>
                  <a:pt x="2191053" y="0"/>
                  <a:pt x="2823004" y="631951"/>
                  <a:pt x="2823004" y="1411502"/>
                </a:cubicBezTo>
                <a:lnTo>
                  <a:pt x="2822929" y="1412983"/>
                </a:lnTo>
                <a:lnTo>
                  <a:pt x="75" y="1412983"/>
                </a:lnTo>
                <a:lnTo>
                  <a:pt x="0" y="1411502"/>
                </a:lnTo>
                <a:cubicBezTo>
                  <a:pt x="0" y="631951"/>
                  <a:pt x="631951" y="0"/>
                  <a:pt x="1411502" y="0"/>
                </a:cubicBezTo>
                <a:close/>
              </a:path>
            </a:pathLst>
          </a:custGeom>
          <a:noFill/>
          <a:ln w="76200">
            <a:solidFill>
              <a:srgbClr val="47B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10">
            <a:extLst>
              <a:ext uri="{FF2B5EF4-FFF2-40B4-BE49-F238E27FC236}">
                <a16:creationId xmlns:a16="http://schemas.microsoft.com/office/drawing/2014/main" id="{5FEC4375-D983-4D77-A63C-B5977A07F171}"/>
              </a:ext>
            </a:extLst>
          </p:cNvPr>
          <p:cNvSpPr/>
          <p:nvPr/>
        </p:nvSpPr>
        <p:spPr>
          <a:xfrm flipV="1">
            <a:off x="4631487" y="4244178"/>
            <a:ext cx="2896961" cy="1450000"/>
          </a:xfrm>
          <a:custGeom>
            <a:avLst/>
            <a:gdLst>
              <a:gd name="connsiteX0" fmla="*/ 1411502 w 2823004"/>
              <a:gd name="connsiteY0" fmla="*/ 0 h 1412983"/>
              <a:gd name="connsiteX1" fmla="*/ 2823004 w 2823004"/>
              <a:gd name="connsiteY1" fmla="*/ 1411502 h 1412983"/>
              <a:gd name="connsiteX2" fmla="*/ 2822929 w 2823004"/>
              <a:gd name="connsiteY2" fmla="*/ 1412983 h 1412983"/>
              <a:gd name="connsiteX3" fmla="*/ 75 w 2823004"/>
              <a:gd name="connsiteY3" fmla="*/ 1412983 h 1412983"/>
              <a:gd name="connsiteX4" fmla="*/ 0 w 2823004"/>
              <a:gd name="connsiteY4" fmla="*/ 1411502 h 1412983"/>
              <a:gd name="connsiteX5" fmla="*/ 1411502 w 2823004"/>
              <a:gd name="connsiteY5" fmla="*/ 0 h 141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3004" h="1412983">
                <a:moveTo>
                  <a:pt x="1411502" y="0"/>
                </a:moveTo>
                <a:cubicBezTo>
                  <a:pt x="2191053" y="0"/>
                  <a:pt x="2823004" y="631951"/>
                  <a:pt x="2823004" y="1411502"/>
                </a:cubicBezTo>
                <a:lnTo>
                  <a:pt x="2822929" y="1412983"/>
                </a:lnTo>
                <a:lnTo>
                  <a:pt x="75" y="1412983"/>
                </a:lnTo>
                <a:lnTo>
                  <a:pt x="0" y="1411502"/>
                </a:lnTo>
                <a:cubicBezTo>
                  <a:pt x="0" y="631951"/>
                  <a:pt x="631951" y="0"/>
                  <a:pt x="1411502" y="0"/>
                </a:cubicBezTo>
                <a:close/>
              </a:path>
            </a:pathLst>
          </a:custGeom>
          <a:noFill/>
          <a:ln w="76200">
            <a:solidFill>
              <a:srgbClr val="E63A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文本框 15">
            <a:extLst>
              <a:ext uri="{FF2B5EF4-FFF2-40B4-BE49-F238E27FC236}">
                <a16:creationId xmlns:a16="http://schemas.microsoft.com/office/drawing/2014/main" id="{4C53FC79-4D0D-4D92-BF6B-18D24598C96E}"/>
              </a:ext>
            </a:extLst>
          </p:cNvPr>
          <p:cNvSpPr txBox="1"/>
          <p:nvPr/>
        </p:nvSpPr>
        <p:spPr>
          <a:xfrm>
            <a:off x="2063241" y="3474827"/>
            <a:ext cx="1386918" cy="830997"/>
          </a:xfrm>
          <a:prstGeom prst="rect">
            <a:avLst/>
          </a:prstGeom>
          <a:noFill/>
          <a:effectLst/>
        </p:spPr>
        <p:txBody>
          <a:bodyPr wrap="none" rtlCol="0">
            <a:spAutoFit/>
          </a:bodyPr>
          <a:lstStyle/>
          <a:p>
            <a:r>
              <a:rPr lang="en-US" altLang="zh-CN" sz="4800" b="1" dirty="0">
                <a:solidFill>
                  <a:schemeClr val="bg1">
                    <a:lumMod val="50000"/>
                  </a:schemeClr>
                </a:solidFill>
              </a:rPr>
              <a:t>  </a:t>
            </a:r>
            <a:r>
              <a:rPr lang="en-US" altLang="zh-CN" sz="3200" dirty="0">
                <a:solidFill>
                  <a:schemeClr val="bg1">
                    <a:lumMod val="50000"/>
                  </a:schemeClr>
                </a:solidFill>
                <a:latin typeface="方正姚体" pitchFamily="2" charset="-122"/>
              </a:rPr>
              <a:t>3,658</a:t>
            </a:r>
            <a:endParaRPr lang="en-US" altLang="zh-CN" sz="2400" dirty="0">
              <a:solidFill>
                <a:schemeClr val="bg1">
                  <a:lumMod val="50000"/>
                </a:schemeClr>
              </a:solidFill>
              <a:latin typeface="方正姚体" pitchFamily="2" charset="-122"/>
            </a:endParaRPr>
          </a:p>
        </p:txBody>
      </p:sp>
      <p:sp>
        <p:nvSpPr>
          <p:cNvPr id="13" name="文本框 24">
            <a:extLst>
              <a:ext uri="{FF2B5EF4-FFF2-40B4-BE49-F238E27FC236}">
                <a16:creationId xmlns:a16="http://schemas.microsoft.com/office/drawing/2014/main" id="{F64A17DC-174A-4E51-9452-5990B1B43638}"/>
              </a:ext>
            </a:extLst>
          </p:cNvPr>
          <p:cNvSpPr txBox="1"/>
          <p:nvPr/>
        </p:nvSpPr>
        <p:spPr>
          <a:xfrm>
            <a:off x="5408529" y="4863181"/>
            <a:ext cx="1215397" cy="830997"/>
          </a:xfrm>
          <a:prstGeom prst="rect">
            <a:avLst/>
          </a:prstGeom>
          <a:noFill/>
          <a:effectLst/>
        </p:spPr>
        <p:txBody>
          <a:bodyPr wrap="none" rtlCol="0">
            <a:spAutoFit/>
          </a:bodyPr>
          <a:lstStyle/>
          <a:p>
            <a:r>
              <a:rPr lang="en-US" altLang="zh-CN" sz="4800" b="1" dirty="0">
                <a:solidFill>
                  <a:schemeClr val="bg1">
                    <a:lumMod val="50000"/>
                  </a:schemeClr>
                </a:solidFill>
              </a:rPr>
              <a:t>  </a:t>
            </a:r>
            <a:r>
              <a:rPr lang="en-US" altLang="zh-CN" sz="3200" dirty="0">
                <a:solidFill>
                  <a:schemeClr val="bg1">
                    <a:lumMod val="50000"/>
                  </a:schemeClr>
                </a:solidFill>
                <a:latin typeface="方正姚体" pitchFamily="2" charset="-122"/>
              </a:rPr>
              <a:t>74%</a:t>
            </a:r>
            <a:endParaRPr lang="en-US" altLang="zh-CN" sz="2400" dirty="0">
              <a:solidFill>
                <a:schemeClr val="bg1">
                  <a:lumMod val="50000"/>
                </a:schemeClr>
              </a:solidFill>
              <a:latin typeface="方正姚体" pitchFamily="2" charset="-122"/>
            </a:endParaRPr>
          </a:p>
        </p:txBody>
      </p:sp>
      <p:sp>
        <p:nvSpPr>
          <p:cNvPr id="14" name="文本框 25">
            <a:extLst>
              <a:ext uri="{FF2B5EF4-FFF2-40B4-BE49-F238E27FC236}">
                <a16:creationId xmlns:a16="http://schemas.microsoft.com/office/drawing/2014/main" id="{C986FD7C-AA24-482B-BF94-5AC5AF23AC25}"/>
              </a:ext>
            </a:extLst>
          </p:cNvPr>
          <p:cNvSpPr txBox="1"/>
          <p:nvPr/>
        </p:nvSpPr>
        <p:spPr>
          <a:xfrm>
            <a:off x="8492069" y="3413181"/>
            <a:ext cx="1489510" cy="830997"/>
          </a:xfrm>
          <a:prstGeom prst="rect">
            <a:avLst/>
          </a:prstGeom>
          <a:noFill/>
          <a:effectLst/>
        </p:spPr>
        <p:txBody>
          <a:bodyPr wrap="none" rtlCol="0">
            <a:spAutoFit/>
          </a:bodyPr>
          <a:lstStyle/>
          <a:p>
            <a:r>
              <a:rPr lang="en-US" altLang="zh-CN" sz="4800" b="1" dirty="0">
                <a:solidFill>
                  <a:schemeClr val="bg1">
                    <a:lumMod val="50000"/>
                  </a:schemeClr>
                </a:solidFill>
              </a:rPr>
              <a:t>  </a:t>
            </a:r>
            <a:r>
              <a:rPr lang="en-US" altLang="zh-CN" sz="3200" dirty="0">
                <a:solidFill>
                  <a:schemeClr val="bg1">
                    <a:lumMod val="50000"/>
                  </a:schemeClr>
                </a:solidFill>
                <a:latin typeface="方正姚体" pitchFamily="2" charset="-122"/>
              </a:rPr>
              <a:t>30000</a:t>
            </a:r>
            <a:endParaRPr lang="en-US" altLang="zh-CN" sz="2400" dirty="0">
              <a:solidFill>
                <a:schemeClr val="bg1">
                  <a:lumMod val="50000"/>
                </a:schemeClr>
              </a:solidFill>
              <a:latin typeface="方正姚体" pitchFamily="2" charset="-122"/>
            </a:endParaRPr>
          </a:p>
        </p:txBody>
      </p:sp>
      <p:sp>
        <p:nvSpPr>
          <p:cNvPr id="15" name="文本框 26">
            <a:extLst>
              <a:ext uri="{FF2B5EF4-FFF2-40B4-BE49-F238E27FC236}">
                <a16:creationId xmlns:a16="http://schemas.microsoft.com/office/drawing/2014/main" id="{069BF332-542C-43DE-A953-01A4F1419B04}"/>
              </a:ext>
            </a:extLst>
          </p:cNvPr>
          <p:cNvSpPr txBox="1"/>
          <p:nvPr/>
        </p:nvSpPr>
        <p:spPr>
          <a:xfrm>
            <a:off x="4689351" y="2710395"/>
            <a:ext cx="2906565" cy="1138773"/>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400" dirty="0">
                <a:solidFill>
                  <a:schemeClr val="bg1">
                    <a:lumMod val="50000"/>
                  </a:schemeClr>
                </a:solidFill>
                <a:latin typeface="方正姚体" pitchFamily="2" charset="-122"/>
                <a:ea typeface="方正姚体" pitchFamily="2" charset="-122"/>
              </a:rPr>
              <a:t>Click here to add  you</a:t>
            </a:r>
          </a:p>
          <a:p>
            <a:r>
              <a:rPr lang="en-US" altLang="zh-CN" sz="1400" dirty="0">
                <a:solidFill>
                  <a:schemeClr val="bg1">
                    <a:lumMod val="50000"/>
                  </a:schemeClr>
                </a:solidFill>
                <a:latin typeface="方正姚体" pitchFamily="2" charset="-122"/>
                <a:ea typeface="方正姚体" pitchFamily="2" charset="-122"/>
              </a:rPr>
              <a:t>to the  center of the  narrative thought</a:t>
            </a:r>
          </a:p>
        </p:txBody>
      </p:sp>
      <p:sp>
        <p:nvSpPr>
          <p:cNvPr id="16" name="文本框 27">
            <a:extLst>
              <a:ext uri="{FF2B5EF4-FFF2-40B4-BE49-F238E27FC236}">
                <a16:creationId xmlns:a16="http://schemas.microsoft.com/office/drawing/2014/main" id="{FEAA0FC2-D3CC-4481-A849-6C6D5207382E}"/>
              </a:ext>
            </a:extLst>
          </p:cNvPr>
          <p:cNvSpPr txBox="1"/>
          <p:nvPr/>
        </p:nvSpPr>
        <p:spPr>
          <a:xfrm>
            <a:off x="1505449" y="4431798"/>
            <a:ext cx="2906565" cy="1138773"/>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400" dirty="0">
                <a:solidFill>
                  <a:schemeClr val="bg1">
                    <a:lumMod val="50000"/>
                  </a:schemeClr>
                </a:solidFill>
                <a:latin typeface="方正姚体" pitchFamily="2" charset="-122"/>
                <a:ea typeface="方正姚体" pitchFamily="2" charset="-122"/>
              </a:rPr>
              <a:t>Click here to add  you</a:t>
            </a:r>
          </a:p>
          <a:p>
            <a:r>
              <a:rPr lang="en-US" altLang="zh-CN" sz="1400" dirty="0">
                <a:solidFill>
                  <a:schemeClr val="bg1">
                    <a:lumMod val="50000"/>
                  </a:schemeClr>
                </a:solidFill>
                <a:latin typeface="方正姚体" pitchFamily="2" charset="-122"/>
                <a:ea typeface="方正姚体" pitchFamily="2" charset="-122"/>
              </a:rPr>
              <a:t>to the  center of the  narrative thought</a:t>
            </a:r>
          </a:p>
        </p:txBody>
      </p:sp>
      <p:sp>
        <p:nvSpPr>
          <p:cNvPr id="17" name="文本框 28">
            <a:extLst>
              <a:ext uri="{FF2B5EF4-FFF2-40B4-BE49-F238E27FC236}">
                <a16:creationId xmlns:a16="http://schemas.microsoft.com/office/drawing/2014/main" id="{9CBDF451-7F6A-4469-8CC9-CED30C238CBB}"/>
              </a:ext>
            </a:extLst>
          </p:cNvPr>
          <p:cNvSpPr txBox="1"/>
          <p:nvPr/>
        </p:nvSpPr>
        <p:spPr>
          <a:xfrm>
            <a:off x="7996334" y="4431798"/>
            <a:ext cx="2906565" cy="1138773"/>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400" dirty="0">
                <a:solidFill>
                  <a:schemeClr val="bg1">
                    <a:lumMod val="50000"/>
                  </a:schemeClr>
                </a:solidFill>
                <a:latin typeface="方正姚体" pitchFamily="2" charset="-122"/>
                <a:ea typeface="方正姚体" pitchFamily="2" charset="-122"/>
              </a:rPr>
              <a:t>Click here to add  you</a:t>
            </a:r>
          </a:p>
          <a:p>
            <a:r>
              <a:rPr lang="en-US" altLang="zh-CN" sz="1400" dirty="0">
                <a:solidFill>
                  <a:schemeClr val="bg1">
                    <a:lumMod val="50000"/>
                  </a:schemeClr>
                </a:solidFill>
                <a:latin typeface="方正姚体" pitchFamily="2" charset="-122"/>
                <a:ea typeface="方正姚体" pitchFamily="2" charset="-122"/>
              </a:rPr>
              <a:t>to the  center of the  narrative thought</a:t>
            </a:r>
          </a:p>
        </p:txBody>
      </p:sp>
      <p:grpSp>
        <p:nvGrpSpPr>
          <p:cNvPr id="18" name="组合 17">
            <a:extLst>
              <a:ext uri="{FF2B5EF4-FFF2-40B4-BE49-F238E27FC236}">
                <a16:creationId xmlns:a16="http://schemas.microsoft.com/office/drawing/2014/main" id="{CBAEB8F8-33BF-4074-BDCC-0CC4E0186E6C}"/>
              </a:ext>
            </a:extLst>
          </p:cNvPr>
          <p:cNvGrpSpPr/>
          <p:nvPr/>
        </p:nvGrpSpPr>
        <p:grpSpPr>
          <a:xfrm>
            <a:off x="5734915" y="4351035"/>
            <a:ext cx="690104" cy="524346"/>
            <a:chOff x="4268086" y="4221191"/>
            <a:chExt cx="509646" cy="387231"/>
          </a:xfrm>
          <a:solidFill>
            <a:srgbClr val="E63A90"/>
          </a:solidFill>
        </p:grpSpPr>
        <p:sp>
          <p:nvSpPr>
            <p:cNvPr id="19" name="Freeform 20">
              <a:extLst>
                <a:ext uri="{FF2B5EF4-FFF2-40B4-BE49-F238E27FC236}">
                  <a16:creationId xmlns:a16="http://schemas.microsoft.com/office/drawing/2014/main" id="{B8DF6CA9-46C6-4772-85E2-82EA3B203FA7}"/>
                </a:ext>
              </a:extLst>
            </p:cNvPr>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20" name="Freeform 21">
              <a:extLst>
                <a:ext uri="{FF2B5EF4-FFF2-40B4-BE49-F238E27FC236}">
                  <a16:creationId xmlns:a16="http://schemas.microsoft.com/office/drawing/2014/main" id="{FB30E61B-BEC7-4998-9EF3-0FC1BD3CF270}"/>
                </a:ext>
              </a:extLst>
            </p:cNvPr>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grpSp>
      <p:grpSp>
        <p:nvGrpSpPr>
          <p:cNvPr id="21" name="组合 20">
            <a:extLst>
              <a:ext uri="{FF2B5EF4-FFF2-40B4-BE49-F238E27FC236}">
                <a16:creationId xmlns:a16="http://schemas.microsoft.com/office/drawing/2014/main" id="{EFB85A4C-2A33-4805-8C06-B7A661FCC546}"/>
              </a:ext>
            </a:extLst>
          </p:cNvPr>
          <p:cNvGrpSpPr/>
          <p:nvPr/>
        </p:nvGrpSpPr>
        <p:grpSpPr>
          <a:xfrm>
            <a:off x="2581937" y="3041848"/>
            <a:ext cx="516202" cy="493686"/>
            <a:chOff x="1004888" y="993775"/>
            <a:chExt cx="2438400" cy="2332038"/>
          </a:xfrm>
          <a:solidFill>
            <a:srgbClr val="47BC72"/>
          </a:solidFill>
        </p:grpSpPr>
        <p:sp>
          <p:nvSpPr>
            <p:cNvPr id="22" name="Freeform 25">
              <a:extLst>
                <a:ext uri="{FF2B5EF4-FFF2-40B4-BE49-F238E27FC236}">
                  <a16:creationId xmlns:a16="http://schemas.microsoft.com/office/drawing/2014/main" id="{9491426E-938E-4CB1-A624-14A63C9AA3AC}"/>
                </a:ext>
              </a:extLst>
            </p:cNvPr>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w="9525">
              <a:solidFill>
                <a:srgbClr val="47BC72"/>
              </a:solidFill>
              <a:round/>
            </a:ln>
            <a:extLst/>
          </p:spPr>
          <p:txBody>
            <a:bodyPr vert="horz" wrap="square" lIns="91440" tIns="45720" rIns="91440" bIns="45720" numCol="1" anchor="t" anchorCtr="0" compatLnSpc="1"/>
            <a:lstStyle/>
            <a:p>
              <a:endParaRPr lang="zh-CN" altLang="en-US" sz="2000">
                <a:solidFill>
                  <a:schemeClr val="bg1">
                    <a:lumMod val="50000"/>
                  </a:schemeClr>
                </a:solidFill>
              </a:endParaRPr>
            </a:p>
          </p:txBody>
        </p:sp>
        <p:sp>
          <p:nvSpPr>
            <p:cNvPr id="23" name="任意多边形 22">
              <a:extLst>
                <a:ext uri="{FF2B5EF4-FFF2-40B4-BE49-F238E27FC236}">
                  <a16:creationId xmlns:a16="http://schemas.microsoft.com/office/drawing/2014/main" id="{4866A3CC-E5EE-4B9E-A9CE-BDACC1DC7EC5}"/>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w="9525">
              <a:solidFill>
                <a:srgbClr val="47BC72"/>
              </a:solidFill>
              <a:miter lim="800000"/>
              <a:headEnd/>
              <a:tailEnd/>
            </a:ln>
            <a:extLst/>
          </p:spPr>
          <p:txBody>
            <a:bodyPr vert="horz" wrap="square" lIns="91440" tIns="45720" rIns="91440" bIns="45720" numCol="1" anchor="t" anchorCtr="0" compatLnSpc="1">
              <a:noAutofit/>
            </a:bodyPr>
            <a:lstStyle/>
            <a:p>
              <a:endParaRPr lang="zh-CN" altLang="en-US" sz="2000">
                <a:solidFill>
                  <a:schemeClr val="bg1">
                    <a:lumMod val="50000"/>
                  </a:schemeClr>
                </a:solidFill>
              </a:endParaRPr>
            </a:p>
          </p:txBody>
        </p:sp>
      </p:grpSp>
      <p:grpSp>
        <p:nvGrpSpPr>
          <p:cNvPr id="24" name="组合 23">
            <a:extLst>
              <a:ext uri="{FF2B5EF4-FFF2-40B4-BE49-F238E27FC236}">
                <a16:creationId xmlns:a16="http://schemas.microsoft.com/office/drawing/2014/main" id="{78229A4F-C7F6-4096-9B08-9F41F44A4CF3}"/>
              </a:ext>
            </a:extLst>
          </p:cNvPr>
          <p:cNvGrpSpPr/>
          <p:nvPr/>
        </p:nvGrpSpPr>
        <p:grpSpPr>
          <a:xfrm>
            <a:off x="9084774" y="2938944"/>
            <a:ext cx="448230" cy="573233"/>
            <a:chOff x="1605186" y="572440"/>
            <a:chExt cx="563562" cy="720725"/>
          </a:xfrm>
          <a:solidFill>
            <a:srgbClr val="47BC72"/>
          </a:solidFill>
        </p:grpSpPr>
        <p:sp>
          <p:nvSpPr>
            <p:cNvPr id="25" name="Freeform 32">
              <a:extLst>
                <a:ext uri="{FF2B5EF4-FFF2-40B4-BE49-F238E27FC236}">
                  <a16:creationId xmlns:a16="http://schemas.microsoft.com/office/drawing/2014/main" id="{1D1F216E-EC2F-430D-A145-73128EF44539}"/>
                </a:ext>
              </a:extLst>
            </p:cNvPr>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w="9525">
              <a:solidFill>
                <a:srgbClr val="47BC72"/>
              </a:solidFill>
              <a:round/>
            </a:ln>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6" name="Freeform 33">
              <a:extLst>
                <a:ext uri="{FF2B5EF4-FFF2-40B4-BE49-F238E27FC236}">
                  <a16:creationId xmlns:a16="http://schemas.microsoft.com/office/drawing/2014/main" id="{BFDDDA4B-585C-41C3-A6EC-43A50F31DB3F}"/>
                </a:ext>
              </a:extLst>
            </p:cNvPr>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w="9525">
              <a:solidFill>
                <a:srgbClr val="47BC72"/>
              </a:solidFill>
              <a:round/>
            </a:ln>
            <a:extLst/>
          </p:spPr>
          <p:txBody>
            <a:bodyPr vert="horz" wrap="square" lIns="91440" tIns="45720" rIns="91440" bIns="45720" numCol="1" anchor="t" anchorCtr="0" compatLnSpc="1"/>
            <a:lstStyle/>
            <a:p>
              <a:endParaRPr lang="zh-CN" altLang="en-US">
                <a:solidFill>
                  <a:schemeClr val="bg1">
                    <a:lumMod val="50000"/>
                  </a:schemeClr>
                </a:solidFill>
              </a:endParaRPr>
            </a:p>
          </p:txBody>
        </p:sp>
        <p:sp>
          <p:nvSpPr>
            <p:cNvPr id="27" name="Freeform 34">
              <a:extLst>
                <a:ext uri="{FF2B5EF4-FFF2-40B4-BE49-F238E27FC236}">
                  <a16:creationId xmlns:a16="http://schemas.microsoft.com/office/drawing/2014/main" id="{4F0773D1-48D4-4DDC-92D0-F182E26A9457}"/>
                </a:ext>
              </a:extLst>
            </p:cNvPr>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w="9525">
              <a:solidFill>
                <a:srgbClr val="47BC72"/>
              </a:solidFill>
              <a:round/>
            </a:ln>
            <a:extLst/>
          </p:spPr>
          <p:txBody>
            <a:bodyPr vert="horz" wrap="square" lIns="91440" tIns="45720" rIns="91440" bIns="45720" numCol="1" anchor="t" anchorCtr="0" compatLnSpc="1"/>
            <a:lstStyle/>
            <a:p>
              <a:endParaRPr lang="zh-CN" altLang="en-US">
                <a:solidFill>
                  <a:schemeClr val="bg1">
                    <a:lumMod val="50000"/>
                  </a:schemeClr>
                </a:solidFill>
              </a:endParaRPr>
            </a:p>
          </p:txBody>
        </p:sp>
      </p:grpSp>
    </p:spTree>
    <p:extLst>
      <p:ext uri="{BB962C8B-B14F-4D97-AF65-F5344CB8AC3E}">
        <p14:creationId xmlns:p14="http://schemas.microsoft.com/office/powerpoint/2010/main" val="314617886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50"/>
                                        <p:tgtEl>
                                          <p:spTgt spid="11"/>
                                        </p:tgtEl>
                                      </p:cBhvr>
                                    </p:animEffect>
                                    <p:anim calcmode="lin" valueType="num">
                                      <p:cBhvr>
                                        <p:cTn id="44" dur="250" fill="hold"/>
                                        <p:tgtEl>
                                          <p:spTgt spid="11"/>
                                        </p:tgtEl>
                                        <p:attrNameLst>
                                          <p:attrName>ppt_x</p:attrName>
                                        </p:attrNameLst>
                                      </p:cBhvr>
                                      <p:tavLst>
                                        <p:tav tm="0">
                                          <p:val>
                                            <p:strVal val="#ppt_x"/>
                                          </p:val>
                                        </p:tav>
                                        <p:tav tm="100000">
                                          <p:val>
                                            <p:strVal val="#ppt_x"/>
                                          </p:val>
                                        </p:tav>
                                      </p:tavLst>
                                    </p:anim>
                                    <p:anim calcmode="lin" valueType="num">
                                      <p:cBhvr>
                                        <p:cTn id="45" dur="25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250"/>
                                        <p:tgtEl>
                                          <p:spTgt spid="15"/>
                                        </p:tgtEl>
                                      </p:cBhvr>
                                    </p:animEffec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250"/>
                                        <p:tgtEl>
                                          <p:spTgt spid="16"/>
                                        </p:tgtEl>
                                      </p:cBhvr>
                                    </p:animEffect>
                                    <p:anim calcmode="lin" valueType="num">
                                      <p:cBhvr>
                                        <p:cTn id="74" dur="250" fill="hold"/>
                                        <p:tgtEl>
                                          <p:spTgt spid="16"/>
                                        </p:tgtEl>
                                        <p:attrNameLst>
                                          <p:attrName>ppt_x</p:attrName>
                                        </p:attrNameLst>
                                      </p:cBhvr>
                                      <p:tavLst>
                                        <p:tav tm="0">
                                          <p:val>
                                            <p:strVal val="#ppt_x"/>
                                          </p:val>
                                        </p:tav>
                                        <p:tav tm="100000">
                                          <p:val>
                                            <p:strVal val="#ppt_x"/>
                                          </p:val>
                                        </p:tav>
                                      </p:tavLst>
                                    </p:anim>
                                    <p:anim calcmode="lin" valueType="num">
                                      <p:cBhvr>
                                        <p:cTn id="75" dur="25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250"/>
                                        <p:tgtEl>
                                          <p:spTgt spid="17"/>
                                        </p:tgtEl>
                                      </p:cBhvr>
                                    </p:animEffect>
                                    <p:anim calcmode="lin" valueType="num">
                                      <p:cBhvr>
                                        <p:cTn id="80" dur="250" fill="hold"/>
                                        <p:tgtEl>
                                          <p:spTgt spid="17"/>
                                        </p:tgtEl>
                                        <p:attrNameLst>
                                          <p:attrName>ppt_x</p:attrName>
                                        </p:attrNameLst>
                                      </p:cBhvr>
                                      <p:tavLst>
                                        <p:tav tm="0">
                                          <p:val>
                                            <p:strVal val="#ppt_x"/>
                                          </p:val>
                                        </p:tav>
                                        <p:tav tm="100000">
                                          <p:val>
                                            <p:strVal val="#ppt_x"/>
                                          </p:val>
                                        </p:tav>
                                      </p:tavLst>
                                    </p:anim>
                                    <p:anim calcmode="lin" valueType="num">
                                      <p:cBhvr>
                                        <p:cTn id="81" dur="25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250"/>
                                        <p:tgtEl>
                                          <p:spTgt spid="18"/>
                                        </p:tgtEl>
                                      </p:cBhvr>
                                    </p:animEffect>
                                    <p:anim calcmode="lin" valueType="num">
                                      <p:cBhvr>
                                        <p:cTn id="86" dur="250" fill="hold"/>
                                        <p:tgtEl>
                                          <p:spTgt spid="18"/>
                                        </p:tgtEl>
                                        <p:attrNameLst>
                                          <p:attrName>ppt_x</p:attrName>
                                        </p:attrNameLst>
                                      </p:cBhvr>
                                      <p:tavLst>
                                        <p:tav tm="0">
                                          <p:val>
                                            <p:strVal val="#ppt_x"/>
                                          </p:val>
                                        </p:tav>
                                        <p:tav tm="100000">
                                          <p:val>
                                            <p:strVal val="#ppt_x"/>
                                          </p:val>
                                        </p:tav>
                                      </p:tavLst>
                                    </p:anim>
                                    <p:anim calcmode="lin" valueType="num">
                                      <p:cBhvr>
                                        <p:cTn id="87" dur="250" fill="hold"/>
                                        <p:tgtEl>
                                          <p:spTgt spid="18"/>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250"/>
                                        <p:tgtEl>
                                          <p:spTgt spid="21"/>
                                        </p:tgtEl>
                                      </p:cBhvr>
                                    </p:animEffect>
                                    <p:anim calcmode="lin" valueType="num">
                                      <p:cBhvr>
                                        <p:cTn id="92" dur="250" fill="hold"/>
                                        <p:tgtEl>
                                          <p:spTgt spid="21"/>
                                        </p:tgtEl>
                                        <p:attrNameLst>
                                          <p:attrName>ppt_x</p:attrName>
                                        </p:attrNameLst>
                                      </p:cBhvr>
                                      <p:tavLst>
                                        <p:tav tm="0">
                                          <p:val>
                                            <p:strVal val="#ppt_x"/>
                                          </p:val>
                                        </p:tav>
                                        <p:tav tm="100000">
                                          <p:val>
                                            <p:strVal val="#ppt_x"/>
                                          </p:val>
                                        </p:tav>
                                      </p:tavLst>
                                    </p:anim>
                                    <p:anim calcmode="lin" valueType="num">
                                      <p:cBhvr>
                                        <p:cTn id="93" dur="250" fill="hold"/>
                                        <p:tgtEl>
                                          <p:spTgt spid="21"/>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250"/>
                                        <p:tgtEl>
                                          <p:spTgt spid="24"/>
                                        </p:tgtEl>
                                      </p:cBhvr>
                                    </p:animEffect>
                                    <p:anim calcmode="lin" valueType="num">
                                      <p:cBhvr>
                                        <p:cTn id="98" dur="250" fill="hold"/>
                                        <p:tgtEl>
                                          <p:spTgt spid="24"/>
                                        </p:tgtEl>
                                        <p:attrNameLst>
                                          <p:attrName>ppt_x</p:attrName>
                                        </p:attrNameLst>
                                      </p:cBhvr>
                                      <p:tavLst>
                                        <p:tav tm="0">
                                          <p:val>
                                            <p:strVal val="#ppt_x"/>
                                          </p:val>
                                        </p:tav>
                                        <p:tav tm="100000">
                                          <p:val>
                                            <p:strVal val="#ppt_x"/>
                                          </p:val>
                                        </p:tav>
                                      </p:tavLst>
                                    </p:anim>
                                    <p:anim calcmode="lin" valueType="num">
                                      <p:cBhvr>
                                        <p:cTn id="99"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08A1B345-C34E-4B34-9FC8-FE4EB4F8B1C5}"/>
              </a:ext>
            </a:extLst>
          </p:cNvPr>
          <p:cNvGrpSpPr/>
          <p:nvPr/>
        </p:nvGrpSpPr>
        <p:grpSpPr>
          <a:xfrm flipH="1">
            <a:off x="1246094" y="1800131"/>
            <a:ext cx="10010775" cy="4369375"/>
            <a:chOff x="1246094" y="1800131"/>
            <a:chExt cx="10010775" cy="4369375"/>
          </a:xfrm>
        </p:grpSpPr>
        <p:sp>
          <p:nvSpPr>
            <p:cNvPr id="6" name="Oval 6">
              <a:extLst>
                <a:ext uri="{FF2B5EF4-FFF2-40B4-BE49-F238E27FC236}">
                  <a16:creationId xmlns:a16="http://schemas.microsoft.com/office/drawing/2014/main" id="{F21125E6-EAE6-4110-B4E4-4058815A2E79}"/>
                </a:ext>
              </a:extLst>
            </p:cNvPr>
            <p:cNvSpPr/>
            <p:nvPr/>
          </p:nvSpPr>
          <p:spPr>
            <a:xfrm>
              <a:off x="6183219" y="1993806"/>
              <a:ext cx="531813" cy="531812"/>
            </a:xfrm>
            <a:prstGeom prst="ellipse">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r>
                <a:rPr lang="zh-CN" altLang="en-US" sz="1400" dirty="0">
                  <a:solidFill>
                    <a:srgbClr val="F2F2F2"/>
                  </a:solidFill>
                  <a:latin typeface="微软雅黑" panose="020B0503020204020204" pitchFamily="34" charset="-122"/>
                  <a:ea typeface="微软雅黑" panose="020B0503020204020204" pitchFamily="34" charset="-122"/>
                </a:rPr>
                <a:t>标题</a:t>
              </a:r>
              <a:endParaRPr lang="en-US" altLang="zh-CN" sz="1400" dirty="0">
                <a:solidFill>
                  <a:srgbClr val="F2F2F2"/>
                </a:solidFill>
                <a:latin typeface="微软雅黑" panose="020B0503020204020204" pitchFamily="34" charset="-122"/>
                <a:ea typeface="微软雅黑" panose="020B0503020204020204" pitchFamily="34" charset="-122"/>
              </a:endParaRPr>
            </a:p>
          </p:txBody>
        </p:sp>
        <p:sp>
          <p:nvSpPr>
            <p:cNvPr id="7" name="Arc 8">
              <a:extLst>
                <a:ext uri="{FF2B5EF4-FFF2-40B4-BE49-F238E27FC236}">
                  <a16:creationId xmlns:a16="http://schemas.microsoft.com/office/drawing/2014/main" id="{4D671ED7-6682-4E3F-AE58-43EFF92B1035}"/>
                </a:ext>
              </a:extLst>
            </p:cNvPr>
            <p:cNvSpPr/>
            <p:nvPr/>
          </p:nvSpPr>
          <p:spPr>
            <a:xfrm>
              <a:off x="6122894" y="1930306"/>
              <a:ext cx="652463" cy="652462"/>
            </a:xfrm>
            <a:prstGeom prst="arc">
              <a:avLst>
                <a:gd name="adj1" fmla="val 12770549"/>
                <a:gd name="adj2" fmla="val 2991777"/>
              </a:avLst>
            </a:prstGeom>
            <a:ln w="25400">
              <a:solidFill>
                <a:srgbClr val="47BC72"/>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9" name="Oval 4">
              <a:extLst>
                <a:ext uri="{FF2B5EF4-FFF2-40B4-BE49-F238E27FC236}">
                  <a16:creationId xmlns:a16="http://schemas.microsoft.com/office/drawing/2014/main" id="{E4769133-5095-4E12-A570-30F107B26A41}"/>
                </a:ext>
              </a:extLst>
            </p:cNvPr>
            <p:cNvSpPr/>
            <p:nvPr/>
          </p:nvSpPr>
          <p:spPr>
            <a:xfrm>
              <a:off x="7235732" y="3652743"/>
              <a:ext cx="819150" cy="819150"/>
            </a:xfrm>
            <a:prstGeom prst="ellipse">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r>
                <a:rPr lang="zh-CN" altLang="en-US" sz="1400" dirty="0">
                  <a:solidFill>
                    <a:srgbClr val="F2F2F2"/>
                  </a:solidFill>
                  <a:latin typeface="微软雅黑" panose="020B0503020204020204" pitchFamily="34" charset="-122"/>
                  <a:ea typeface="微软雅黑" panose="020B0503020204020204" pitchFamily="34" charset="-122"/>
                </a:rPr>
                <a:t>标题</a:t>
              </a:r>
              <a:endParaRPr lang="en-US" altLang="zh-CN" sz="1400" dirty="0">
                <a:solidFill>
                  <a:srgbClr val="F2F2F2"/>
                </a:solidFill>
                <a:latin typeface="微软雅黑" panose="020B0503020204020204" pitchFamily="34" charset="-122"/>
                <a:ea typeface="微软雅黑" panose="020B0503020204020204" pitchFamily="34" charset="-122"/>
              </a:endParaRPr>
            </a:p>
          </p:txBody>
        </p:sp>
        <p:sp>
          <p:nvSpPr>
            <p:cNvPr id="10" name="Oval 12">
              <a:extLst>
                <a:ext uri="{FF2B5EF4-FFF2-40B4-BE49-F238E27FC236}">
                  <a16:creationId xmlns:a16="http://schemas.microsoft.com/office/drawing/2014/main" id="{38786605-499E-4CE4-A3C6-2F69884AE6DD}"/>
                </a:ext>
              </a:extLst>
            </p:cNvPr>
            <p:cNvSpPr/>
            <p:nvPr/>
          </p:nvSpPr>
          <p:spPr>
            <a:xfrm>
              <a:off x="2482757" y="3041556"/>
              <a:ext cx="819150" cy="819150"/>
            </a:xfrm>
            <a:prstGeom prst="ellipse">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r>
                <a:rPr lang="zh-CN" altLang="en-US" sz="1400" dirty="0">
                  <a:solidFill>
                    <a:srgbClr val="F2F2F2"/>
                  </a:solidFill>
                  <a:latin typeface="微软雅黑" panose="020B0503020204020204" pitchFamily="34" charset="-122"/>
                  <a:ea typeface="微软雅黑" panose="020B0503020204020204" pitchFamily="34" charset="-122"/>
                </a:rPr>
                <a:t>标题</a:t>
              </a:r>
              <a:endParaRPr lang="en-US" altLang="zh-CN" sz="1400" dirty="0">
                <a:solidFill>
                  <a:srgbClr val="F2F2F2"/>
                </a:solidFill>
                <a:latin typeface="微软雅黑" panose="020B0503020204020204" pitchFamily="34" charset="-122"/>
                <a:ea typeface="微软雅黑" panose="020B0503020204020204" pitchFamily="34" charset="-122"/>
              </a:endParaRPr>
            </a:p>
          </p:txBody>
        </p:sp>
        <p:sp>
          <p:nvSpPr>
            <p:cNvPr id="11" name="Oval 13">
              <a:extLst>
                <a:ext uri="{FF2B5EF4-FFF2-40B4-BE49-F238E27FC236}">
                  <a16:creationId xmlns:a16="http://schemas.microsoft.com/office/drawing/2014/main" id="{A8381D6A-77B0-492F-BA0F-FC39B653AF99}"/>
                </a:ext>
              </a:extLst>
            </p:cNvPr>
            <p:cNvSpPr/>
            <p:nvPr/>
          </p:nvSpPr>
          <p:spPr>
            <a:xfrm>
              <a:off x="1246094" y="4751293"/>
              <a:ext cx="819150" cy="819150"/>
            </a:xfrm>
            <a:prstGeom prst="ellipse">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zh-CN" altLang="en-US" sz="1400" dirty="0">
                  <a:solidFill>
                    <a:srgbClr val="F2F2F2"/>
                  </a:solidFill>
                  <a:latin typeface="微软雅黑" panose="020B0503020204020204" pitchFamily="34" charset="-122"/>
                  <a:ea typeface="微软雅黑" panose="020B0503020204020204" pitchFamily="34" charset="-122"/>
                </a:rPr>
                <a:t>标题</a:t>
              </a:r>
              <a:endParaRPr lang="en-US" altLang="zh-CN" sz="1400" dirty="0">
                <a:solidFill>
                  <a:srgbClr val="F2F2F2"/>
                </a:solidFill>
                <a:latin typeface="微软雅黑" panose="020B0503020204020204" pitchFamily="34" charset="-122"/>
                <a:ea typeface="微软雅黑" panose="020B0503020204020204" pitchFamily="34" charset="-122"/>
              </a:endParaRPr>
            </a:p>
          </p:txBody>
        </p:sp>
        <p:sp>
          <p:nvSpPr>
            <p:cNvPr id="12" name="Arc 14">
              <a:extLst>
                <a:ext uri="{FF2B5EF4-FFF2-40B4-BE49-F238E27FC236}">
                  <a16:creationId xmlns:a16="http://schemas.microsoft.com/office/drawing/2014/main" id="{050FB01D-2983-442C-9B1A-40EB8B0C5C6D}"/>
                </a:ext>
              </a:extLst>
            </p:cNvPr>
            <p:cNvSpPr/>
            <p:nvPr/>
          </p:nvSpPr>
          <p:spPr>
            <a:xfrm>
              <a:off x="2420844" y="2979643"/>
              <a:ext cx="942975" cy="941388"/>
            </a:xfrm>
            <a:prstGeom prst="arc">
              <a:avLst>
                <a:gd name="adj1" fmla="val 16200000"/>
                <a:gd name="adj2" fmla="val 12544473"/>
              </a:avLst>
            </a:prstGeom>
            <a:ln w="25400">
              <a:solidFill>
                <a:srgbClr val="E63A90"/>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13" name="Oval 15">
              <a:extLst>
                <a:ext uri="{FF2B5EF4-FFF2-40B4-BE49-F238E27FC236}">
                  <a16:creationId xmlns:a16="http://schemas.microsoft.com/office/drawing/2014/main" id="{CA598534-8E03-4589-B6B5-1599CE97D1E4}"/>
                </a:ext>
              </a:extLst>
            </p:cNvPr>
            <p:cNvSpPr/>
            <p:nvPr/>
          </p:nvSpPr>
          <p:spPr>
            <a:xfrm>
              <a:off x="8213632" y="5416456"/>
              <a:ext cx="531812" cy="531812"/>
            </a:xfrm>
            <a:prstGeom prst="ellipse">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r>
                <a:rPr lang="zh-CN" altLang="en-US" sz="1400" dirty="0">
                  <a:solidFill>
                    <a:srgbClr val="F2F2F2"/>
                  </a:solidFill>
                  <a:latin typeface="微软雅黑" panose="020B0503020204020204" pitchFamily="34" charset="-122"/>
                  <a:ea typeface="微软雅黑" panose="020B0503020204020204" pitchFamily="34" charset="-122"/>
                </a:rPr>
                <a:t>标题</a:t>
              </a:r>
              <a:endParaRPr lang="en-US" altLang="zh-CN" sz="1400" dirty="0">
                <a:solidFill>
                  <a:srgbClr val="F2F2F2"/>
                </a:solidFill>
                <a:latin typeface="微软雅黑" panose="020B0503020204020204" pitchFamily="34" charset="-122"/>
                <a:ea typeface="微软雅黑" panose="020B0503020204020204" pitchFamily="34" charset="-122"/>
              </a:endParaRPr>
            </a:p>
          </p:txBody>
        </p:sp>
        <p:sp>
          <p:nvSpPr>
            <p:cNvPr id="14" name="Arc 16">
              <a:extLst>
                <a:ext uri="{FF2B5EF4-FFF2-40B4-BE49-F238E27FC236}">
                  <a16:creationId xmlns:a16="http://schemas.microsoft.com/office/drawing/2014/main" id="{0C3362C9-B781-492F-A372-297B8F5686DE}"/>
                </a:ext>
              </a:extLst>
            </p:cNvPr>
            <p:cNvSpPr/>
            <p:nvPr/>
          </p:nvSpPr>
          <p:spPr>
            <a:xfrm>
              <a:off x="8153307" y="5352956"/>
              <a:ext cx="652462" cy="652462"/>
            </a:xfrm>
            <a:prstGeom prst="arc">
              <a:avLst>
                <a:gd name="adj1" fmla="val 12770549"/>
                <a:gd name="adj2" fmla="val 2991777"/>
              </a:avLst>
            </a:prstGeom>
            <a:ln w="25400">
              <a:solidFill>
                <a:srgbClr val="47BC72"/>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grpSp>
          <p:nvGrpSpPr>
            <p:cNvPr id="15" name="Group 19">
              <a:extLst>
                <a:ext uri="{FF2B5EF4-FFF2-40B4-BE49-F238E27FC236}">
                  <a16:creationId xmlns:a16="http://schemas.microsoft.com/office/drawing/2014/main" id="{9FDF572F-07ED-454A-AACB-02A756DE9779}"/>
                </a:ext>
              </a:extLst>
            </p:cNvPr>
            <p:cNvGrpSpPr>
              <a:grpSpLocks/>
            </p:cNvGrpSpPr>
            <p:nvPr/>
          </p:nvGrpSpPr>
          <p:grpSpPr bwMode="auto">
            <a:xfrm>
              <a:off x="2181132" y="4705253"/>
              <a:ext cx="2392362" cy="941965"/>
              <a:chOff x="2155025" y="4449725"/>
              <a:chExt cx="2391371" cy="942499"/>
            </a:xfrm>
          </p:grpSpPr>
          <p:sp>
            <p:nvSpPr>
              <p:cNvPr id="32" name="TextBox 20">
                <a:extLst>
                  <a:ext uri="{FF2B5EF4-FFF2-40B4-BE49-F238E27FC236}">
                    <a16:creationId xmlns:a16="http://schemas.microsoft.com/office/drawing/2014/main" id="{0F06929F-D035-4660-BC5D-BF2935A99A6D}"/>
                  </a:ext>
                </a:extLst>
              </p:cNvPr>
              <p:cNvSpPr txBox="1"/>
              <p:nvPr/>
            </p:nvSpPr>
            <p:spPr>
              <a:xfrm>
                <a:off x="2155025" y="4449725"/>
                <a:ext cx="710905" cy="370096"/>
              </a:xfrm>
              <a:prstGeom prst="rect">
                <a:avLst/>
              </a:prstGeom>
              <a:noFill/>
            </p:spPr>
            <p:txBody>
              <a:bodyPr wrap="none">
                <a:spAutoFit/>
              </a:bodyPr>
              <a:lstStyle/>
              <a:p>
                <a:pPr eaLnBrk="1" fontAlgn="auto" hangingPunct="1">
                  <a:spcBef>
                    <a:spcPts val="0"/>
                  </a:spcBef>
                  <a:spcAft>
                    <a:spcPts val="0"/>
                  </a:spcAft>
                  <a:defRPr/>
                </a:pP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2012</a:t>
                </a:r>
              </a:p>
            </p:txBody>
          </p:sp>
          <p:sp>
            <p:nvSpPr>
              <p:cNvPr id="33" name="Rectangle 18">
                <a:extLst>
                  <a:ext uri="{FF2B5EF4-FFF2-40B4-BE49-F238E27FC236}">
                    <a16:creationId xmlns:a16="http://schemas.microsoft.com/office/drawing/2014/main" id="{EB36E17D-6976-4D8B-B424-9D13A5DB8D9B}"/>
                  </a:ext>
                </a:extLst>
              </p:cNvPr>
              <p:cNvSpPr/>
              <p:nvPr/>
            </p:nvSpPr>
            <p:spPr>
              <a:xfrm>
                <a:off x="2155025" y="4807117"/>
                <a:ext cx="2391371" cy="585107"/>
              </a:xfrm>
              <a:prstGeom prst="rect">
                <a:avLst/>
              </a:prstGeom>
            </p:spPr>
            <p:txBody>
              <a:bodyPr>
                <a:spAutoFit/>
              </a:bodyPr>
              <a:lstStyle/>
              <a:p>
                <a:pPr lvl="0" algn="ctr"/>
                <a:r>
                  <a:rPr lang="zh-CN" altLang="en-US" sz="1600" dirty="0">
                    <a:solidFill>
                      <a:srgbClr val="FFFFFF">
                        <a:lumMod val="50000"/>
                      </a:srgbClr>
                    </a:solidFill>
                    <a:latin typeface="Open Sans" pitchFamily="34" charset="0"/>
                    <a:cs typeface="Calibri" pitchFamily="34" charset="0"/>
                  </a:rPr>
                  <a:t>加入文字描文字描述文表述文字案描述表达。</a:t>
                </a:r>
                <a:endParaRPr lang="en-US" altLang="zh-CN" sz="1600" dirty="0">
                  <a:solidFill>
                    <a:srgbClr val="FFFFFF">
                      <a:lumMod val="50000"/>
                    </a:srgbClr>
                  </a:solidFill>
                </a:endParaRPr>
              </a:p>
            </p:txBody>
          </p:sp>
        </p:grpSp>
        <p:grpSp>
          <p:nvGrpSpPr>
            <p:cNvPr id="16" name="Group 20">
              <a:extLst>
                <a:ext uri="{FF2B5EF4-FFF2-40B4-BE49-F238E27FC236}">
                  <a16:creationId xmlns:a16="http://schemas.microsoft.com/office/drawing/2014/main" id="{B4580BA0-5BE9-4AB2-A94C-461B3D136CEB}"/>
                </a:ext>
              </a:extLst>
            </p:cNvPr>
            <p:cNvGrpSpPr>
              <a:grpSpLocks/>
            </p:cNvGrpSpPr>
            <p:nvPr/>
          </p:nvGrpSpPr>
          <p:grpSpPr bwMode="auto">
            <a:xfrm>
              <a:off x="3452719" y="2993931"/>
              <a:ext cx="2390775" cy="943550"/>
              <a:chOff x="2155025" y="4449725"/>
              <a:chExt cx="2391371" cy="942443"/>
            </a:xfrm>
          </p:grpSpPr>
          <p:sp>
            <p:nvSpPr>
              <p:cNvPr id="30" name="TextBox 23">
                <a:extLst>
                  <a:ext uri="{FF2B5EF4-FFF2-40B4-BE49-F238E27FC236}">
                    <a16:creationId xmlns:a16="http://schemas.microsoft.com/office/drawing/2014/main" id="{03802D74-BDB6-4F06-9040-D1C1256351FB}"/>
                  </a:ext>
                </a:extLst>
              </p:cNvPr>
              <p:cNvSpPr txBox="1"/>
              <p:nvPr/>
            </p:nvSpPr>
            <p:spPr>
              <a:xfrm>
                <a:off x="2155025" y="4449725"/>
                <a:ext cx="709790" cy="369453"/>
              </a:xfrm>
              <a:prstGeom prst="rect">
                <a:avLst/>
              </a:prstGeom>
              <a:noFill/>
            </p:spPr>
            <p:txBody>
              <a:bodyPr wrap="none">
                <a:spAutoFit/>
              </a:bodyPr>
              <a:lstStyle/>
              <a:p>
                <a:pPr eaLnBrk="1" fontAlgn="auto" hangingPunct="1">
                  <a:spcBef>
                    <a:spcPts val="0"/>
                  </a:spcBef>
                  <a:spcAft>
                    <a:spcPts val="0"/>
                  </a:spcAft>
                  <a:defRPr/>
                </a:pP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2013</a:t>
                </a:r>
              </a:p>
            </p:txBody>
          </p:sp>
          <p:sp>
            <p:nvSpPr>
              <p:cNvPr id="31" name="Rectangle 22">
                <a:extLst>
                  <a:ext uri="{FF2B5EF4-FFF2-40B4-BE49-F238E27FC236}">
                    <a16:creationId xmlns:a16="http://schemas.microsoft.com/office/drawing/2014/main" id="{E65B26B0-B3DF-407B-8701-6D7BE42CAAC6}"/>
                  </a:ext>
                </a:extLst>
              </p:cNvPr>
              <p:cNvSpPr/>
              <p:nvPr/>
            </p:nvSpPr>
            <p:spPr>
              <a:xfrm>
                <a:off x="2155025" y="4808079"/>
                <a:ext cx="2391371" cy="584089"/>
              </a:xfrm>
              <a:prstGeom prst="rect">
                <a:avLst/>
              </a:prstGeom>
            </p:spPr>
            <p:txBody>
              <a:bodyPr>
                <a:spAutoFit/>
              </a:bodyPr>
              <a:lstStyle/>
              <a:p>
                <a:pPr lvl="0" algn="ctr"/>
                <a:r>
                  <a:rPr lang="zh-CN" altLang="en-US" sz="1600" dirty="0">
                    <a:solidFill>
                      <a:srgbClr val="FFFFFF">
                        <a:lumMod val="50000"/>
                      </a:srgbClr>
                    </a:solidFill>
                    <a:latin typeface="Open Sans" pitchFamily="34" charset="0"/>
                    <a:cs typeface="Calibri" pitchFamily="34" charset="0"/>
                  </a:rPr>
                  <a:t>加入文字描文字描述文表述文字案描述表达。</a:t>
                </a:r>
                <a:endParaRPr lang="en-US" altLang="zh-CN" sz="1600" dirty="0">
                  <a:solidFill>
                    <a:srgbClr val="FFFFFF">
                      <a:lumMod val="50000"/>
                    </a:srgbClr>
                  </a:solidFill>
                </a:endParaRPr>
              </a:p>
            </p:txBody>
          </p:sp>
        </p:grpSp>
        <p:grpSp>
          <p:nvGrpSpPr>
            <p:cNvPr id="17" name="Group 23">
              <a:extLst>
                <a:ext uri="{FF2B5EF4-FFF2-40B4-BE49-F238E27FC236}">
                  <a16:creationId xmlns:a16="http://schemas.microsoft.com/office/drawing/2014/main" id="{A0772833-C80E-4185-8C32-6F1D2875A9EC}"/>
                </a:ext>
              </a:extLst>
            </p:cNvPr>
            <p:cNvGrpSpPr>
              <a:grpSpLocks/>
            </p:cNvGrpSpPr>
            <p:nvPr/>
          </p:nvGrpSpPr>
          <p:grpSpPr bwMode="auto">
            <a:xfrm>
              <a:off x="6918232" y="1800131"/>
              <a:ext cx="2392362" cy="943550"/>
              <a:chOff x="2155025" y="4449725"/>
              <a:chExt cx="2391371" cy="942443"/>
            </a:xfrm>
          </p:grpSpPr>
          <p:sp>
            <p:nvSpPr>
              <p:cNvPr id="28" name="TextBox 26">
                <a:extLst>
                  <a:ext uri="{FF2B5EF4-FFF2-40B4-BE49-F238E27FC236}">
                    <a16:creationId xmlns:a16="http://schemas.microsoft.com/office/drawing/2014/main" id="{B8B3050E-FB72-4FA1-88E3-006FBDA97C63}"/>
                  </a:ext>
                </a:extLst>
              </p:cNvPr>
              <p:cNvSpPr txBox="1"/>
              <p:nvPr/>
            </p:nvSpPr>
            <p:spPr>
              <a:xfrm>
                <a:off x="2155025" y="4449725"/>
                <a:ext cx="710905" cy="369453"/>
              </a:xfrm>
              <a:prstGeom prst="rect">
                <a:avLst/>
              </a:prstGeom>
              <a:noFill/>
            </p:spPr>
            <p:txBody>
              <a:bodyPr wrap="none">
                <a:spAutoFit/>
              </a:bodyPr>
              <a:lstStyle/>
              <a:p>
                <a:pPr eaLnBrk="1" fontAlgn="auto" hangingPunct="1">
                  <a:spcBef>
                    <a:spcPts val="0"/>
                  </a:spcBef>
                  <a:spcAft>
                    <a:spcPts val="0"/>
                  </a:spcAft>
                  <a:defRPr/>
                </a:pP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a:t>
                </a:r>
              </a:p>
            </p:txBody>
          </p:sp>
          <p:sp>
            <p:nvSpPr>
              <p:cNvPr id="29" name="Rectangle 25">
                <a:extLst>
                  <a:ext uri="{FF2B5EF4-FFF2-40B4-BE49-F238E27FC236}">
                    <a16:creationId xmlns:a16="http://schemas.microsoft.com/office/drawing/2014/main" id="{CF7D6254-0AB2-4EA2-9229-5705956F00B8}"/>
                  </a:ext>
                </a:extLst>
              </p:cNvPr>
              <p:cNvSpPr/>
              <p:nvPr/>
            </p:nvSpPr>
            <p:spPr>
              <a:xfrm>
                <a:off x="2155025" y="4808079"/>
                <a:ext cx="2391371" cy="584089"/>
              </a:xfrm>
              <a:prstGeom prst="rect">
                <a:avLst/>
              </a:prstGeom>
            </p:spPr>
            <p:txBody>
              <a:bodyPr>
                <a:spAutoFit/>
              </a:bodyPr>
              <a:lstStyle/>
              <a:p>
                <a:pPr lvl="0" algn="ctr"/>
                <a:r>
                  <a:rPr lang="zh-CN" altLang="en-US" sz="1600" dirty="0">
                    <a:solidFill>
                      <a:srgbClr val="FFFFFF">
                        <a:lumMod val="50000"/>
                      </a:srgbClr>
                    </a:solidFill>
                    <a:latin typeface="Open Sans" pitchFamily="34" charset="0"/>
                    <a:cs typeface="Calibri" pitchFamily="34" charset="0"/>
                  </a:rPr>
                  <a:t>加入文字描文字描述文表述文字案描述表达。</a:t>
                </a:r>
                <a:endParaRPr lang="en-US" altLang="zh-CN" sz="1600" dirty="0">
                  <a:solidFill>
                    <a:srgbClr val="FFFFFF">
                      <a:lumMod val="50000"/>
                    </a:srgbClr>
                  </a:solidFill>
                </a:endParaRPr>
              </a:p>
            </p:txBody>
          </p:sp>
        </p:grpSp>
        <p:grpSp>
          <p:nvGrpSpPr>
            <p:cNvPr id="18" name="Group 26">
              <a:extLst>
                <a:ext uri="{FF2B5EF4-FFF2-40B4-BE49-F238E27FC236}">
                  <a16:creationId xmlns:a16="http://schemas.microsoft.com/office/drawing/2014/main" id="{AA5BB30F-F71B-486F-8125-986040DE6D43}"/>
                </a:ext>
              </a:extLst>
            </p:cNvPr>
            <p:cNvGrpSpPr>
              <a:grpSpLocks/>
            </p:cNvGrpSpPr>
            <p:nvPr/>
          </p:nvGrpSpPr>
          <p:grpSpPr bwMode="auto">
            <a:xfrm>
              <a:off x="8150132" y="3606703"/>
              <a:ext cx="2390775" cy="941962"/>
              <a:chOff x="2155025" y="4449725"/>
              <a:chExt cx="2391371" cy="942496"/>
            </a:xfrm>
          </p:grpSpPr>
          <p:sp>
            <p:nvSpPr>
              <p:cNvPr id="26" name="TextBox 29">
                <a:extLst>
                  <a:ext uri="{FF2B5EF4-FFF2-40B4-BE49-F238E27FC236}">
                    <a16:creationId xmlns:a16="http://schemas.microsoft.com/office/drawing/2014/main" id="{4D763183-276F-4228-ABBD-5C5745AC0AB8}"/>
                  </a:ext>
                </a:extLst>
              </p:cNvPr>
              <p:cNvSpPr txBox="1"/>
              <p:nvPr/>
            </p:nvSpPr>
            <p:spPr>
              <a:xfrm>
                <a:off x="2155025" y="4449725"/>
                <a:ext cx="697801" cy="369541"/>
              </a:xfrm>
              <a:prstGeom prst="rect">
                <a:avLst/>
              </a:prstGeom>
              <a:noFill/>
            </p:spPr>
            <p:txBody>
              <a:bodyPr wrap="none">
                <a:spAutoFit/>
              </a:bodyPr>
              <a:lstStyle/>
              <a:p>
                <a:pPr eaLnBrk="1" fontAlgn="auto" hangingPunct="1">
                  <a:spcBef>
                    <a:spcPts val="0"/>
                  </a:spcBef>
                  <a:spcAft>
                    <a:spcPts val="0"/>
                  </a:spcAft>
                  <a:defRPr/>
                </a:pP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2016</a:t>
                </a:r>
              </a:p>
            </p:txBody>
          </p:sp>
          <p:sp>
            <p:nvSpPr>
              <p:cNvPr id="27" name="Rectangle 28">
                <a:extLst>
                  <a:ext uri="{FF2B5EF4-FFF2-40B4-BE49-F238E27FC236}">
                    <a16:creationId xmlns:a16="http://schemas.microsoft.com/office/drawing/2014/main" id="{6154BEAE-B45B-4542-9C38-8EB7A23D85F6}"/>
                  </a:ext>
                </a:extLst>
              </p:cNvPr>
              <p:cNvSpPr/>
              <p:nvPr/>
            </p:nvSpPr>
            <p:spPr>
              <a:xfrm>
                <a:off x="2155025" y="4807114"/>
                <a:ext cx="2391371" cy="585107"/>
              </a:xfrm>
              <a:prstGeom prst="rect">
                <a:avLst/>
              </a:prstGeom>
            </p:spPr>
            <p:txBody>
              <a:bodyPr>
                <a:spAutoFit/>
              </a:bodyPr>
              <a:lstStyle/>
              <a:p>
                <a:pPr lvl="0" algn="ctr"/>
                <a:r>
                  <a:rPr lang="zh-CN" altLang="en-US" sz="1600" dirty="0">
                    <a:solidFill>
                      <a:srgbClr val="FFFFFF">
                        <a:lumMod val="50000"/>
                      </a:srgbClr>
                    </a:solidFill>
                    <a:latin typeface="Open Sans" pitchFamily="34" charset="0"/>
                    <a:cs typeface="Calibri" pitchFamily="34" charset="0"/>
                  </a:rPr>
                  <a:t>加入文字描文字描述文表述文字案描述表达。</a:t>
                </a:r>
                <a:endParaRPr lang="en-US" altLang="zh-CN" sz="1600" dirty="0">
                  <a:solidFill>
                    <a:srgbClr val="FFFFFF">
                      <a:lumMod val="50000"/>
                    </a:srgbClr>
                  </a:solidFill>
                </a:endParaRPr>
              </a:p>
            </p:txBody>
          </p:sp>
        </p:grpSp>
        <p:grpSp>
          <p:nvGrpSpPr>
            <p:cNvPr id="19" name="Group 29">
              <a:extLst>
                <a:ext uri="{FF2B5EF4-FFF2-40B4-BE49-F238E27FC236}">
                  <a16:creationId xmlns:a16="http://schemas.microsoft.com/office/drawing/2014/main" id="{0EE25EF9-12AA-4237-9337-AAF3AEFAB458}"/>
                </a:ext>
              </a:extLst>
            </p:cNvPr>
            <p:cNvGrpSpPr>
              <a:grpSpLocks/>
            </p:cNvGrpSpPr>
            <p:nvPr/>
          </p:nvGrpSpPr>
          <p:grpSpPr bwMode="auto">
            <a:xfrm>
              <a:off x="8866094" y="5227540"/>
              <a:ext cx="2390775" cy="941966"/>
              <a:chOff x="2155025" y="4449725"/>
              <a:chExt cx="2391371" cy="942500"/>
            </a:xfrm>
          </p:grpSpPr>
          <p:sp>
            <p:nvSpPr>
              <p:cNvPr id="24" name="TextBox 32">
                <a:extLst>
                  <a:ext uri="{FF2B5EF4-FFF2-40B4-BE49-F238E27FC236}">
                    <a16:creationId xmlns:a16="http://schemas.microsoft.com/office/drawing/2014/main" id="{FC15C86C-012C-4E68-B19F-C7E5FB6DE7D1}"/>
                  </a:ext>
                </a:extLst>
              </p:cNvPr>
              <p:cNvSpPr txBox="1"/>
              <p:nvPr/>
            </p:nvSpPr>
            <p:spPr>
              <a:xfrm>
                <a:off x="2155025" y="4449725"/>
                <a:ext cx="697801" cy="369541"/>
              </a:xfrm>
              <a:prstGeom prst="rect">
                <a:avLst/>
              </a:prstGeom>
              <a:noFill/>
            </p:spPr>
            <p:txBody>
              <a:bodyPr wrap="none">
                <a:spAutoFit/>
              </a:bodyPr>
              <a:lstStyle/>
              <a:p>
                <a:pPr eaLnBrk="1" fontAlgn="auto" hangingPunct="1">
                  <a:spcBef>
                    <a:spcPts val="0"/>
                  </a:spcBef>
                  <a:spcAft>
                    <a:spcPts val="0"/>
                  </a:spcAft>
                  <a:defRPr/>
                </a:pPr>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2017</a:t>
                </a:r>
              </a:p>
            </p:txBody>
          </p:sp>
          <p:sp>
            <p:nvSpPr>
              <p:cNvPr id="25" name="Rectangle 31">
                <a:extLst>
                  <a:ext uri="{FF2B5EF4-FFF2-40B4-BE49-F238E27FC236}">
                    <a16:creationId xmlns:a16="http://schemas.microsoft.com/office/drawing/2014/main" id="{2FE82D0B-7A29-40D1-A10F-30AB0E39675E}"/>
                  </a:ext>
                </a:extLst>
              </p:cNvPr>
              <p:cNvSpPr/>
              <p:nvPr/>
            </p:nvSpPr>
            <p:spPr>
              <a:xfrm>
                <a:off x="2155025" y="4807118"/>
                <a:ext cx="2391371" cy="585107"/>
              </a:xfrm>
              <a:prstGeom prst="rect">
                <a:avLst/>
              </a:prstGeom>
            </p:spPr>
            <p:txBody>
              <a:bodyPr>
                <a:spAutoFit/>
              </a:bodyPr>
              <a:lstStyle/>
              <a:p>
                <a:pPr lvl="0" algn="ctr"/>
                <a:r>
                  <a:rPr lang="zh-CN" altLang="en-US" sz="1600" dirty="0">
                    <a:solidFill>
                      <a:srgbClr val="FFFFFF">
                        <a:lumMod val="50000"/>
                      </a:srgbClr>
                    </a:solidFill>
                    <a:latin typeface="Open Sans" pitchFamily="34" charset="0"/>
                    <a:cs typeface="Calibri" pitchFamily="34" charset="0"/>
                  </a:rPr>
                  <a:t>加入文字描文字描述文表述文字案描述表达。</a:t>
                </a:r>
                <a:endParaRPr lang="en-US" altLang="zh-CN" sz="1600" dirty="0">
                  <a:solidFill>
                    <a:srgbClr val="FFFFFF">
                      <a:lumMod val="50000"/>
                    </a:srgbClr>
                  </a:solidFill>
                </a:endParaRPr>
              </a:p>
            </p:txBody>
          </p:sp>
        </p:grpSp>
        <p:cxnSp>
          <p:nvCxnSpPr>
            <p:cNvPr id="20" name="Curved Connector 33">
              <a:extLst>
                <a:ext uri="{FF2B5EF4-FFF2-40B4-BE49-F238E27FC236}">
                  <a16:creationId xmlns:a16="http://schemas.microsoft.com/office/drawing/2014/main" id="{70DC0126-D0EB-496C-89FB-0F10CF785367}"/>
                </a:ext>
              </a:extLst>
            </p:cNvPr>
            <p:cNvCxnSpPr>
              <a:stCxn id="11" idx="0"/>
            </p:cNvCxnSpPr>
            <p:nvPr/>
          </p:nvCxnSpPr>
          <p:spPr>
            <a:xfrm rot="5400000" flipH="1" flipV="1">
              <a:off x="1535813" y="3804349"/>
              <a:ext cx="1066800" cy="827088"/>
            </a:xfrm>
            <a:prstGeom prst="curvedConnector3">
              <a:avLst/>
            </a:prstGeom>
            <a:ln w="25400">
              <a:solidFill>
                <a:srgbClr val="47BC72"/>
              </a:solidFill>
              <a:prstDash val="sysDot"/>
            </a:ln>
          </p:spPr>
          <p:style>
            <a:lnRef idx="1">
              <a:schemeClr val="accent1"/>
            </a:lnRef>
            <a:fillRef idx="0">
              <a:schemeClr val="accent1"/>
            </a:fillRef>
            <a:effectRef idx="0">
              <a:schemeClr val="accent1"/>
            </a:effectRef>
            <a:fontRef idx="minor">
              <a:schemeClr val="tx1"/>
            </a:fontRef>
          </p:style>
        </p:cxnSp>
        <p:sp>
          <p:nvSpPr>
            <p:cNvPr id="21" name="Freeform 37">
              <a:extLst>
                <a:ext uri="{FF2B5EF4-FFF2-40B4-BE49-F238E27FC236}">
                  <a16:creationId xmlns:a16="http://schemas.microsoft.com/office/drawing/2014/main" id="{FFEF1A32-99A3-4C40-9D38-A363C7458591}"/>
                </a:ext>
              </a:extLst>
            </p:cNvPr>
            <p:cNvSpPr/>
            <p:nvPr/>
          </p:nvSpPr>
          <p:spPr>
            <a:xfrm>
              <a:off x="3247932" y="2260506"/>
              <a:ext cx="2955925" cy="844550"/>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rgbClr val="E63A9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22" name="Curved Connector 39">
              <a:extLst>
                <a:ext uri="{FF2B5EF4-FFF2-40B4-BE49-F238E27FC236}">
                  <a16:creationId xmlns:a16="http://schemas.microsoft.com/office/drawing/2014/main" id="{48EE56CF-68D9-4815-BE8B-D939FDA1E199}"/>
                </a:ext>
              </a:extLst>
            </p:cNvPr>
            <p:cNvCxnSpPr>
              <a:stCxn id="7" idx="2"/>
              <a:endCxn id="9" idx="0"/>
            </p:cNvCxnSpPr>
            <p:nvPr/>
          </p:nvCxnSpPr>
          <p:spPr>
            <a:xfrm rot="10800000" flipH="1" flipV="1">
              <a:off x="6659469" y="2504981"/>
              <a:ext cx="985838" cy="1147762"/>
            </a:xfrm>
            <a:prstGeom prst="curvedConnector4">
              <a:avLst>
                <a:gd name="adj1" fmla="val -23181"/>
                <a:gd name="adj2" fmla="val 53346"/>
              </a:avLst>
            </a:prstGeom>
            <a:ln w="25400">
              <a:solidFill>
                <a:srgbClr val="47BC72"/>
              </a:solidFill>
              <a:prstDash val="sysDot"/>
            </a:ln>
          </p:spPr>
          <p:style>
            <a:lnRef idx="1">
              <a:schemeClr val="accent1"/>
            </a:lnRef>
            <a:fillRef idx="0">
              <a:schemeClr val="accent1"/>
            </a:fillRef>
            <a:effectRef idx="0">
              <a:schemeClr val="accent1"/>
            </a:effectRef>
            <a:fontRef idx="minor">
              <a:schemeClr val="tx1"/>
            </a:fontRef>
          </p:style>
        </p:cxnSp>
        <p:cxnSp>
          <p:nvCxnSpPr>
            <p:cNvPr id="23" name="Curved Connector 41">
              <a:extLst>
                <a:ext uri="{FF2B5EF4-FFF2-40B4-BE49-F238E27FC236}">
                  <a16:creationId xmlns:a16="http://schemas.microsoft.com/office/drawing/2014/main" id="{BDD12ABD-9412-47D4-A952-9003DD160E47}"/>
                </a:ext>
              </a:extLst>
            </p:cNvPr>
            <p:cNvCxnSpPr>
              <a:stCxn id="9" idx="4"/>
            </p:cNvCxnSpPr>
            <p:nvPr/>
          </p:nvCxnSpPr>
          <p:spPr>
            <a:xfrm rot="16200000" flipH="1">
              <a:off x="7634988" y="4482212"/>
              <a:ext cx="881063" cy="860425"/>
            </a:xfrm>
            <a:prstGeom prst="curvedConnector3">
              <a:avLst/>
            </a:prstGeom>
            <a:ln w="25400">
              <a:solidFill>
                <a:srgbClr val="E63A90"/>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45338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CA3C657-CB3D-41BA-8C53-D21E5A3B8725}"/>
              </a:ext>
            </a:extLst>
          </p:cNvPr>
          <p:cNvGrpSpPr/>
          <p:nvPr/>
        </p:nvGrpSpPr>
        <p:grpSpPr>
          <a:xfrm>
            <a:off x="3747934" y="425076"/>
            <a:ext cx="4719484" cy="749019"/>
            <a:chOff x="3805084" y="291726"/>
            <a:chExt cx="4719484" cy="749019"/>
          </a:xfrm>
        </p:grpSpPr>
        <p:sp>
          <p:nvSpPr>
            <p:cNvPr id="2" name="矩形: 圆角 1">
              <a:extLst>
                <a:ext uri="{FF2B5EF4-FFF2-40B4-BE49-F238E27FC236}">
                  <a16:creationId xmlns:a16="http://schemas.microsoft.com/office/drawing/2014/main" id="{AC4031E0-01E2-4AE5-8EAA-F5B36D3918EE}"/>
                </a:ext>
              </a:extLst>
            </p:cNvPr>
            <p:cNvSpPr/>
            <p:nvPr/>
          </p:nvSpPr>
          <p:spPr>
            <a:xfrm>
              <a:off x="3805084" y="291726"/>
              <a:ext cx="4719484" cy="749019"/>
            </a:xfrm>
            <a:prstGeom prst="roundRect">
              <a:avLst>
                <a:gd name="adj" fmla="val 50000"/>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Copyright Notice"/>
            <p:cNvSpPr>
              <a:spLocks/>
            </p:cNvSpPr>
            <p:nvPr/>
          </p:nvSpPr>
          <p:spPr bwMode="auto">
            <a:xfrm>
              <a:off x="4094726" y="418075"/>
              <a:ext cx="4140200"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C17DDF10-B48F-41C5-B55D-FFF10BE78DA6}"/>
              </a:ext>
            </a:extLst>
          </p:cNvPr>
          <p:cNvGrpSpPr/>
          <p:nvPr/>
        </p:nvGrpSpPr>
        <p:grpSpPr>
          <a:xfrm>
            <a:off x="630281" y="2355066"/>
            <a:ext cx="10954789" cy="3528838"/>
            <a:chOff x="426816" y="1333806"/>
            <a:chExt cx="8246898" cy="2656552"/>
          </a:xfrm>
        </p:grpSpPr>
        <p:sp>
          <p:nvSpPr>
            <p:cNvPr id="6" name="矩形 5">
              <a:extLst>
                <a:ext uri="{FF2B5EF4-FFF2-40B4-BE49-F238E27FC236}">
                  <a16:creationId xmlns:a16="http://schemas.microsoft.com/office/drawing/2014/main" id="{12DC009D-FFC8-4A1B-A261-7599B2E2CFA0}"/>
                </a:ext>
              </a:extLst>
            </p:cNvPr>
            <p:cNvSpPr/>
            <p:nvPr/>
          </p:nvSpPr>
          <p:spPr>
            <a:xfrm>
              <a:off x="426816" y="3469038"/>
              <a:ext cx="2275977" cy="521320"/>
            </a:xfrm>
            <a:prstGeom prst="rect">
              <a:avLst/>
            </a:prstGeom>
          </p:spPr>
          <p:txBody>
            <a:bodyPr wrap="square">
              <a:spAutoFit/>
            </a:bodyPr>
            <a:lstStyle/>
            <a:p>
              <a:pPr lvl="0" defTabSz="457200">
                <a:lnSpc>
                  <a:spcPct val="130000"/>
                </a:lnSpc>
              </a:pPr>
              <a:r>
                <a:rPr lang="zh-CN" altLang="en-US" sz="1000" dirty="0">
                  <a:solidFill>
                    <a:schemeClr val="bg1">
                      <a:lumMod val="50000"/>
                    </a:schemeClr>
                  </a:solidFill>
                  <a:latin typeface="Century Gothic"/>
                  <a:ea typeface="微软雅黑"/>
                </a:rPr>
                <a:t>标题数字等都可以通过点击和重新输入进行更改，顶部“开始”面板中可以对字体、字号、颜色、行距等进行修改。建议正文</a:t>
              </a:r>
              <a:r>
                <a:rPr lang="en-US" altLang="zh-CN" sz="1000" dirty="0">
                  <a:solidFill>
                    <a:schemeClr val="bg1">
                      <a:lumMod val="50000"/>
                    </a:schemeClr>
                  </a:solidFill>
                  <a:latin typeface="Century Gothic"/>
                  <a:ea typeface="微软雅黑"/>
                </a:rPr>
                <a:t>10</a:t>
              </a:r>
              <a:r>
                <a:rPr lang="zh-CN" altLang="en-US" sz="1000" dirty="0">
                  <a:solidFill>
                    <a:schemeClr val="bg1">
                      <a:lumMod val="50000"/>
                    </a:schemeClr>
                  </a:solidFill>
                  <a:latin typeface="Century Gothic"/>
                  <a:ea typeface="微软雅黑"/>
                </a:rPr>
                <a:t>号字，</a:t>
              </a:r>
              <a:r>
                <a:rPr lang="en-US" altLang="zh-CN" sz="1000" dirty="0">
                  <a:solidFill>
                    <a:schemeClr val="bg1">
                      <a:lumMod val="50000"/>
                    </a:schemeClr>
                  </a:solidFill>
                  <a:latin typeface="Century Gothic"/>
                  <a:ea typeface="微软雅黑"/>
                </a:rPr>
                <a:t>1.3</a:t>
              </a:r>
              <a:r>
                <a:rPr lang="zh-CN" altLang="en-US" sz="1000" dirty="0">
                  <a:solidFill>
                    <a:schemeClr val="bg1">
                      <a:lumMod val="50000"/>
                    </a:schemeClr>
                  </a:solidFill>
                  <a:latin typeface="Century Gothic"/>
                  <a:ea typeface="微软雅黑"/>
                </a:rPr>
                <a:t>倍字间距。</a:t>
              </a:r>
            </a:p>
          </p:txBody>
        </p:sp>
        <p:sp>
          <p:nvSpPr>
            <p:cNvPr id="7" name="矩形 6">
              <a:extLst>
                <a:ext uri="{FF2B5EF4-FFF2-40B4-BE49-F238E27FC236}">
                  <a16:creationId xmlns:a16="http://schemas.microsoft.com/office/drawing/2014/main" id="{F6F44C1B-DBF7-4664-8DD5-ED02BBE48790}"/>
                </a:ext>
              </a:extLst>
            </p:cNvPr>
            <p:cNvSpPr/>
            <p:nvPr/>
          </p:nvSpPr>
          <p:spPr>
            <a:xfrm>
              <a:off x="3414713" y="3469038"/>
              <a:ext cx="2275977" cy="521320"/>
            </a:xfrm>
            <a:prstGeom prst="rect">
              <a:avLst/>
            </a:prstGeom>
          </p:spPr>
          <p:txBody>
            <a:bodyPr wrap="square">
              <a:spAutoFit/>
            </a:bodyPr>
            <a:lstStyle/>
            <a:p>
              <a:pPr lvl="0" defTabSz="457200">
                <a:lnSpc>
                  <a:spcPct val="130000"/>
                </a:lnSpc>
              </a:pPr>
              <a:r>
                <a:rPr lang="zh-CN" altLang="en-US" sz="1000" dirty="0">
                  <a:solidFill>
                    <a:schemeClr val="bg1">
                      <a:lumMod val="50000"/>
                    </a:schemeClr>
                  </a:solidFill>
                  <a:latin typeface="Century Gothic"/>
                  <a:ea typeface="微软雅黑"/>
                </a:rPr>
                <a:t>标题数字等都可以通过点击和重新输入进行更改，顶部“开始”面板中可以对字体、字号、颜色、行距等进行修改。建议正文</a:t>
              </a:r>
              <a:r>
                <a:rPr lang="en-US" altLang="zh-CN" sz="1000" dirty="0">
                  <a:solidFill>
                    <a:schemeClr val="bg1">
                      <a:lumMod val="50000"/>
                    </a:schemeClr>
                  </a:solidFill>
                  <a:latin typeface="Century Gothic"/>
                  <a:ea typeface="微软雅黑"/>
                </a:rPr>
                <a:t>10</a:t>
              </a:r>
              <a:r>
                <a:rPr lang="zh-CN" altLang="en-US" sz="1000" dirty="0">
                  <a:solidFill>
                    <a:schemeClr val="bg1">
                      <a:lumMod val="50000"/>
                    </a:schemeClr>
                  </a:solidFill>
                  <a:latin typeface="Century Gothic"/>
                  <a:ea typeface="微软雅黑"/>
                </a:rPr>
                <a:t>号字，</a:t>
              </a:r>
              <a:r>
                <a:rPr lang="en-US" altLang="zh-CN" sz="1000" dirty="0">
                  <a:solidFill>
                    <a:schemeClr val="bg1">
                      <a:lumMod val="50000"/>
                    </a:schemeClr>
                  </a:solidFill>
                  <a:latin typeface="Century Gothic"/>
                  <a:ea typeface="微软雅黑"/>
                </a:rPr>
                <a:t>1.3</a:t>
              </a:r>
              <a:r>
                <a:rPr lang="zh-CN" altLang="en-US" sz="1000" dirty="0">
                  <a:solidFill>
                    <a:schemeClr val="bg1">
                      <a:lumMod val="50000"/>
                    </a:schemeClr>
                  </a:solidFill>
                  <a:latin typeface="Century Gothic"/>
                  <a:ea typeface="微软雅黑"/>
                </a:rPr>
                <a:t>倍字间距。</a:t>
              </a:r>
            </a:p>
          </p:txBody>
        </p:sp>
        <p:sp>
          <p:nvSpPr>
            <p:cNvPr id="9" name="椭圆 8">
              <a:extLst>
                <a:ext uri="{FF2B5EF4-FFF2-40B4-BE49-F238E27FC236}">
                  <a16:creationId xmlns:a16="http://schemas.microsoft.com/office/drawing/2014/main" id="{335E6217-53A8-45D7-BFE6-693844DB7A87}"/>
                </a:ext>
              </a:extLst>
            </p:cNvPr>
            <p:cNvSpPr/>
            <p:nvPr/>
          </p:nvSpPr>
          <p:spPr>
            <a:xfrm>
              <a:off x="484796" y="2897759"/>
              <a:ext cx="349697" cy="349697"/>
            </a:xfrm>
            <a:prstGeom prst="ellipse">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rPr>
                <a:t>1</a:t>
              </a:r>
              <a:endParaRPr lang="zh-CN" altLang="en-US" sz="1400" b="1" dirty="0">
                <a:solidFill>
                  <a:schemeClr val="bg1"/>
                </a:solidFill>
              </a:endParaRPr>
            </a:p>
          </p:txBody>
        </p:sp>
        <p:sp>
          <p:nvSpPr>
            <p:cNvPr id="10" name="文本框 11">
              <a:extLst>
                <a:ext uri="{FF2B5EF4-FFF2-40B4-BE49-F238E27FC236}">
                  <a16:creationId xmlns:a16="http://schemas.microsoft.com/office/drawing/2014/main" id="{29340EFD-753D-4E0D-B7B8-E63D9A2BA75A}"/>
                </a:ext>
              </a:extLst>
            </p:cNvPr>
            <p:cNvSpPr txBox="1"/>
            <p:nvPr/>
          </p:nvSpPr>
          <p:spPr>
            <a:xfrm>
              <a:off x="876581" y="2849681"/>
              <a:ext cx="1372328" cy="393886"/>
            </a:xfrm>
            <a:prstGeom prst="rect">
              <a:avLst/>
            </a:prstGeom>
            <a:noFill/>
          </p:spPr>
          <p:txBody>
            <a:bodyPr wrap="none" rtlCol="0">
              <a:spAutoFit/>
            </a:bodyPr>
            <a:lstStyle/>
            <a:p>
              <a:r>
                <a:rPr lang="en-US" altLang="zh-CN" sz="2800" b="1" dirty="0">
                  <a:solidFill>
                    <a:schemeClr val="bg1">
                      <a:lumMod val="50000"/>
                    </a:schemeClr>
                  </a:solidFill>
                </a:rPr>
                <a:t>TITLE</a:t>
              </a:r>
              <a:r>
                <a:rPr lang="zh-CN" altLang="en-US" sz="2800" b="1" dirty="0">
                  <a:solidFill>
                    <a:schemeClr val="bg1">
                      <a:lumMod val="50000"/>
                    </a:schemeClr>
                  </a:solidFill>
                </a:rPr>
                <a:t> </a:t>
              </a:r>
              <a:r>
                <a:rPr lang="en-US" altLang="zh-CN" sz="2800" b="1" dirty="0">
                  <a:solidFill>
                    <a:schemeClr val="bg1">
                      <a:lumMod val="50000"/>
                    </a:schemeClr>
                  </a:solidFill>
                </a:rPr>
                <a:t>HERE</a:t>
              </a:r>
              <a:endParaRPr lang="zh-CN" altLang="en-US" sz="2800" b="1" dirty="0">
                <a:solidFill>
                  <a:schemeClr val="bg1">
                    <a:lumMod val="50000"/>
                  </a:schemeClr>
                </a:solidFill>
              </a:endParaRPr>
            </a:p>
          </p:txBody>
        </p:sp>
        <p:sp>
          <p:nvSpPr>
            <p:cNvPr id="11" name="椭圆 10">
              <a:extLst>
                <a:ext uri="{FF2B5EF4-FFF2-40B4-BE49-F238E27FC236}">
                  <a16:creationId xmlns:a16="http://schemas.microsoft.com/office/drawing/2014/main" id="{8C284C05-7501-4D1D-BFEE-816B0B59802D}"/>
                </a:ext>
              </a:extLst>
            </p:cNvPr>
            <p:cNvSpPr/>
            <p:nvPr/>
          </p:nvSpPr>
          <p:spPr>
            <a:xfrm>
              <a:off x="3472694" y="2897759"/>
              <a:ext cx="349697" cy="349697"/>
            </a:xfrm>
            <a:prstGeom prst="ellipse">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rPr>
                <a:t>2</a:t>
              </a:r>
              <a:endParaRPr lang="zh-CN" altLang="en-US" sz="1400" b="1" dirty="0">
                <a:solidFill>
                  <a:schemeClr val="bg1"/>
                </a:solidFill>
              </a:endParaRPr>
            </a:p>
          </p:txBody>
        </p:sp>
        <p:sp>
          <p:nvSpPr>
            <p:cNvPr id="12" name="文本框 13">
              <a:extLst>
                <a:ext uri="{FF2B5EF4-FFF2-40B4-BE49-F238E27FC236}">
                  <a16:creationId xmlns:a16="http://schemas.microsoft.com/office/drawing/2014/main" id="{16652B86-5C5B-43A5-A905-16F53ABDDE6C}"/>
                </a:ext>
              </a:extLst>
            </p:cNvPr>
            <p:cNvSpPr txBox="1"/>
            <p:nvPr/>
          </p:nvSpPr>
          <p:spPr>
            <a:xfrm>
              <a:off x="3864480" y="2849681"/>
              <a:ext cx="1372328" cy="393886"/>
            </a:xfrm>
            <a:prstGeom prst="rect">
              <a:avLst/>
            </a:prstGeom>
            <a:noFill/>
          </p:spPr>
          <p:txBody>
            <a:bodyPr wrap="none" rtlCol="0">
              <a:spAutoFit/>
            </a:bodyPr>
            <a:lstStyle/>
            <a:p>
              <a:r>
                <a:rPr lang="en-US" altLang="zh-CN" sz="2800" b="1" dirty="0">
                  <a:solidFill>
                    <a:schemeClr val="bg1">
                      <a:lumMod val="50000"/>
                    </a:schemeClr>
                  </a:solidFill>
                </a:rPr>
                <a:t>TITLE</a:t>
              </a:r>
              <a:r>
                <a:rPr lang="zh-CN" altLang="en-US" sz="2800" b="1" dirty="0">
                  <a:solidFill>
                    <a:schemeClr val="bg1">
                      <a:lumMod val="50000"/>
                    </a:schemeClr>
                  </a:solidFill>
                </a:rPr>
                <a:t> </a:t>
              </a:r>
              <a:r>
                <a:rPr lang="en-US" altLang="zh-CN" sz="2800" b="1" dirty="0">
                  <a:solidFill>
                    <a:schemeClr val="bg1">
                      <a:lumMod val="50000"/>
                    </a:schemeClr>
                  </a:solidFill>
                </a:rPr>
                <a:t>HERE</a:t>
              </a:r>
              <a:endParaRPr lang="zh-CN" altLang="en-US" sz="2800" b="1" dirty="0">
                <a:solidFill>
                  <a:schemeClr val="bg1">
                    <a:lumMod val="50000"/>
                  </a:schemeClr>
                </a:solidFill>
              </a:endParaRPr>
            </a:p>
          </p:txBody>
        </p:sp>
        <p:sp>
          <p:nvSpPr>
            <p:cNvPr id="13" name="椭圆 12">
              <a:extLst>
                <a:ext uri="{FF2B5EF4-FFF2-40B4-BE49-F238E27FC236}">
                  <a16:creationId xmlns:a16="http://schemas.microsoft.com/office/drawing/2014/main" id="{CA54A640-1F20-4932-BA6D-9BE98D92832E}"/>
                </a:ext>
              </a:extLst>
            </p:cNvPr>
            <p:cNvSpPr/>
            <p:nvPr/>
          </p:nvSpPr>
          <p:spPr>
            <a:xfrm>
              <a:off x="6402611" y="2897759"/>
              <a:ext cx="349697" cy="349697"/>
            </a:xfrm>
            <a:prstGeom prst="ellipse">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rPr>
                <a:t>3</a:t>
              </a:r>
              <a:endParaRPr lang="zh-CN" altLang="en-US" sz="1400" b="1" dirty="0">
                <a:solidFill>
                  <a:schemeClr val="bg1"/>
                </a:solidFill>
              </a:endParaRPr>
            </a:p>
          </p:txBody>
        </p:sp>
        <p:sp>
          <p:nvSpPr>
            <p:cNvPr id="14" name="文本框 15">
              <a:extLst>
                <a:ext uri="{FF2B5EF4-FFF2-40B4-BE49-F238E27FC236}">
                  <a16:creationId xmlns:a16="http://schemas.microsoft.com/office/drawing/2014/main" id="{557CAB96-5704-4E5B-83E3-4A01C033A1EB}"/>
                </a:ext>
              </a:extLst>
            </p:cNvPr>
            <p:cNvSpPr txBox="1"/>
            <p:nvPr/>
          </p:nvSpPr>
          <p:spPr>
            <a:xfrm>
              <a:off x="6794397" y="2849681"/>
              <a:ext cx="1372328" cy="393886"/>
            </a:xfrm>
            <a:prstGeom prst="rect">
              <a:avLst/>
            </a:prstGeom>
            <a:noFill/>
          </p:spPr>
          <p:txBody>
            <a:bodyPr wrap="none" rtlCol="0">
              <a:spAutoFit/>
            </a:bodyPr>
            <a:lstStyle/>
            <a:p>
              <a:r>
                <a:rPr lang="en-US" altLang="zh-CN" sz="2800" b="1" dirty="0">
                  <a:solidFill>
                    <a:schemeClr val="bg1">
                      <a:lumMod val="50000"/>
                    </a:schemeClr>
                  </a:solidFill>
                </a:rPr>
                <a:t>TITLE</a:t>
              </a:r>
              <a:r>
                <a:rPr lang="zh-CN" altLang="en-US" sz="2800" b="1" dirty="0">
                  <a:solidFill>
                    <a:schemeClr val="bg1">
                      <a:lumMod val="50000"/>
                    </a:schemeClr>
                  </a:solidFill>
                </a:rPr>
                <a:t> </a:t>
              </a:r>
              <a:r>
                <a:rPr lang="en-US" altLang="zh-CN" sz="2800" b="1" dirty="0">
                  <a:solidFill>
                    <a:schemeClr val="bg1">
                      <a:lumMod val="50000"/>
                    </a:schemeClr>
                  </a:solidFill>
                </a:rPr>
                <a:t>HERE</a:t>
              </a:r>
              <a:endParaRPr lang="zh-CN" altLang="en-US" sz="2800" b="1" dirty="0">
                <a:solidFill>
                  <a:schemeClr val="bg1">
                    <a:lumMod val="50000"/>
                  </a:schemeClr>
                </a:solidFill>
              </a:endParaRPr>
            </a:p>
          </p:txBody>
        </p:sp>
        <p:sp>
          <p:nvSpPr>
            <p:cNvPr id="15" name="矩形 14">
              <a:extLst>
                <a:ext uri="{FF2B5EF4-FFF2-40B4-BE49-F238E27FC236}">
                  <a16:creationId xmlns:a16="http://schemas.microsoft.com/office/drawing/2014/main" id="{F61D7B1B-541C-44BA-B6B1-9DD85DF0B825}"/>
                </a:ext>
              </a:extLst>
            </p:cNvPr>
            <p:cNvSpPr/>
            <p:nvPr/>
          </p:nvSpPr>
          <p:spPr>
            <a:xfrm>
              <a:off x="6344630" y="3469038"/>
              <a:ext cx="2275977" cy="521320"/>
            </a:xfrm>
            <a:prstGeom prst="rect">
              <a:avLst/>
            </a:prstGeom>
          </p:spPr>
          <p:txBody>
            <a:bodyPr wrap="square">
              <a:spAutoFit/>
            </a:bodyPr>
            <a:lstStyle/>
            <a:p>
              <a:pPr lvl="0" defTabSz="457200">
                <a:lnSpc>
                  <a:spcPct val="130000"/>
                </a:lnSpc>
              </a:pPr>
              <a:r>
                <a:rPr lang="zh-CN" altLang="en-US" sz="1000" dirty="0">
                  <a:solidFill>
                    <a:schemeClr val="bg1">
                      <a:lumMod val="50000"/>
                    </a:schemeClr>
                  </a:solidFill>
                  <a:latin typeface="Century Gothic"/>
                  <a:ea typeface="微软雅黑"/>
                </a:rPr>
                <a:t>标题数字等都可以通过点击和重新输入进行更改，顶部“开始”面板中可以对字体、字号、颜色、行距等进行修改。建议正文</a:t>
              </a:r>
              <a:r>
                <a:rPr lang="en-US" altLang="zh-CN" sz="1000" dirty="0">
                  <a:solidFill>
                    <a:schemeClr val="bg1">
                      <a:lumMod val="50000"/>
                    </a:schemeClr>
                  </a:solidFill>
                  <a:latin typeface="Century Gothic"/>
                  <a:ea typeface="微软雅黑"/>
                </a:rPr>
                <a:t>10</a:t>
              </a:r>
              <a:r>
                <a:rPr lang="zh-CN" altLang="en-US" sz="1000" dirty="0">
                  <a:solidFill>
                    <a:schemeClr val="bg1">
                      <a:lumMod val="50000"/>
                    </a:schemeClr>
                  </a:solidFill>
                  <a:latin typeface="Century Gothic"/>
                  <a:ea typeface="微软雅黑"/>
                </a:rPr>
                <a:t>号字，</a:t>
              </a:r>
              <a:r>
                <a:rPr lang="en-US" altLang="zh-CN" sz="1000" dirty="0">
                  <a:solidFill>
                    <a:schemeClr val="bg1">
                      <a:lumMod val="50000"/>
                    </a:schemeClr>
                  </a:solidFill>
                  <a:latin typeface="Century Gothic"/>
                  <a:ea typeface="微软雅黑"/>
                </a:rPr>
                <a:t>1.3</a:t>
              </a:r>
              <a:r>
                <a:rPr lang="zh-CN" altLang="en-US" sz="1000" dirty="0">
                  <a:solidFill>
                    <a:schemeClr val="bg1">
                      <a:lumMod val="50000"/>
                    </a:schemeClr>
                  </a:solidFill>
                  <a:latin typeface="Century Gothic"/>
                  <a:ea typeface="微软雅黑"/>
                </a:rPr>
                <a:t>倍字间距。</a:t>
              </a:r>
            </a:p>
          </p:txBody>
        </p:sp>
        <p:sp>
          <p:nvSpPr>
            <p:cNvPr id="16" name="矩形 15">
              <a:extLst>
                <a:ext uri="{FF2B5EF4-FFF2-40B4-BE49-F238E27FC236}">
                  <a16:creationId xmlns:a16="http://schemas.microsoft.com/office/drawing/2014/main" id="{908C0BF7-07E5-4908-BE9A-E3DBD0D9FF4D}"/>
                </a:ext>
              </a:extLst>
            </p:cNvPr>
            <p:cNvSpPr/>
            <p:nvPr/>
          </p:nvSpPr>
          <p:spPr>
            <a:xfrm>
              <a:off x="484796" y="1333806"/>
              <a:ext cx="2271103" cy="1231263"/>
            </a:xfrm>
            <a:prstGeom prst="rect">
              <a:avLst/>
            </a:prstGeom>
            <a:solidFill>
              <a:srgbClr val="47BC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600">
                <a:solidFill>
                  <a:schemeClr val="bg1">
                    <a:lumMod val="50000"/>
                  </a:schemeClr>
                </a:solidFill>
              </a:endParaRPr>
            </a:p>
          </p:txBody>
        </p:sp>
        <p:sp>
          <p:nvSpPr>
            <p:cNvPr id="17" name="矩形 16">
              <a:extLst>
                <a:ext uri="{FF2B5EF4-FFF2-40B4-BE49-F238E27FC236}">
                  <a16:creationId xmlns:a16="http://schemas.microsoft.com/office/drawing/2014/main" id="{2AEF1EB7-5AA9-4380-A5F2-17E8869A60B7}"/>
                </a:ext>
              </a:extLst>
            </p:cNvPr>
            <p:cNvSpPr/>
            <p:nvPr/>
          </p:nvSpPr>
          <p:spPr>
            <a:xfrm>
              <a:off x="3472694" y="1333806"/>
              <a:ext cx="2271103" cy="1231263"/>
            </a:xfrm>
            <a:prstGeom prst="rect">
              <a:avLst/>
            </a:prstGeom>
            <a:solidFill>
              <a:srgbClr val="E63A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600">
                <a:solidFill>
                  <a:schemeClr val="bg1">
                    <a:lumMod val="50000"/>
                  </a:schemeClr>
                </a:solidFill>
              </a:endParaRPr>
            </a:p>
          </p:txBody>
        </p:sp>
        <p:sp>
          <p:nvSpPr>
            <p:cNvPr id="18" name="矩形 17">
              <a:extLst>
                <a:ext uri="{FF2B5EF4-FFF2-40B4-BE49-F238E27FC236}">
                  <a16:creationId xmlns:a16="http://schemas.microsoft.com/office/drawing/2014/main" id="{630CEF73-34D1-4FE0-B011-CFFC49F709F8}"/>
                </a:ext>
              </a:extLst>
            </p:cNvPr>
            <p:cNvSpPr/>
            <p:nvPr/>
          </p:nvSpPr>
          <p:spPr>
            <a:xfrm>
              <a:off x="6402611" y="1333806"/>
              <a:ext cx="2271103" cy="1231263"/>
            </a:xfrm>
            <a:prstGeom prst="rect">
              <a:avLst/>
            </a:prstGeom>
            <a:solidFill>
              <a:srgbClr val="47BC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600">
                <a:solidFill>
                  <a:schemeClr val="bg1">
                    <a:lumMod val="50000"/>
                  </a:schemeClr>
                </a:solidFill>
              </a:endParaRPr>
            </a:p>
          </p:txBody>
        </p:sp>
      </p:grpSp>
    </p:spTree>
    <p:extLst>
      <p:ext uri="{BB962C8B-B14F-4D97-AF65-F5344CB8AC3E}">
        <p14:creationId xmlns:p14="http://schemas.microsoft.com/office/powerpoint/2010/main" val="398538648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84ABF50C-B9FC-4ED0-A6BD-44A175E8203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240"/>
            <a:ext cx="12190413" cy="6857107"/>
          </a:xfrm>
          <a:prstGeom prst="rect">
            <a:avLst/>
          </a:prstGeom>
          <a:solidFill>
            <a:srgbClr val="E63A90"/>
          </a:solidFill>
        </p:spPr>
      </p:pic>
      <p:grpSp>
        <p:nvGrpSpPr>
          <p:cNvPr id="24" name="组合 23">
            <a:extLst>
              <a:ext uri="{FF2B5EF4-FFF2-40B4-BE49-F238E27FC236}">
                <a16:creationId xmlns:a16="http://schemas.microsoft.com/office/drawing/2014/main" id="{270B1C48-DEC3-4CA3-965D-A46BBAE95AF3}"/>
              </a:ext>
            </a:extLst>
          </p:cNvPr>
          <p:cNvGrpSpPr/>
          <p:nvPr/>
        </p:nvGrpSpPr>
        <p:grpSpPr>
          <a:xfrm flipH="1">
            <a:off x="4117021" y="1616907"/>
            <a:ext cx="1898326" cy="3517489"/>
            <a:chOff x="4383047" y="1309664"/>
            <a:chExt cx="1888896" cy="3517489"/>
          </a:xfrm>
          <a:effectLst>
            <a:outerShdw blurRad="25400" dist="38100" dir="7080000" algn="ctr" rotWithShape="0">
              <a:srgbClr val="000000">
                <a:alpha val="0"/>
              </a:srgbClr>
            </a:outerShdw>
          </a:effectLst>
        </p:grpSpPr>
        <p:grpSp>
          <p:nvGrpSpPr>
            <p:cNvPr id="25" name="组合 24">
              <a:extLst>
                <a:ext uri="{FF2B5EF4-FFF2-40B4-BE49-F238E27FC236}">
                  <a16:creationId xmlns:a16="http://schemas.microsoft.com/office/drawing/2014/main" id="{C110E970-DE57-4B7A-A11E-71CA0750D3ED}"/>
                </a:ext>
              </a:extLst>
            </p:cNvPr>
            <p:cNvGrpSpPr/>
            <p:nvPr/>
          </p:nvGrpSpPr>
          <p:grpSpPr>
            <a:xfrm>
              <a:off x="4383047" y="1309664"/>
              <a:ext cx="1888896" cy="3517489"/>
              <a:chOff x="4383047" y="1309664"/>
              <a:chExt cx="1888896" cy="3517489"/>
            </a:xfrm>
          </p:grpSpPr>
          <p:sp>
            <p:nvSpPr>
              <p:cNvPr id="27" name="18">
                <a:extLst>
                  <a:ext uri="{FF2B5EF4-FFF2-40B4-BE49-F238E27FC236}">
                    <a16:creationId xmlns:a16="http://schemas.microsoft.com/office/drawing/2014/main" id="{F914894A-AD82-461E-A5B1-69CC5BEBFB3A}"/>
                  </a:ext>
                </a:extLst>
              </p:cNvPr>
              <p:cNvSpPr>
                <a:spLocks noChangeArrowheads="1"/>
              </p:cNvSpPr>
              <p:nvPr>
                <p:custDataLst>
                  <p:tags r:id="rId4"/>
                </p:custDataLst>
              </p:nvPr>
            </p:nvSpPr>
            <p:spPr bwMode="auto">
              <a:xfrm>
                <a:off x="4383047" y="1309664"/>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7BC72"/>
                    </a:solidFill>
                    <a:latin typeface="方正细谭黑简体" panose="02000000000000000000" pitchFamily="2" charset="-122"/>
                    <a:ea typeface="方正细谭黑简体" panose="02000000000000000000" pitchFamily="2" charset="-122"/>
                    <a:cs typeface="宋体" pitchFamily="2" charset="-122"/>
                  </a:rPr>
                  <a:t>谢</a:t>
                </a:r>
                <a:endParaRPr lang="en-US" altLang="zh-CN" sz="96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sp>
            <p:nvSpPr>
              <p:cNvPr id="28" name="18">
                <a:extLst>
                  <a:ext uri="{FF2B5EF4-FFF2-40B4-BE49-F238E27FC236}">
                    <a16:creationId xmlns:a16="http://schemas.microsoft.com/office/drawing/2014/main" id="{B1308DF2-E1BA-4CA1-AC89-F510068D0AF9}"/>
                  </a:ext>
                </a:extLst>
              </p:cNvPr>
              <p:cNvSpPr>
                <a:spLocks noChangeArrowheads="1"/>
              </p:cNvSpPr>
              <p:nvPr>
                <p:custDataLst>
                  <p:tags r:id="rId5"/>
                </p:custDataLst>
              </p:nvPr>
            </p:nvSpPr>
            <p:spPr bwMode="auto">
              <a:xfrm>
                <a:off x="4915839" y="2379836"/>
                <a:ext cx="1180022" cy="1107996"/>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7200" dirty="0">
                    <a:solidFill>
                      <a:srgbClr val="47BC72"/>
                    </a:solidFill>
                    <a:latin typeface="方正细谭黑简体" panose="02000000000000000000" pitchFamily="2" charset="-122"/>
                    <a:ea typeface="方正细谭黑简体" panose="02000000000000000000" pitchFamily="2" charset="-122"/>
                    <a:cs typeface="宋体" pitchFamily="2" charset="-122"/>
                  </a:rPr>
                  <a:t>谢</a:t>
                </a:r>
                <a:endParaRPr lang="en-US" altLang="zh-CN" sz="72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sp>
            <p:nvSpPr>
              <p:cNvPr id="29" name="18">
                <a:extLst>
                  <a:ext uri="{FF2B5EF4-FFF2-40B4-BE49-F238E27FC236}">
                    <a16:creationId xmlns:a16="http://schemas.microsoft.com/office/drawing/2014/main" id="{B9F46256-503D-4C1C-8613-9A0FB434094F}"/>
                  </a:ext>
                </a:extLst>
              </p:cNvPr>
              <p:cNvSpPr>
                <a:spLocks noChangeArrowheads="1"/>
              </p:cNvSpPr>
              <p:nvPr>
                <p:custDataLst>
                  <p:tags r:id="rId6"/>
                </p:custDataLst>
              </p:nvPr>
            </p:nvSpPr>
            <p:spPr bwMode="auto">
              <a:xfrm>
                <a:off x="4508784" y="3145668"/>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47BC72"/>
                    </a:solidFill>
                    <a:latin typeface="方正细谭黑简体" panose="02000000000000000000" pitchFamily="2" charset="-122"/>
                    <a:ea typeface="方正细谭黑简体" panose="02000000000000000000" pitchFamily="2" charset="-122"/>
                    <a:cs typeface="宋体" pitchFamily="2" charset="-122"/>
                  </a:rPr>
                  <a:t>观</a:t>
                </a:r>
                <a:endParaRPr lang="en-US" altLang="zh-CN" sz="72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sp>
            <p:nvSpPr>
              <p:cNvPr id="30" name="18">
                <a:extLst>
                  <a:ext uri="{FF2B5EF4-FFF2-40B4-BE49-F238E27FC236}">
                    <a16:creationId xmlns:a16="http://schemas.microsoft.com/office/drawing/2014/main" id="{755A58E9-227F-4C4F-AF52-11ED5D346E3B}"/>
                  </a:ext>
                </a:extLst>
              </p:cNvPr>
              <p:cNvSpPr>
                <a:spLocks noChangeArrowheads="1"/>
              </p:cNvSpPr>
              <p:nvPr>
                <p:custDataLst>
                  <p:tags r:id="rId7"/>
                </p:custDataLst>
              </p:nvPr>
            </p:nvSpPr>
            <p:spPr bwMode="auto">
              <a:xfrm>
                <a:off x="5091921" y="3719157"/>
                <a:ext cx="1180022" cy="1107996"/>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7200" dirty="0">
                    <a:solidFill>
                      <a:srgbClr val="47BC72"/>
                    </a:solidFill>
                    <a:latin typeface="方正细谭黑简体" panose="02000000000000000000" pitchFamily="2" charset="-122"/>
                    <a:ea typeface="方正细谭黑简体" panose="02000000000000000000" pitchFamily="2" charset="-122"/>
                    <a:cs typeface="宋体" pitchFamily="2" charset="-122"/>
                  </a:rPr>
                  <a:t>看</a:t>
                </a:r>
                <a:endParaRPr lang="en-US" altLang="zh-CN" sz="7200" dirty="0">
                  <a:solidFill>
                    <a:srgbClr val="47BC72"/>
                  </a:solidFill>
                  <a:latin typeface="方正细谭黑简体" panose="02000000000000000000" pitchFamily="2" charset="-122"/>
                  <a:ea typeface="方正细谭黑简体" panose="02000000000000000000" pitchFamily="2" charset="-122"/>
                  <a:cs typeface="宋体" pitchFamily="2" charset="-122"/>
                </a:endParaRPr>
              </a:p>
            </p:txBody>
          </p:sp>
        </p:grpSp>
        <p:sp>
          <p:nvSpPr>
            <p:cNvPr id="26" name="18">
              <a:extLst>
                <a:ext uri="{FF2B5EF4-FFF2-40B4-BE49-F238E27FC236}">
                  <a16:creationId xmlns:a16="http://schemas.microsoft.com/office/drawing/2014/main" id="{EC25BC6B-8780-45E4-9634-AFAD53CF9D27}"/>
                </a:ext>
              </a:extLst>
            </p:cNvPr>
            <p:cNvSpPr>
              <a:spLocks noChangeArrowheads="1"/>
            </p:cNvSpPr>
            <p:nvPr>
              <p:custDataLst>
                <p:tags r:id="rId3"/>
              </p:custDataLst>
            </p:nvPr>
          </p:nvSpPr>
          <p:spPr bwMode="auto">
            <a:xfrm>
              <a:off x="5584032" y="1463049"/>
              <a:ext cx="367497" cy="115116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400" b="1" dirty="0">
                  <a:solidFill>
                    <a:srgbClr val="47BC72"/>
                  </a:solidFill>
                  <a:latin typeface="方正细谭黑简体" panose="02000000000000000000" pitchFamily="2" charset="-122"/>
                  <a:ea typeface="方正细谭黑简体" panose="02000000000000000000" pitchFamily="2" charset="-122"/>
                  <a:cs typeface="宋体" pitchFamily="2" charset="-122"/>
                </a:rPr>
                <a:t>REPORT</a:t>
              </a:r>
            </a:p>
          </p:txBody>
        </p:sp>
      </p:grpSp>
      <p:grpSp>
        <p:nvGrpSpPr>
          <p:cNvPr id="31" name="组合 30">
            <a:extLst>
              <a:ext uri="{FF2B5EF4-FFF2-40B4-BE49-F238E27FC236}">
                <a16:creationId xmlns:a16="http://schemas.microsoft.com/office/drawing/2014/main" id="{F415AD55-023B-401B-A53A-781CBA88B314}"/>
              </a:ext>
            </a:extLst>
          </p:cNvPr>
          <p:cNvGrpSpPr/>
          <p:nvPr/>
        </p:nvGrpSpPr>
        <p:grpSpPr>
          <a:xfrm>
            <a:off x="6371337" y="1876406"/>
            <a:ext cx="1449132" cy="3895393"/>
            <a:chOff x="6576060" y="1798320"/>
            <a:chExt cx="1449132" cy="3895393"/>
          </a:xfrm>
        </p:grpSpPr>
        <p:grpSp>
          <p:nvGrpSpPr>
            <p:cNvPr id="32" name="组合 31">
              <a:extLst>
                <a:ext uri="{FF2B5EF4-FFF2-40B4-BE49-F238E27FC236}">
                  <a16:creationId xmlns:a16="http://schemas.microsoft.com/office/drawing/2014/main" id="{CE34E33F-8A0F-4FA9-835B-620ECDF82F00}"/>
                </a:ext>
              </a:extLst>
            </p:cNvPr>
            <p:cNvGrpSpPr/>
            <p:nvPr/>
          </p:nvGrpSpPr>
          <p:grpSpPr>
            <a:xfrm>
              <a:off x="6576060" y="1798320"/>
              <a:ext cx="396240" cy="2302322"/>
              <a:chOff x="6576060" y="1798320"/>
              <a:chExt cx="396240" cy="2302322"/>
            </a:xfrm>
          </p:grpSpPr>
          <p:sp>
            <p:nvSpPr>
              <p:cNvPr id="34" name="矩形 33">
                <a:extLst>
                  <a:ext uri="{FF2B5EF4-FFF2-40B4-BE49-F238E27FC236}">
                    <a16:creationId xmlns:a16="http://schemas.microsoft.com/office/drawing/2014/main" id="{800D0523-ED1E-4C74-8849-4978D5EF7FBF}"/>
                  </a:ext>
                </a:extLst>
              </p:cNvPr>
              <p:cNvSpPr/>
              <p:nvPr/>
            </p:nvSpPr>
            <p:spPr>
              <a:xfrm>
                <a:off x="6576060" y="1798320"/>
                <a:ext cx="396240" cy="2302322"/>
              </a:xfrm>
              <a:prstGeom prst="rect">
                <a:avLst/>
              </a:prstGeom>
              <a:solidFill>
                <a:srgbClr val="E63A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7BC72"/>
                  </a:solidFill>
                </a:endParaRPr>
              </a:p>
            </p:txBody>
          </p:sp>
          <p:sp>
            <p:nvSpPr>
              <p:cNvPr id="35" name="18">
                <a:extLst>
                  <a:ext uri="{FF2B5EF4-FFF2-40B4-BE49-F238E27FC236}">
                    <a16:creationId xmlns:a16="http://schemas.microsoft.com/office/drawing/2014/main" id="{153F9C35-CBBF-4BA9-9431-2C2803C10CCA}"/>
                  </a:ext>
                </a:extLst>
              </p:cNvPr>
              <p:cNvSpPr>
                <a:spLocks noChangeArrowheads="1"/>
              </p:cNvSpPr>
              <p:nvPr>
                <p:custDataLst>
                  <p:tags r:id="rId2"/>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方正细谭黑简体" panose="02000000000000000000" pitchFamily="2" charset="-122"/>
                    <a:ea typeface="方正细谭黑简体" panose="02000000000000000000" pitchFamily="2" charset="-122"/>
                    <a:cs typeface="宋体" pitchFamily="2" charset="-122"/>
                  </a:rPr>
                  <a:t>企业公司商务通用模板</a:t>
                </a:r>
                <a:endParaRPr lang="en-US" altLang="zh-CN" sz="1700" dirty="0">
                  <a:solidFill>
                    <a:schemeClr val="bg1"/>
                  </a:solidFill>
                  <a:latin typeface="方正细谭黑简体" panose="02000000000000000000" pitchFamily="2" charset="-122"/>
                  <a:ea typeface="方正细谭黑简体" panose="02000000000000000000" pitchFamily="2" charset="-122"/>
                  <a:cs typeface="宋体" pitchFamily="2" charset="-122"/>
                </a:endParaRPr>
              </a:p>
            </p:txBody>
          </p:sp>
        </p:grpSp>
        <p:sp>
          <p:nvSpPr>
            <p:cNvPr id="33" name="18">
              <a:extLst>
                <a:ext uri="{FF2B5EF4-FFF2-40B4-BE49-F238E27FC236}">
                  <a16:creationId xmlns:a16="http://schemas.microsoft.com/office/drawing/2014/main" id="{A8A7D0C3-471D-4103-A2E1-7F4035CE37A5}"/>
                </a:ext>
              </a:extLst>
            </p:cNvPr>
            <p:cNvSpPr>
              <a:spLocks noChangeArrowheads="1"/>
            </p:cNvSpPr>
            <p:nvPr>
              <p:custDataLst>
                <p:tags r:id="rId1"/>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我们热爱音乐 </a:t>
              </a:r>
              <a:r>
                <a:rPr lang="en-US" altLang="zh-CN" sz="1400" dirty="0">
                  <a:solidFill>
                    <a:srgbClr val="47BC72"/>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关注娱乐 </a:t>
              </a:r>
              <a:r>
                <a:rPr lang="en-US" altLang="zh-CN" sz="1400" dirty="0">
                  <a:solidFill>
                    <a:srgbClr val="47BC72"/>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钟爱设计，</a:t>
              </a:r>
            </a:p>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我们用更专业、更专注，</a:t>
              </a:r>
            </a:p>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夏天热力邀请你各我们一起，</a:t>
              </a:r>
            </a:p>
            <a:p>
              <a:pPr fontAlgn="base">
                <a:spcBef>
                  <a:spcPct val="0"/>
                </a:spcBef>
                <a:spcAft>
                  <a:spcPct val="0"/>
                </a:spcAft>
              </a:pPr>
              <a:r>
                <a:rPr lang="zh-CN" altLang="en-US" sz="1400" dirty="0">
                  <a:solidFill>
                    <a:srgbClr val="47BC72"/>
                  </a:solidFill>
                  <a:latin typeface="幼圆" panose="02010509060101010101" pitchFamily="49" charset="-122"/>
                  <a:ea typeface="幼圆" panose="02010509060101010101" pitchFamily="49" charset="-122"/>
                  <a:cs typeface="宋体" pitchFamily="2" charset="-122"/>
                </a:rPr>
                <a:t>缔造感官世界中独一无二的完美设计</a:t>
              </a:r>
              <a:r>
                <a:rPr lang="en-US" altLang="zh-CN" sz="1400" dirty="0">
                  <a:solidFill>
                    <a:srgbClr val="47BC72"/>
                  </a:solidFill>
                  <a:latin typeface="幼圆" panose="02010509060101010101" pitchFamily="49" charset="-122"/>
                  <a:ea typeface="幼圆" panose="02010509060101010101" pitchFamily="49" charset="-122"/>
                  <a:cs typeface="宋体" pitchFamily="2" charset="-122"/>
                </a:rPr>
                <a:t>……</a:t>
              </a:r>
            </a:p>
          </p:txBody>
        </p:sp>
      </p:grpSp>
      <p:sp>
        <p:nvSpPr>
          <p:cNvPr id="36" name="矩形 35">
            <a:extLst>
              <a:ext uri="{FF2B5EF4-FFF2-40B4-BE49-F238E27FC236}">
                <a16:creationId xmlns:a16="http://schemas.microsoft.com/office/drawing/2014/main" id="{D95CA7D3-CF4B-4F5A-90EA-9D2F00A1C98A}"/>
              </a:ext>
            </a:extLst>
          </p:cNvPr>
          <p:cNvSpPr/>
          <p:nvPr/>
        </p:nvSpPr>
        <p:spPr>
          <a:xfrm rot="10800000" flipH="1">
            <a:off x="6074969" y="1845133"/>
            <a:ext cx="45719" cy="3119093"/>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7BC72"/>
              </a:solidFill>
            </a:endParaRPr>
          </a:p>
        </p:txBody>
      </p:sp>
      <p:grpSp>
        <p:nvGrpSpPr>
          <p:cNvPr id="37" name="组合 36">
            <a:extLst>
              <a:ext uri="{FF2B5EF4-FFF2-40B4-BE49-F238E27FC236}">
                <a16:creationId xmlns:a16="http://schemas.microsoft.com/office/drawing/2014/main" id="{8CA0475E-455D-422A-8E30-94400EE1C0C2}"/>
              </a:ext>
            </a:extLst>
          </p:cNvPr>
          <p:cNvGrpSpPr/>
          <p:nvPr/>
        </p:nvGrpSpPr>
        <p:grpSpPr>
          <a:xfrm>
            <a:off x="3619500" y="1381125"/>
            <a:ext cx="676275" cy="647700"/>
            <a:chOff x="3371850" y="1381125"/>
            <a:chExt cx="676275" cy="647700"/>
          </a:xfrm>
        </p:grpSpPr>
        <p:sp>
          <p:nvSpPr>
            <p:cNvPr id="38" name="矩形 37">
              <a:extLst>
                <a:ext uri="{FF2B5EF4-FFF2-40B4-BE49-F238E27FC236}">
                  <a16:creationId xmlns:a16="http://schemas.microsoft.com/office/drawing/2014/main" id="{1B748AEF-DEFD-431E-AECD-43C9ADA3B587}"/>
                </a:ext>
              </a:extLst>
            </p:cNvPr>
            <p:cNvSpPr/>
            <p:nvPr/>
          </p:nvSpPr>
          <p:spPr>
            <a:xfrm>
              <a:off x="3400425" y="1381125"/>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BDC13F81-AA95-4CF2-8A7A-468348B64DA3}"/>
                </a:ext>
              </a:extLst>
            </p:cNvPr>
            <p:cNvSpPr/>
            <p:nvPr/>
          </p:nvSpPr>
          <p:spPr>
            <a:xfrm rot="16200000">
              <a:off x="3076575" y="1676400"/>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a:extLst>
              <a:ext uri="{FF2B5EF4-FFF2-40B4-BE49-F238E27FC236}">
                <a16:creationId xmlns:a16="http://schemas.microsoft.com/office/drawing/2014/main" id="{EF1619BB-271A-4AE6-B175-CEC78254F099}"/>
              </a:ext>
            </a:extLst>
          </p:cNvPr>
          <p:cNvGrpSpPr/>
          <p:nvPr/>
        </p:nvGrpSpPr>
        <p:grpSpPr>
          <a:xfrm flipH="1">
            <a:off x="7872981" y="1381125"/>
            <a:ext cx="676275" cy="647700"/>
            <a:chOff x="3371850" y="1381125"/>
            <a:chExt cx="676275" cy="647700"/>
          </a:xfrm>
          <a:solidFill>
            <a:srgbClr val="E63A90"/>
          </a:solidFill>
        </p:grpSpPr>
        <p:sp>
          <p:nvSpPr>
            <p:cNvPr id="41" name="矩形 40">
              <a:extLst>
                <a:ext uri="{FF2B5EF4-FFF2-40B4-BE49-F238E27FC236}">
                  <a16:creationId xmlns:a16="http://schemas.microsoft.com/office/drawing/2014/main" id="{A27F3256-D807-4BE1-97CA-1C6F3C833FC8}"/>
                </a:ext>
              </a:extLst>
            </p:cNvPr>
            <p:cNvSpPr/>
            <p:nvPr/>
          </p:nvSpPr>
          <p:spPr>
            <a:xfrm>
              <a:off x="3400425" y="1381125"/>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F0D79AC0-4EC9-4F49-ABC8-58FC41080B0D}"/>
                </a:ext>
              </a:extLst>
            </p:cNvPr>
            <p:cNvSpPr/>
            <p:nvPr/>
          </p:nvSpPr>
          <p:spPr>
            <a:xfrm rot="16200000">
              <a:off x="3076575" y="1676400"/>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a:extLst>
              <a:ext uri="{FF2B5EF4-FFF2-40B4-BE49-F238E27FC236}">
                <a16:creationId xmlns:a16="http://schemas.microsoft.com/office/drawing/2014/main" id="{AFED29BF-9CBF-47B2-8F3F-84472ECA6EBD}"/>
              </a:ext>
            </a:extLst>
          </p:cNvPr>
          <p:cNvGrpSpPr/>
          <p:nvPr/>
        </p:nvGrpSpPr>
        <p:grpSpPr>
          <a:xfrm flipV="1">
            <a:off x="3619500" y="4639832"/>
            <a:ext cx="676275" cy="647700"/>
            <a:chOff x="3371850" y="1381125"/>
            <a:chExt cx="676275" cy="647700"/>
          </a:xfrm>
          <a:solidFill>
            <a:srgbClr val="E63A90"/>
          </a:solidFill>
        </p:grpSpPr>
        <p:sp>
          <p:nvSpPr>
            <p:cNvPr id="44" name="矩形 43">
              <a:extLst>
                <a:ext uri="{FF2B5EF4-FFF2-40B4-BE49-F238E27FC236}">
                  <a16:creationId xmlns:a16="http://schemas.microsoft.com/office/drawing/2014/main" id="{4F142236-C761-4A05-93FC-EC67960350A7}"/>
                </a:ext>
              </a:extLst>
            </p:cNvPr>
            <p:cNvSpPr/>
            <p:nvPr/>
          </p:nvSpPr>
          <p:spPr>
            <a:xfrm>
              <a:off x="3400425" y="1381125"/>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id="{17106444-2BDC-49A9-AB16-C928901F5DB0}"/>
                </a:ext>
              </a:extLst>
            </p:cNvPr>
            <p:cNvSpPr/>
            <p:nvPr/>
          </p:nvSpPr>
          <p:spPr>
            <a:xfrm rot="16200000">
              <a:off x="3076575" y="1676400"/>
              <a:ext cx="647700" cy="5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a:extLst>
              <a:ext uri="{FF2B5EF4-FFF2-40B4-BE49-F238E27FC236}">
                <a16:creationId xmlns:a16="http://schemas.microsoft.com/office/drawing/2014/main" id="{C3779D48-ED82-4D42-97B5-DDB635E19A51}"/>
              </a:ext>
            </a:extLst>
          </p:cNvPr>
          <p:cNvGrpSpPr/>
          <p:nvPr/>
        </p:nvGrpSpPr>
        <p:grpSpPr>
          <a:xfrm flipH="1" flipV="1">
            <a:off x="7872981" y="4639832"/>
            <a:ext cx="676275" cy="647700"/>
            <a:chOff x="3371850" y="1381125"/>
            <a:chExt cx="676275" cy="647700"/>
          </a:xfrm>
        </p:grpSpPr>
        <p:sp>
          <p:nvSpPr>
            <p:cNvPr id="47" name="矩形 46">
              <a:extLst>
                <a:ext uri="{FF2B5EF4-FFF2-40B4-BE49-F238E27FC236}">
                  <a16:creationId xmlns:a16="http://schemas.microsoft.com/office/drawing/2014/main" id="{AD2C9E62-3A8E-4737-B168-77D1CDED50A8}"/>
                </a:ext>
              </a:extLst>
            </p:cNvPr>
            <p:cNvSpPr/>
            <p:nvPr/>
          </p:nvSpPr>
          <p:spPr>
            <a:xfrm>
              <a:off x="3400425" y="1381125"/>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id="{016973C5-7E0E-4B5B-A853-C9A15A67EFE8}"/>
                </a:ext>
              </a:extLst>
            </p:cNvPr>
            <p:cNvSpPr/>
            <p:nvPr/>
          </p:nvSpPr>
          <p:spPr>
            <a:xfrm rot="16200000">
              <a:off x="3076575" y="1676400"/>
              <a:ext cx="647700" cy="57150"/>
            </a:xfrm>
            <a:prstGeom prst="rect">
              <a:avLst/>
            </a:prstGeom>
            <a:solidFill>
              <a:srgbClr val="47B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1000" fill="hold"/>
                                            <p:tgtEl>
                                              <p:spTgt spid="37"/>
                                            </p:tgtEl>
                                            <p:attrNameLst>
                                              <p:attrName>ppt_w</p:attrName>
                                            </p:attrNameLst>
                                          </p:cBhvr>
                                          <p:tavLst>
                                            <p:tav tm="0">
                                              <p:val>
                                                <p:fltVal val="0"/>
                                              </p:val>
                                            </p:tav>
                                            <p:tav tm="100000">
                                              <p:val>
                                                <p:strVal val="#ppt_w"/>
                                              </p:val>
                                            </p:tav>
                                          </p:tavLst>
                                        </p:anim>
                                        <p:anim calcmode="lin" valueType="num">
                                          <p:cBhvr>
                                            <p:cTn id="12" dur="1000" fill="hold"/>
                                            <p:tgtEl>
                                              <p:spTgt spid="37"/>
                                            </p:tgtEl>
                                            <p:attrNameLst>
                                              <p:attrName>ppt_h</p:attrName>
                                            </p:attrNameLst>
                                          </p:cBhvr>
                                          <p:tavLst>
                                            <p:tav tm="0">
                                              <p:val>
                                                <p:fltVal val="0"/>
                                              </p:val>
                                            </p:tav>
                                            <p:tav tm="100000">
                                              <p:val>
                                                <p:strVal val="#ppt_h"/>
                                              </p:val>
                                            </p:tav>
                                          </p:tavLst>
                                        </p:anim>
                                        <p:animEffect transition="in" filter="fade">
                                          <p:cBhvr>
                                            <p:cTn id="13" dur="1000"/>
                                            <p:tgtEl>
                                              <p:spTgt spid="37"/>
                                            </p:tgtEl>
                                          </p:cBhvr>
                                        </p:animEffect>
                                      </p:childTnLst>
                                    </p:cTn>
                                  </p:par>
                                  <p:par>
                                    <p:cTn id="14" presetID="53" presetClass="entr" presetSubtype="16"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1000" fill="hold"/>
                                            <p:tgtEl>
                                              <p:spTgt spid="43"/>
                                            </p:tgtEl>
                                            <p:attrNameLst>
                                              <p:attrName>ppt_w</p:attrName>
                                            </p:attrNameLst>
                                          </p:cBhvr>
                                          <p:tavLst>
                                            <p:tav tm="0">
                                              <p:val>
                                                <p:fltVal val="0"/>
                                              </p:val>
                                            </p:tav>
                                            <p:tav tm="100000">
                                              <p:val>
                                                <p:strVal val="#ppt_w"/>
                                              </p:val>
                                            </p:tav>
                                          </p:tavLst>
                                        </p:anim>
                                        <p:anim calcmode="lin" valueType="num">
                                          <p:cBhvr>
                                            <p:cTn id="17" dur="1000" fill="hold"/>
                                            <p:tgtEl>
                                              <p:spTgt spid="43"/>
                                            </p:tgtEl>
                                            <p:attrNameLst>
                                              <p:attrName>ppt_h</p:attrName>
                                            </p:attrNameLst>
                                          </p:cBhvr>
                                          <p:tavLst>
                                            <p:tav tm="0">
                                              <p:val>
                                                <p:fltVal val="0"/>
                                              </p:val>
                                            </p:tav>
                                            <p:tav tm="100000">
                                              <p:val>
                                                <p:strVal val="#ppt_h"/>
                                              </p:val>
                                            </p:tav>
                                          </p:tavLst>
                                        </p:anim>
                                        <p:animEffect transition="in" filter="fade">
                                          <p:cBhvr>
                                            <p:cTn id="18" dur="1000"/>
                                            <p:tgtEl>
                                              <p:spTgt spid="43"/>
                                            </p:tgtEl>
                                          </p:cBhvr>
                                        </p:animEffect>
                                      </p:childTnLst>
                                    </p:cTn>
                                  </p:par>
                                  <p:par>
                                    <p:cTn id="19" presetID="53" presetClass="entr" presetSubtype="1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1000" fill="hold"/>
                                            <p:tgtEl>
                                              <p:spTgt spid="40"/>
                                            </p:tgtEl>
                                            <p:attrNameLst>
                                              <p:attrName>ppt_w</p:attrName>
                                            </p:attrNameLst>
                                          </p:cBhvr>
                                          <p:tavLst>
                                            <p:tav tm="0">
                                              <p:val>
                                                <p:fltVal val="0"/>
                                              </p:val>
                                            </p:tav>
                                            <p:tav tm="100000">
                                              <p:val>
                                                <p:strVal val="#ppt_w"/>
                                              </p:val>
                                            </p:tav>
                                          </p:tavLst>
                                        </p:anim>
                                        <p:anim calcmode="lin" valueType="num">
                                          <p:cBhvr>
                                            <p:cTn id="22" dur="1000" fill="hold"/>
                                            <p:tgtEl>
                                              <p:spTgt spid="40"/>
                                            </p:tgtEl>
                                            <p:attrNameLst>
                                              <p:attrName>ppt_h</p:attrName>
                                            </p:attrNameLst>
                                          </p:cBhvr>
                                          <p:tavLst>
                                            <p:tav tm="0">
                                              <p:val>
                                                <p:fltVal val="0"/>
                                              </p:val>
                                            </p:tav>
                                            <p:tav tm="100000">
                                              <p:val>
                                                <p:strVal val="#ppt_h"/>
                                              </p:val>
                                            </p:tav>
                                          </p:tavLst>
                                        </p:anim>
                                        <p:animEffect transition="in" filter="fade">
                                          <p:cBhvr>
                                            <p:cTn id="23" dur="1000"/>
                                            <p:tgtEl>
                                              <p:spTgt spid="40"/>
                                            </p:tgtEl>
                                          </p:cBhvr>
                                        </p:animEffect>
                                      </p:childTnLst>
                                    </p:cTn>
                                  </p:par>
                                  <p:par>
                                    <p:cTn id="24" presetID="53" presetClass="entr" presetSubtype="16"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1000" fill="hold"/>
                                            <p:tgtEl>
                                              <p:spTgt spid="46"/>
                                            </p:tgtEl>
                                            <p:attrNameLst>
                                              <p:attrName>ppt_w</p:attrName>
                                            </p:attrNameLst>
                                          </p:cBhvr>
                                          <p:tavLst>
                                            <p:tav tm="0">
                                              <p:val>
                                                <p:fltVal val="0"/>
                                              </p:val>
                                            </p:tav>
                                            <p:tav tm="100000">
                                              <p:val>
                                                <p:strVal val="#ppt_w"/>
                                              </p:val>
                                            </p:tav>
                                          </p:tavLst>
                                        </p:anim>
                                        <p:anim calcmode="lin" valueType="num">
                                          <p:cBhvr>
                                            <p:cTn id="27" dur="1000" fill="hold"/>
                                            <p:tgtEl>
                                              <p:spTgt spid="46"/>
                                            </p:tgtEl>
                                            <p:attrNameLst>
                                              <p:attrName>ppt_h</p:attrName>
                                            </p:attrNameLst>
                                          </p:cBhvr>
                                          <p:tavLst>
                                            <p:tav tm="0">
                                              <p:val>
                                                <p:fltVal val="0"/>
                                              </p:val>
                                            </p:tav>
                                            <p:tav tm="100000">
                                              <p:val>
                                                <p:strVal val="#ppt_h"/>
                                              </p:val>
                                            </p:tav>
                                          </p:tavLst>
                                        </p:anim>
                                        <p:animEffect transition="in" filter="fade">
                                          <p:cBhvr>
                                            <p:cTn id="28" dur="1000"/>
                                            <p:tgtEl>
                                              <p:spTgt spid="4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500"/>
                                            <p:tgtEl>
                                              <p:spTgt spid="36"/>
                                            </p:tgtEl>
                                          </p:cBhvr>
                                        </p:animEffect>
                                      </p:childTnLst>
                                    </p:cTn>
                                  </p:par>
                                </p:childTnLst>
                              </p:cTn>
                            </p:par>
                            <p:par>
                              <p:cTn id="33" fill="hold">
                                <p:stCondLst>
                                  <p:cond delay="2500"/>
                                </p:stCondLst>
                                <p:childTnLst>
                                  <p:par>
                                    <p:cTn id="34" presetID="2" presetClass="entr" presetSubtype="1" accel="68000" fill="hold" nodeType="afterEffect" p14:presetBounceEnd="77333">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14:bounceEnd="77333">
                                          <p:cBhvr additive="base">
                                            <p:cTn id="36" dur="1250" fill="hold"/>
                                            <p:tgtEl>
                                              <p:spTgt spid="24"/>
                                            </p:tgtEl>
                                            <p:attrNameLst>
                                              <p:attrName>ppt_x</p:attrName>
                                            </p:attrNameLst>
                                          </p:cBhvr>
                                          <p:tavLst>
                                            <p:tav tm="0">
                                              <p:val>
                                                <p:strVal val="#ppt_x"/>
                                              </p:val>
                                            </p:tav>
                                            <p:tav tm="100000">
                                              <p:val>
                                                <p:strVal val="#ppt_x"/>
                                              </p:val>
                                            </p:tav>
                                          </p:tavLst>
                                        </p:anim>
                                        <p:anim calcmode="lin" valueType="num" p14:bounceEnd="77333">
                                          <p:cBhvr additive="base">
                                            <p:cTn id="37" dur="1250" fill="hold"/>
                                            <p:tgtEl>
                                              <p:spTgt spid="24"/>
                                            </p:tgtEl>
                                            <p:attrNameLst>
                                              <p:attrName>ppt_y</p:attrName>
                                            </p:attrNameLst>
                                          </p:cBhvr>
                                          <p:tavLst>
                                            <p:tav tm="0">
                                              <p:val>
                                                <p:strVal val="0-#ppt_h/2"/>
                                              </p:val>
                                            </p:tav>
                                            <p:tav tm="100000">
                                              <p:val>
                                                <p:strVal val="#ppt_y"/>
                                              </p:val>
                                            </p:tav>
                                          </p:tavLst>
                                        </p:anim>
                                      </p:childTnLst>
                                    </p:cTn>
                                  </p:par>
                                </p:childTnLst>
                              </p:cTn>
                            </p:par>
                            <p:par>
                              <p:cTn id="38" fill="hold">
                                <p:stCondLst>
                                  <p:cond delay="3750"/>
                                </p:stCondLst>
                                <p:childTnLst>
                                  <p:par>
                                    <p:cTn id="39" presetID="2" presetClass="entr" presetSubtype="4" accel="68000" fill="hold" nodeType="afterEffect" p14:presetBounceEnd="77333">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14:bounceEnd="77333">
                                          <p:cBhvr additive="base">
                                            <p:cTn id="41" dur="1250" fill="hold"/>
                                            <p:tgtEl>
                                              <p:spTgt spid="31"/>
                                            </p:tgtEl>
                                            <p:attrNameLst>
                                              <p:attrName>ppt_x</p:attrName>
                                            </p:attrNameLst>
                                          </p:cBhvr>
                                          <p:tavLst>
                                            <p:tav tm="0">
                                              <p:val>
                                                <p:strVal val="#ppt_x"/>
                                              </p:val>
                                            </p:tav>
                                            <p:tav tm="100000">
                                              <p:val>
                                                <p:strVal val="#ppt_x"/>
                                              </p:val>
                                            </p:tav>
                                          </p:tavLst>
                                        </p:anim>
                                        <p:anim calcmode="lin" valueType="num" p14:bounceEnd="77333">
                                          <p:cBhvr additive="base">
                                            <p:cTn id="42" dur="1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1000" fill="hold"/>
                                            <p:tgtEl>
                                              <p:spTgt spid="37"/>
                                            </p:tgtEl>
                                            <p:attrNameLst>
                                              <p:attrName>ppt_w</p:attrName>
                                            </p:attrNameLst>
                                          </p:cBhvr>
                                          <p:tavLst>
                                            <p:tav tm="0">
                                              <p:val>
                                                <p:fltVal val="0"/>
                                              </p:val>
                                            </p:tav>
                                            <p:tav tm="100000">
                                              <p:val>
                                                <p:strVal val="#ppt_w"/>
                                              </p:val>
                                            </p:tav>
                                          </p:tavLst>
                                        </p:anim>
                                        <p:anim calcmode="lin" valueType="num">
                                          <p:cBhvr>
                                            <p:cTn id="12" dur="1000" fill="hold"/>
                                            <p:tgtEl>
                                              <p:spTgt spid="37"/>
                                            </p:tgtEl>
                                            <p:attrNameLst>
                                              <p:attrName>ppt_h</p:attrName>
                                            </p:attrNameLst>
                                          </p:cBhvr>
                                          <p:tavLst>
                                            <p:tav tm="0">
                                              <p:val>
                                                <p:fltVal val="0"/>
                                              </p:val>
                                            </p:tav>
                                            <p:tav tm="100000">
                                              <p:val>
                                                <p:strVal val="#ppt_h"/>
                                              </p:val>
                                            </p:tav>
                                          </p:tavLst>
                                        </p:anim>
                                        <p:animEffect transition="in" filter="fade">
                                          <p:cBhvr>
                                            <p:cTn id="13" dur="1000"/>
                                            <p:tgtEl>
                                              <p:spTgt spid="37"/>
                                            </p:tgtEl>
                                          </p:cBhvr>
                                        </p:animEffect>
                                      </p:childTnLst>
                                    </p:cTn>
                                  </p:par>
                                  <p:par>
                                    <p:cTn id="14" presetID="53" presetClass="entr" presetSubtype="16"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1000" fill="hold"/>
                                            <p:tgtEl>
                                              <p:spTgt spid="43"/>
                                            </p:tgtEl>
                                            <p:attrNameLst>
                                              <p:attrName>ppt_w</p:attrName>
                                            </p:attrNameLst>
                                          </p:cBhvr>
                                          <p:tavLst>
                                            <p:tav tm="0">
                                              <p:val>
                                                <p:fltVal val="0"/>
                                              </p:val>
                                            </p:tav>
                                            <p:tav tm="100000">
                                              <p:val>
                                                <p:strVal val="#ppt_w"/>
                                              </p:val>
                                            </p:tav>
                                          </p:tavLst>
                                        </p:anim>
                                        <p:anim calcmode="lin" valueType="num">
                                          <p:cBhvr>
                                            <p:cTn id="17" dur="1000" fill="hold"/>
                                            <p:tgtEl>
                                              <p:spTgt spid="43"/>
                                            </p:tgtEl>
                                            <p:attrNameLst>
                                              <p:attrName>ppt_h</p:attrName>
                                            </p:attrNameLst>
                                          </p:cBhvr>
                                          <p:tavLst>
                                            <p:tav tm="0">
                                              <p:val>
                                                <p:fltVal val="0"/>
                                              </p:val>
                                            </p:tav>
                                            <p:tav tm="100000">
                                              <p:val>
                                                <p:strVal val="#ppt_h"/>
                                              </p:val>
                                            </p:tav>
                                          </p:tavLst>
                                        </p:anim>
                                        <p:animEffect transition="in" filter="fade">
                                          <p:cBhvr>
                                            <p:cTn id="18" dur="1000"/>
                                            <p:tgtEl>
                                              <p:spTgt spid="43"/>
                                            </p:tgtEl>
                                          </p:cBhvr>
                                        </p:animEffect>
                                      </p:childTnLst>
                                    </p:cTn>
                                  </p:par>
                                  <p:par>
                                    <p:cTn id="19" presetID="53" presetClass="entr" presetSubtype="1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1000" fill="hold"/>
                                            <p:tgtEl>
                                              <p:spTgt spid="40"/>
                                            </p:tgtEl>
                                            <p:attrNameLst>
                                              <p:attrName>ppt_w</p:attrName>
                                            </p:attrNameLst>
                                          </p:cBhvr>
                                          <p:tavLst>
                                            <p:tav tm="0">
                                              <p:val>
                                                <p:fltVal val="0"/>
                                              </p:val>
                                            </p:tav>
                                            <p:tav tm="100000">
                                              <p:val>
                                                <p:strVal val="#ppt_w"/>
                                              </p:val>
                                            </p:tav>
                                          </p:tavLst>
                                        </p:anim>
                                        <p:anim calcmode="lin" valueType="num">
                                          <p:cBhvr>
                                            <p:cTn id="22" dur="1000" fill="hold"/>
                                            <p:tgtEl>
                                              <p:spTgt spid="40"/>
                                            </p:tgtEl>
                                            <p:attrNameLst>
                                              <p:attrName>ppt_h</p:attrName>
                                            </p:attrNameLst>
                                          </p:cBhvr>
                                          <p:tavLst>
                                            <p:tav tm="0">
                                              <p:val>
                                                <p:fltVal val="0"/>
                                              </p:val>
                                            </p:tav>
                                            <p:tav tm="100000">
                                              <p:val>
                                                <p:strVal val="#ppt_h"/>
                                              </p:val>
                                            </p:tav>
                                          </p:tavLst>
                                        </p:anim>
                                        <p:animEffect transition="in" filter="fade">
                                          <p:cBhvr>
                                            <p:cTn id="23" dur="1000"/>
                                            <p:tgtEl>
                                              <p:spTgt spid="40"/>
                                            </p:tgtEl>
                                          </p:cBhvr>
                                        </p:animEffect>
                                      </p:childTnLst>
                                    </p:cTn>
                                  </p:par>
                                  <p:par>
                                    <p:cTn id="24" presetID="53" presetClass="entr" presetSubtype="16"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1000" fill="hold"/>
                                            <p:tgtEl>
                                              <p:spTgt spid="46"/>
                                            </p:tgtEl>
                                            <p:attrNameLst>
                                              <p:attrName>ppt_w</p:attrName>
                                            </p:attrNameLst>
                                          </p:cBhvr>
                                          <p:tavLst>
                                            <p:tav tm="0">
                                              <p:val>
                                                <p:fltVal val="0"/>
                                              </p:val>
                                            </p:tav>
                                            <p:tav tm="100000">
                                              <p:val>
                                                <p:strVal val="#ppt_w"/>
                                              </p:val>
                                            </p:tav>
                                          </p:tavLst>
                                        </p:anim>
                                        <p:anim calcmode="lin" valueType="num">
                                          <p:cBhvr>
                                            <p:cTn id="27" dur="1000" fill="hold"/>
                                            <p:tgtEl>
                                              <p:spTgt spid="46"/>
                                            </p:tgtEl>
                                            <p:attrNameLst>
                                              <p:attrName>ppt_h</p:attrName>
                                            </p:attrNameLst>
                                          </p:cBhvr>
                                          <p:tavLst>
                                            <p:tav tm="0">
                                              <p:val>
                                                <p:fltVal val="0"/>
                                              </p:val>
                                            </p:tav>
                                            <p:tav tm="100000">
                                              <p:val>
                                                <p:strVal val="#ppt_h"/>
                                              </p:val>
                                            </p:tav>
                                          </p:tavLst>
                                        </p:anim>
                                        <p:animEffect transition="in" filter="fade">
                                          <p:cBhvr>
                                            <p:cTn id="28" dur="1000"/>
                                            <p:tgtEl>
                                              <p:spTgt spid="4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500"/>
                                            <p:tgtEl>
                                              <p:spTgt spid="36"/>
                                            </p:tgtEl>
                                          </p:cBhvr>
                                        </p:animEffect>
                                      </p:childTnLst>
                                    </p:cTn>
                                  </p:par>
                                </p:childTnLst>
                              </p:cTn>
                            </p:par>
                            <p:par>
                              <p:cTn id="33" fill="hold">
                                <p:stCondLst>
                                  <p:cond delay="2500"/>
                                </p:stCondLst>
                                <p:childTnLst>
                                  <p:par>
                                    <p:cTn id="34" presetID="2" presetClass="entr" presetSubtype="1" accel="6800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1250" fill="hold"/>
                                            <p:tgtEl>
                                              <p:spTgt spid="24"/>
                                            </p:tgtEl>
                                            <p:attrNameLst>
                                              <p:attrName>ppt_x</p:attrName>
                                            </p:attrNameLst>
                                          </p:cBhvr>
                                          <p:tavLst>
                                            <p:tav tm="0">
                                              <p:val>
                                                <p:strVal val="#ppt_x"/>
                                              </p:val>
                                            </p:tav>
                                            <p:tav tm="100000">
                                              <p:val>
                                                <p:strVal val="#ppt_x"/>
                                              </p:val>
                                            </p:tav>
                                          </p:tavLst>
                                        </p:anim>
                                        <p:anim calcmode="lin" valueType="num">
                                          <p:cBhvr additive="base">
                                            <p:cTn id="37" dur="1250" fill="hold"/>
                                            <p:tgtEl>
                                              <p:spTgt spid="24"/>
                                            </p:tgtEl>
                                            <p:attrNameLst>
                                              <p:attrName>ppt_y</p:attrName>
                                            </p:attrNameLst>
                                          </p:cBhvr>
                                          <p:tavLst>
                                            <p:tav tm="0">
                                              <p:val>
                                                <p:strVal val="0-#ppt_h/2"/>
                                              </p:val>
                                            </p:tav>
                                            <p:tav tm="100000">
                                              <p:val>
                                                <p:strVal val="#ppt_y"/>
                                              </p:val>
                                            </p:tav>
                                          </p:tavLst>
                                        </p:anim>
                                      </p:childTnLst>
                                    </p:cTn>
                                  </p:par>
                                </p:childTnLst>
                              </p:cTn>
                            </p:par>
                            <p:par>
                              <p:cTn id="38" fill="hold">
                                <p:stCondLst>
                                  <p:cond delay="3750"/>
                                </p:stCondLst>
                                <p:childTnLst>
                                  <p:par>
                                    <p:cTn id="39" presetID="2" presetClass="entr" presetSubtype="4" accel="6800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1250" fill="hold"/>
                                            <p:tgtEl>
                                              <p:spTgt spid="31"/>
                                            </p:tgtEl>
                                            <p:attrNameLst>
                                              <p:attrName>ppt_x</p:attrName>
                                            </p:attrNameLst>
                                          </p:cBhvr>
                                          <p:tavLst>
                                            <p:tav tm="0">
                                              <p:val>
                                                <p:strVal val="#ppt_x"/>
                                              </p:val>
                                            </p:tav>
                                            <p:tav tm="100000">
                                              <p:val>
                                                <p:strVal val="#ppt_x"/>
                                              </p:val>
                                            </p:tav>
                                          </p:tavLst>
                                        </p:anim>
                                        <p:anim calcmode="lin" valueType="num">
                                          <p:cBhvr additive="base">
                                            <p:cTn id="42" dur="1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6634</TotalTime>
  <Words>2308</Words>
  <Application>Microsoft Office PowerPoint</Application>
  <PresentationFormat>自定义</PresentationFormat>
  <Paragraphs>321</Paragraphs>
  <Slides>25</Slides>
  <Notes>25</Notes>
  <HiddenSlides>0</HiddenSlides>
  <MMClips>1</MMClips>
  <ScaleCrop>false</ScaleCrop>
  <HeadingPairs>
    <vt:vector size="6" baseType="variant">
      <vt:variant>
        <vt:lpstr>已用的字体</vt:lpstr>
      </vt:variant>
      <vt:variant>
        <vt:i4>24</vt:i4>
      </vt:variant>
      <vt:variant>
        <vt:lpstr>主题</vt:lpstr>
      </vt:variant>
      <vt:variant>
        <vt:i4>10</vt:i4>
      </vt:variant>
      <vt:variant>
        <vt:lpstr>幻灯片标题</vt:lpstr>
      </vt:variant>
      <vt:variant>
        <vt:i4>25</vt:i4>
      </vt:variant>
    </vt:vector>
  </HeadingPairs>
  <TitlesOfParts>
    <vt:vector size="59" baseType="lpstr">
      <vt:lpstr>FontAwesome</vt:lpstr>
      <vt:lpstr>ITC Avant Garde Std Bk</vt:lpstr>
      <vt:lpstr>LiHei Pro</vt:lpstr>
      <vt:lpstr>Open Sans</vt:lpstr>
      <vt:lpstr>Open Sans Extrabold</vt:lpstr>
      <vt:lpstr>Roboto</vt:lpstr>
      <vt:lpstr>Signika</vt:lpstr>
      <vt:lpstr>等线</vt:lpstr>
      <vt:lpstr>等线 Light</vt:lpstr>
      <vt:lpstr>方正兰亭纤黑简体</vt:lpstr>
      <vt:lpstr>方正兰亭中黑_GBK</vt:lpstr>
      <vt:lpstr>方正细谭黑简体</vt:lpstr>
      <vt:lpstr>方正姚体</vt:lpstr>
      <vt:lpstr>方正中等线简体</vt:lpstr>
      <vt:lpstr>华文黑体</vt:lpstr>
      <vt:lpstr>迷你简汉真广标</vt:lpstr>
      <vt:lpstr>宋体</vt:lpstr>
      <vt:lpstr>微软雅黑</vt:lpstr>
      <vt:lpstr>幼圆</vt:lpstr>
      <vt:lpstr>Arial</vt:lpstr>
      <vt:lpstr>Calibri</vt:lpstr>
      <vt:lpstr>Century Gothic</vt:lpstr>
      <vt:lpstr>Impact</vt:lpstr>
      <vt:lpstr>Wingdings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Administrator</cp:lastModifiedBy>
  <cp:revision>3744</cp:revision>
  <dcterms:created xsi:type="dcterms:W3CDTF">2015-12-01T09:06:39Z</dcterms:created>
  <dcterms:modified xsi:type="dcterms:W3CDTF">2017-06-28T05:56:19Z</dcterms:modified>
</cp:coreProperties>
</file>