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524" r:id="rId2"/>
    <p:sldId id="578" r:id="rId3"/>
    <p:sldId id="527" r:id="rId4"/>
    <p:sldId id="538" r:id="rId5"/>
    <p:sldId id="575" r:id="rId6"/>
    <p:sldId id="567" r:id="rId7"/>
    <p:sldId id="568" r:id="rId8"/>
    <p:sldId id="569" r:id="rId9"/>
    <p:sldId id="530" r:id="rId10"/>
    <p:sldId id="531" r:id="rId11"/>
    <p:sldId id="532" r:id="rId12"/>
    <p:sldId id="573" r:id="rId13"/>
    <p:sldId id="533" r:id="rId14"/>
    <p:sldId id="534" r:id="rId15"/>
    <p:sldId id="537" r:id="rId16"/>
    <p:sldId id="536" r:id="rId17"/>
    <p:sldId id="539" r:id="rId18"/>
    <p:sldId id="540" r:id="rId19"/>
    <p:sldId id="541" r:id="rId20"/>
    <p:sldId id="542" r:id="rId21"/>
    <p:sldId id="543" r:id="rId22"/>
    <p:sldId id="545" r:id="rId23"/>
    <p:sldId id="546" r:id="rId24"/>
    <p:sldId id="570" r:id="rId25"/>
    <p:sldId id="547" r:id="rId26"/>
    <p:sldId id="548" r:id="rId27"/>
    <p:sldId id="549" r:id="rId28"/>
    <p:sldId id="550" r:id="rId29"/>
    <p:sldId id="551" r:id="rId30"/>
    <p:sldId id="577" r:id="rId31"/>
    <p:sldId id="553" r:id="rId32"/>
    <p:sldId id="554" r:id="rId33"/>
    <p:sldId id="556" r:id="rId34"/>
    <p:sldId id="557" r:id="rId35"/>
    <p:sldId id="576" r:id="rId36"/>
    <p:sldId id="558" r:id="rId37"/>
    <p:sldId id="559" r:id="rId38"/>
    <p:sldId id="571" r:id="rId39"/>
    <p:sldId id="574" r:id="rId40"/>
    <p:sldId id="560" r:id="rId41"/>
    <p:sldId id="561" r:id="rId42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4">
          <p15:clr>
            <a:srgbClr val="A4A3A4"/>
          </p15:clr>
        </p15:guide>
        <p15:guide id="2" pos="644">
          <p15:clr>
            <a:srgbClr val="A4A3A4"/>
          </p15:clr>
        </p15:guide>
        <p15:guide id="3" pos="9596">
          <p15:clr>
            <a:srgbClr val="A4A3A4"/>
          </p15:clr>
        </p15:guide>
        <p15:guide id="4" orient="horz" pos="4876">
          <p15:clr>
            <a:srgbClr val="A4A3A4"/>
          </p15:clr>
        </p15:guide>
        <p15:guide id="5" orient="horz" pos="1393">
          <p15:clr>
            <a:srgbClr val="A4A3A4"/>
          </p15:clr>
        </p15:guide>
        <p15:guide id="6" orient="horz" pos="317">
          <p15:clr>
            <a:srgbClr val="A4A3A4"/>
          </p15:clr>
        </p15:guide>
        <p15:guide id="7" orient="horz" pos="5480">
          <p15:clr>
            <a:srgbClr val="A4A3A4"/>
          </p15:clr>
        </p15:guide>
        <p15:guide id="8" pos="5131">
          <p15:clr>
            <a:srgbClr val="A4A3A4"/>
          </p15:clr>
        </p15:guide>
        <p15:guide id="9" orient="horz" pos="2650">
          <p15:clr>
            <a:srgbClr val="A4A3A4"/>
          </p15:clr>
        </p15:guide>
        <p15:guide id="10" orient="horz" pos="3908">
          <p15:clr>
            <a:srgbClr val="A4A3A4"/>
          </p15:clr>
        </p15:guide>
        <p15:guide id="11" orient="horz" pos="2865">
          <p15:clr>
            <a:srgbClr val="A4A3A4"/>
          </p15:clr>
        </p15:guide>
        <p15:guide id="12" orient="horz" pos="3630">
          <p15:clr>
            <a:srgbClr val="A4A3A4"/>
          </p15:clr>
        </p15:guide>
        <p15:guide id="13" orient="horz" pos="996">
          <p15:clr>
            <a:srgbClr val="A4A3A4"/>
          </p15:clr>
        </p15:guide>
        <p15:guide id="14" orient="horz" pos="4111">
          <p15:clr>
            <a:srgbClr val="A4A3A4"/>
          </p15:clr>
        </p15:guide>
        <p15:guide id="15" orient="horz">
          <p15:clr>
            <a:srgbClr val="A4A3A4"/>
          </p15:clr>
        </p15:guide>
        <p15:guide id="16" orient="horz" pos="2941">
          <p15:clr>
            <a:srgbClr val="A4A3A4"/>
          </p15:clr>
        </p15:guide>
        <p15:guide id="17" pos="519">
          <p15:clr>
            <a:srgbClr val="A4A3A4"/>
          </p15:clr>
        </p15:guide>
        <p15:guide id="18" pos="7197">
          <p15:clr>
            <a:srgbClr val="A4A3A4"/>
          </p15:clr>
        </p15:guide>
        <p15:guide id="19" pos="3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D71"/>
    <a:srgbClr val="F5F9F9"/>
    <a:srgbClr val="DAEAE8"/>
    <a:srgbClr val="E4F4F3"/>
    <a:srgbClr val="D7EEED"/>
    <a:srgbClr val="51AFAF"/>
    <a:srgbClr val="98C052"/>
    <a:srgbClr val="7CA03A"/>
    <a:srgbClr val="FEC32D"/>
    <a:srgbClr val="F3E5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24" autoAdjust="0"/>
  </p:normalViewPr>
  <p:slideViewPr>
    <p:cSldViewPr snapToGrid="0" showGuides="1">
      <p:cViewPr varScale="1">
        <p:scale>
          <a:sx n="92" d="100"/>
          <a:sy n="92" d="100"/>
        </p:scale>
        <p:origin x="498" y="66"/>
      </p:cViewPr>
      <p:guideLst>
        <p:guide orient="horz" pos="3784"/>
        <p:guide pos="644"/>
        <p:guide pos="9596"/>
        <p:guide orient="horz" pos="4876"/>
        <p:guide orient="horz" pos="1393"/>
        <p:guide orient="horz" pos="317"/>
        <p:guide orient="horz" pos="5480"/>
        <p:guide pos="5131"/>
        <p:guide orient="horz" pos="2650"/>
        <p:guide orient="horz" pos="3908"/>
        <p:guide orient="horz" pos="2865"/>
        <p:guide orient="horz" pos="3630"/>
        <p:guide orient="horz" pos="996"/>
        <p:guide orient="horz" pos="4111"/>
        <p:guide orient="horz"/>
        <p:guide orient="horz" pos="2941"/>
        <p:guide pos="519"/>
        <p:guide pos="7197"/>
        <p:guide pos="38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DA699EB-6B6F-4303-84E5-698CBBF28AE0}" type="datetimeFigureOut">
              <a:rPr lang="zh-CN" altLang="en-US" smtClean="0"/>
              <a:t>2020/6/28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F1D5E53-1996-4A18-8378-BCF5C8046DA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2005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379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9558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55235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3148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2107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2875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5541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3909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771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0907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9119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3984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3463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5031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15125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0229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81987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4167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7171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36017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71985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78436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51883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4363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87232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86943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09211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10762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5608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9462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FD11A-F15D-4863-A12F-4EA7940144D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8858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33696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48316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99130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44594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19481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77204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2080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06441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498240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6198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1.jpe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清新绿色植物"/>
          <p:cNvPicPr>
            <a:picLocks noChangeAspect="1"/>
          </p:cNvPicPr>
          <p:nvPr userDrawn="1"/>
        </p:nvPicPr>
        <p:blipFill>
          <a:blip r:embed="rId2"/>
          <a:srcRect l="35244"/>
          <a:stretch>
            <a:fillRect/>
          </a:stretch>
        </p:blipFill>
        <p:spPr>
          <a:xfrm>
            <a:off x="-635" y="0"/>
            <a:ext cx="12192635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09" y="2104498"/>
            <a:ext cx="341377" cy="2407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37" y="2345290"/>
            <a:ext cx="192024" cy="2225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24" y="1700182"/>
            <a:ext cx="301753" cy="1615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819" y="3040197"/>
            <a:ext cx="262129" cy="12192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3056488" y="2920863"/>
            <a:ext cx="191274" cy="11119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4078099" y="3171065"/>
            <a:ext cx="191274" cy="11119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49687">
            <a:off x="4027010" y="3075481"/>
            <a:ext cx="183600" cy="160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2.22222E-6 L 1.45833E-6 0.00023 C 0.00664 0.00232 0.01367 0.00324 0.02018 0.00648 C 0.02265 0.00787 0.02448 0.01134 0.02682 0.01273 C 0.02982 0.01459 0.03294 0.01482 0.03594 0.01597 C 0.03815 0.0169 0.04036 0.01806 0.04271 0.01922 C 0.04427 0.0213 0.04531 0.02408 0.04726 0.0257 C 0.05143 0.02847 0.06068 0.03195 0.06068 0.03218 C 0.06484 0.03773 0.06627 0.04074 0.072 0.04468 C 0.07409 0.0463 0.07643 0.04676 0.07864 0.04792 L 0.09219 0.06065 C 0.09661 0.06459 0.10026 0.06713 0.10351 0.07338 C 0.10677 0.0794 0.10937 0.08611 0.11237 0.09236 L 0.11706 0.10209 C 0.12239 0.12477 0.11875 0.11551 0.12591 0.13056 C 0.13763 0.17986 0.12422 0.12894 0.13502 0.15926 C 0.13594 0.16227 0.13594 0.16597 0.13724 0.16875 C 0.13906 0.17338 0.14193 0.17709 0.14401 0.18172 C 0.14583 0.18565 0.14687 0.19005 0.14844 0.19398 C 0.14987 0.19746 0.15169 0.20023 0.15299 0.20371 C 0.1539 0.20672 0.1539 0.21019 0.15521 0.2132 C 0.15638 0.21574 0.15846 0.21713 0.15976 0.21945 C 0.16823 0.23472 0.1595 0.22454 0.17109 0.23542 C 0.17396 0.2419 0.17604 0.24908 0.17995 0.2544 L 0.20247 0.28634 L 0.20924 0.29584 C 0.21068 0.29792 0.21198 0.3007 0.2138 0.30232 C 0.21823 0.30648 0.22292 0.31042 0.22721 0.31505 C 0.23099 0.31898 0.24687 0.33634 0.24974 0.33727 L 0.25885 0.34051 C 0.26107 0.34283 0.26328 0.34468 0.26549 0.34699 C 0.26862 0.34977 0.27122 0.35394 0.27448 0.35625 C 0.27656 0.3581 0.27917 0.35834 0.28125 0.35949 C 0.30664 0.37593 0.29062 0.36922 0.3082 0.37547 C 0.32187 0.38843 0.30729 0.37639 0.32396 0.38519 C 0.34531 0.3963 0.31966 0.38773 0.34427 0.39468 C 0.34805 0.39676 0.35156 0.39931 0.35547 0.40093 C 0.35911 0.40255 0.36302 0.40278 0.3668 0.40417 C 0.36914 0.40486 0.37122 0.40625 0.37357 0.40741 C 0.37656 0.40834 0.37956 0.40926 0.38242 0.41065 C 0.38489 0.41134 0.38711 0.4125 0.38932 0.41366 C 0.39245 0.41551 0.39505 0.41898 0.39818 0.41991 C 0.40417 0.42199 0.41029 0.42222 0.41627 0.42338 C 0.42005 0.42547 0.42357 0.42801 0.4276 0.42963 C 0.43112 0.43102 0.43502 0.43148 0.4388 0.43287 C 0.44479 0.43472 0.45078 0.4375 0.4569 0.43912 C 0.46055 0.44005 0.46432 0.44121 0.46797 0.44236 C 0.47409 0.44445 0.48008 0.44676 0.48607 0.44884 C 0.48906 0.44977 0.49219 0.45047 0.49505 0.45185 C 0.50768 0.45787 0.49948 0.45417 0.51979 0.46134 C 0.52279 0.46273 0.52578 0.46389 0.5289 0.46482 C 0.54466 0.46922 0.53633 0.46713 0.55351 0.47107 C 0.55664 0.47315 0.5595 0.47593 0.56263 0.47732 C 0.56614 0.47894 0.57018 0.47917 0.57383 0.48056 C 0.57604 0.48125 0.57825 0.48287 0.5806 0.4838 C 0.58346 0.48496 0.58659 0.48542 0.58958 0.48704 C 0.61015 0.49653 0.59232 0.48866 0.60976 0.50301 C 0.61185 0.5044 0.61419 0.50486 0.61667 0.50602 C 0.62422 0.51019 0.63164 0.51366 0.6388 0.51875 C 0.64219 0.52084 0.64531 0.52269 0.64805 0.52523 C 0.66562 0.54051 0.65065 0.52847 0.66133 0.54097 C 0.66367 0.54352 0.6664 0.54491 0.66836 0.54746 C 0.672 0.55232 0.67956 0.56343 0.67956 0.56366 C 0.68359 0.57986 0.67904 0.56667 0.68646 0.57917 C 0.70065 0.6044 0.67851 0.57014 0.69752 0.60139 C 0.69961 0.60509 0.70234 0.60741 0.70443 0.61111 C 0.70612 0.61412 0.7069 0.61783 0.70859 0.6206 C 0.71315 0.62732 0.71875 0.63218 0.72239 0.63959 C 0.72786 0.65185 0.725 0.64653 0.73125 0.65556 C 0.73555 0.66736 0.73476 0.66968 0.74271 0.67778 C 0.74687 0.68264 0.75234 0.68519 0.75586 0.69074 L 0.76484 0.70324 C 0.76732 0.70672 0.76966 0.70926 0.77161 0.71297 C 0.77851 0.72523 0.78515 0.73912 0.79427 0.74792 C 0.79635 0.75 0.79909 0.75185 0.80117 0.7544 C 0.80325 0.75718 0.80469 0.76158 0.80781 0.76366 C 0.81172 0.76713 0.81693 0.76806 0.82135 0.77037 C 0.82357 0.7713 0.82565 0.77292 0.82825 0.77338 L 0.85963 0.77963 C 0.872 0.78565 0.86263 0.78195 0.88177 0.78611 C 0.90247 0.79074 0.88932 0.78935 0.91146 0.78935 " pathEditMode="relative" rAng="0" ptsTypes="AAAAAAAAAAAAAAAAAAAAAAAAAAAAAAAAAAAAAAAAAAAAAAAAAAAAAAAAAAAAAAAAAAAAAAAAAAAAAAAAA">
                                      <p:cBhvr>
                                        <p:cTn id="24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73" y="3946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38 -0.01181 L -0.0138 -0.01158 C -0.01158 -0.00649 -0.00989 -0.00116 -0.00742 0.00439 C -0.00612 0.00717 -0.00247 0.00879 -0.0026 0.01273 C -0.00065 0.03101 -0.00169 0.05763 -0.00195 0.07754 C -0.00104 0.09814 -0.00013 0.11898 0.00248 0.13865 C 0.00261 0.14236 0.00469 0.14537 0.00599 0.14884 C 0.00651 0.15231 0.00664 0.15601 0.00808 0.15925 C 0.00964 0.1662 0.01302 0.17245 0.01459 0.17939 C 0.01927 0.19907 0.01368 0.17476 0.02006 0.19768 C 0.02279 0.20671 0.02214 0.20879 0.02552 0.21828 C 0.02683 0.22106 0.02891 0.22338 0.03047 0.22615 C 0.03164 0.23009 0.03555 0.24421 0.03763 0.24814 C 0.03894 0.25162 0.04102 0.25324 0.04258 0.25601 C 0.04519 0.25995 0.04688 0.26458 0.04961 0.26782 C 0.05235 0.2787 0.04961 0.27037 0.0573 0.28148 C 0.05912 0.28379 0.06055 0.2868 0.06224 0.28935 C 0.06368 0.2905 0.06446 0.29166 0.06589 0.29282 C 0.06667 0.2949 0.06732 0.29745 0.06875 0.29884 C 0.07149 0.30208 0.075 0.30347 0.07813 0.30578 C 0.08386 0.31064 0.08815 0.31388 0.09519 0.3162 C 0.09662 0.31643 0.09831 0.31666 0.09974 0.31759 C 0.10287 0.31898 0.10625 0.32152 0.10912 0.32245 C 0.11185 0.32338 0.11498 0.32268 0.1181 0.32314 C 0.12071 0.32338 0.12318 0.32361 0.12565 0.32407 C 0.12826 0.325 0.12969 0.32662 0.13177 0.32731 C 0.13659 0.32963 0.14167 0.33055 0.14714 0.33101 C 0.14948 0.33194 0.15209 0.33194 0.15456 0.33263 C 0.15677 0.33263 0.15886 0.33333 0.16042 0.33356 C 0.16927 0.33472 0.16836 0.33425 0.17748 0.33518 C 0.17995 0.33541 0.18243 0.33611 0.1849 0.33611 C 0.20065 0.33657 0.21628 0.33449 0.23151 0.33333 C 0.23347 0.33333 0.25534 0.33263 0.2586 0.33333 C 0.26133 0.33379 0.26368 0.33588 0.26641 0.33634 C 0.2698 0.33726 0.27331 0.33657 0.27618 0.3368 L 0.28737 0.33935 C 0.28946 0.33981 0.29154 0.34027 0.29362 0.34074 C 0.30209 0.34282 0.3112 0.34351 0.31953 0.34722 C 0.32292 0.34884 0.32578 0.35069 0.33021 0.35185 C 0.33177 0.35231 0.33282 0.35324 0.3349 0.35324 C 0.33959 0.35509 0.34427 0.35694 0.34883 0.35972 C 0.34961 0.36041 0.35209 0.3618 0.35352 0.36319 C 0.3569 0.36666 0.35938 0.37037 0.36302 0.37476 C 0.36446 0.37708 0.36641 0.37986 0.3681 0.38217 C 0.36927 0.38425 0.36967 0.3868 0.37136 0.38796 C 0.37318 0.39097 0.37552 0.39328 0.37696 0.39583 C 0.37982 0.40601 0.38243 0.41157 0.38555 0.42222 C 0.38659 0.42939 0.39115 0.45648 0.39128 0.4574 C 0.39258 0.475 0.39297 0.49328 0.39662 0.51041 C 0.39675 0.5125 0.39805 0.5155 0.3987 0.51805 C 0.39961 0.52222 0.40118 0.52615 0.40222 0.53032 C 0.40274 0.5324 0.40365 0.53425 0.4043 0.53634 C 0.40482 0.53842 0.40664 0.54768 0.40795 0.55092 C 0.40795 0.55324 0.41003 0.55463 0.41055 0.55671 C 0.41615 0.57546 0.41328 0.56504 0.42331 0.58888 C 0.42383 0.59166 0.42526 0.59467 0.42644 0.59675 C 0.42904 0.60046 0.43138 0.60439 0.43399 0.60856 C 0.4362 0.61088 0.43659 0.61388 0.43828 0.6162 C 0.4392 0.61875 0.44206 0.61967 0.44297 0.62199 C 0.45065 0.63449 0.44193 0.62638 0.45118 0.63356 C 0.45456 0.64537 0.44922 0.63472 0.45664 0.64375 C 0.45899 0.64467 0.45912 0.64745 0.46094 0.64907 C 0.46328 0.65208 0.46901 0.65787 0.47149 0.66018 C 0.47383 0.66111 0.47605 0.66088 0.478 0.66088 C 0.47891 0.6625 0.48099 0.66435 0.48295 0.66481 C 0.48763 0.6662 0.49805 0.66666 0.49805 0.66689 C 0.5 0.66782 0.50196 0.66944 0.50404 0.6699 C 0.50651 0.6706 0.52214 0.67106 0.5237 0.67129 C 0.52578 0.67152 0.52787 0.67199 0.52995 0.67245 C 0.53243 0.67268 0.5349 0.67291 0.53737 0.67338 C 0.53907 0.67361 0.54037 0.67453 0.54193 0.67476 C 0.54506 0.67523 0.54779 0.67523 0.55105 0.67546 C 0.55365 0.67662 0.55612 0.678 0.55873 0.67847 C 0.56342 0.67986 0.57709 0.68287 0.58151 0.68379 C 0.58451 0.68402 0.58776 0.68356 0.59037 0.68449 C 0.59193 0.68425 0.59349 0.68541 0.59493 0.68588 C 0.59766 0.68611 0.6 0.68611 0.60261 0.68634 C 0.60469 0.6868 0.60664 0.68773 0.60873 0.6875 C 0.61276 0.68819 0.61693 0.68796 0.62019 0.68819 C 0.62331 0.68912 0.62552 0.69027 0.62852 0.69097 C 0.6392 0.69444 0.62969 0.69004 0.64232 0.69328 C 0.64493 0.69398 0.64727 0.69583 0.65 0.69629 C 0.65248 0.69699 0.65508 0.69699 0.65756 0.69722 C 0.65925 0.69768 0.66146 0.69791 0.66342 0.69838 C 0.66836 0.69976 0.67071 0.70115 0.67592 0.703 C 0.67735 0.70347 0.67878 0.70393 0.68021 0.70439 C 0.69571 0.7081 0.68607 0.70601 0.69831 0.7081 C 0.71237 0.70949 0.69597 0.70833 0.71381 0.70925 C 0.71693 0.71041 0.71993 0.71111 0.72305 0.7125 C 0.72539 0.71365 0.72774 0.71504 0.7306 0.7155 C 0.73308 0.71643 0.73581 0.7162 0.73828 0.71643 C 0.74115 0.71736 0.74414 0.71875 0.74753 0.71944 C 0.75131 0.72037 0.75547 0.72106 0.75951 0.72175 C 0.76107 0.72222 0.76263 0.72291 0.76407 0.72338 C 0.77084 0.725 0.77058 0.72384 0.778 0.72754 C 0.77943 0.72847 0.78099 0.72986 0.78256 0.73125 C 0.78698 0.73449 0.79024 0.73726 0.79362 0.74189 C 0.79493 0.74398 0.79493 0.74652 0.79701 0.74791 C 0.79818 0.74976 0.80013 0.75 0.8017 0.75162 C 0.80495 0.75509 0.80756 0.75995 0.81107 0.76273 C 0.82253 0.77152 0.80821 0.76088 0.82201 0.76967 C 0.82305 0.77083 0.82513 0.77245 0.82644 0.77314 C 0.82969 0.77453 0.83282 0.77453 0.83607 0.77592 C 0.85443 0.78588 0.82813 0.77222 0.85013 0.7824 C 0.853 0.78379 0.85586 0.78611 0.85899 0.78726 C 0.86042 0.78773 0.86211 0.7875 0.86368 0.78842 C 0.86524 0.78935 0.86667 0.79166 0.86836 0.79213 C 0.86967 0.79305 0.87136 0.79305 0.8724 0.79375 C 0.88607 0.80046 0.875 0.79768 0.88698 0.8 C 0.88815 0.80138 0.8892 0.80277 0.89154 0.80347 C 0.8944 0.80509 0.89883 0.80509 0.90209 0.80625 C 0.90352 0.80648 0.90534 0.8074 0.90677 0.80763 C 0.91094 0.80787 0.91498 0.80694 0.91888 0.80787 C 0.92748 0.81064 0.92071 0.80879 0.93516 0.80972 C 0.94193 0.80925 0.9487 0.81041 0.95534 0.81041 C 0.96667 0.81435 0.95573 0.81134 0.97917 0.81134 C 0.98243 0.81064 0.98542 0.8118 0.98842 0.81134 C 1.0142 0.80856 1.04024 0.80393 1.06589 0.79976 " pathEditMode="relative" rAng="21300000" ptsTypes="AAAAAAAAAAAAAAAAAAAAAAAAAAAAAAAAAAAAAAAAAAAAAAAAAAAAAAAAAAAAAAAAAAAAAAAAAAAAAAAAAAAAAAAAAAAAAAAAAAAAAAAAAAAAAAAAAAAAAA">
                                      <p:cBhvr>
                                        <p:cTn id="26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84" y="4057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-4.44444E-6 L -4.375E-6 0.00024 C 0.00469 0.00278 0.00977 0.0051 0.01472 0.00787 C 0.01849 0.01019 0.02162 0.01482 0.02566 0.01621 C 0.0293 0.01737 0.03334 0.0169 0.03672 0.01968 C 0.03842 0.02107 0.0405 0.022 0.04219 0.02385 C 0.04441 0.0257 0.04571 0.02871 0.04792 0.03033 C 0.04974 0.03172 0.05157 0.03125 0.05339 0.03218 C 0.05521 0.03357 0.05704 0.03519 0.05912 0.03635 C 0.06068 0.03704 0.06263 0.03704 0.06433 0.03843 C 0.06641 0.03889 0.06797 0.04121 0.06993 0.04237 C 0.07357 0.04375 0.07761 0.04306 0.08086 0.04561 C 0.09714 0.05741 0.0767 0.04329 0.0918 0.05139 C 0.10612 0.05903 0.0892 0.05301 0.10287 0.05741 C 0.10717 0.06204 0.10912 0.06551 0.11407 0.06829 C 0.11615 0.06922 0.11784 0.06922 0.11954 0.06991 C 0.12383 0.07709 0.12878 0.08681 0.1349 0.09028 L 0.14219 0.09422 C 0.14362 0.09653 0.14454 0.09908 0.1461 0.10116 C 0.16394 0.12176 0.13881 0.08635 0.15743 0.11204 C 0.15951 0.11482 0.16133 0.11806 0.16342 0.1213 C 0.16459 0.12338 0.1655 0.12616 0.16706 0.12825 C 0.16941 0.13102 0.17214 0.13264 0.17461 0.13473 C 0.1754 0.13727 0.17566 0.14005 0.17683 0.1419 C 0.18516 0.1544 0.18008 0.13704 0.1862 0.15325 C 0.1961 0.17871 0.18555 0.15857 0.19454 0.17477 C 0.19805 0.18936 0.19584 0.18125 0.20105 0.19908 L 0.20326 0.20602 C 0.20417 0.21528 0.20534 0.22431 0.20625 0.23357 C 0.20691 0.23681 0.20808 0.23982 0.2086 0.24329 C 0.20977 0.25047 0.21042 0.25811 0.21146 0.26575 C 0.21524 0.29098 0.21237 0.27037 0.21628 0.29005 C 0.21719 0.29468 0.21771 0.3 0.21875 0.3051 C 0.21928 0.30741 0.22032 0.30973 0.22084 0.31204 L 0.22774 0.34144 C 0.22852 0.34491 0.22852 0.34862 0.22995 0.35139 C 0.23256 0.35579 0.2362 0.3595 0.2379 0.36528 C 0.2392 0.37014 0.23972 0.37547 0.24206 0.37963 C 0.24336 0.38195 0.24519 0.3838 0.2461 0.38681 C 0.24792 0.39144 0.24805 0.39676 0.25026 0.40116 C 0.25287 0.40579 0.25665 0.4095 0.25821 0.41528 C 0.26146 0.42639 0.26016 0.42362 0.2681 0.43635 C 0.27006 0.43936 0.27175 0.4426 0.27396 0.44561 C 0.27579 0.44746 0.27774 0.44838 0.27956 0.44977 C 0.28165 0.45695 0.28165 0.45787 0.28555 0.46389 C 0.28737 0.46644 0.28972 0.46806 0.29128 0.47084 C 0.29297 0.47292 0.29362 0.47547 0.29519 0.47732 C 0.29688 0.47894 0.29896 0.4801 0.30079 0.48195 C 0.30287 0.48334 0.30443 0.48658 0.30651 0.48843 C 0.30808 0.48982 0.31029 0.49098 0.31211 0.49283 C 0.31407 0.49445 0.31563 0.49769 0.31771 0.49931 C 0.31954 0.5007 0.32162 0.5 0.32318 0.50116 C 0.32722 0.50301 0.3306 0.50625 0.33412 0.50926 L 0.33985 0.51366 C 0.3418 0.51528 0.34349 0.5169 0.34545 0.51783 L 0.35092 0.51945 C 0.37553 0.54075 0.34597 0.51644 0.36381 0.52778 C 0.36784 0.52963 0.37136 0.53334 0.375 0.53542 L 0.38047 0.54005 C 0.38243 0.54167 0.38451 0.54306 0.38607 0.54422 C 0.38868 0.54676 0.39102 0.54885 0.39362 0.5507 C 0.39597 0.55209 0.3987 0.55325 0.40105 0.55487 C 0.41107 0.56065 0.40209 0.55741 0.41198 0.56042 C 0.41485 0.56551 0.41732 0.57037 0.42162 0.57431 C 0.42331 0.5757 0.42526 0.57547 0.42696 0.57616 C 0.42956 0.57755 0.43204 0.58033 0.43451 0.58241 C 0.43816 0.58519 0.44245 0.58658 0.44558 0.59051 C 0.46237 0.61065 0.44128 0.58635 0.45691 0.60186 C 0.45899 0.60371 0.46055 0.60672 0.46263 0.60834 C 0.46485 0.61019 0.46758 0.61042 0.46993 0.61204 C 0.47214 0.61389 0.47357 0.61713 0.47566 0.61922 C 0.47748 0.62084 0.47956 0.6213 0.48125 0.62338 C 0.49571 0.63727 0.47878 0.62385 0.49245 0.63426 C 0.49649 0.64098 0.49662 0.6426 0.50222 0.64792 C 0.50378 0.64908 0.50586 0.6507 0.50769 0.65209 C 0.51888 0.67223 0.50547 0.64653 0.51381 0.66621 C 0.51498 0.66852 0.51667 0.67061 0.51771 0.67338 C 0.51849 0.67547 0.51875 0.67825 0.5198 0.68056 C 0.52097 0.68264 0.52266 0.68473 0.5237 0.6875 C 0.52566 0.69213 0.52657 0.69723 0.52813 0.70209 C 0.52878 0.70463 0.52982 0.70672 0.52995 0.70926 C 0.53099 0.71343 0.53165 0.7176 0.53256 0.72153 C 0.53542 0.73334 0.53451 0.72408 0.53503 0.7338 " pathEditMode="relative" rAng="21300000" ptsTypes="AAAAAAAAAAAAAAAAAAAAAAAAAAAAAAAAAAAAAAAAAAAAAAAAAAAAAAAAAAAAAAAAAAAAAAAAAAAAAAAAAAA">
                                      <p:cBhvr>
                                        <p:cTn id="30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5" y="3669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34 -0.01481 L 0.00534 -0.01458 C 0.00729 -0.00926 0.00912 -0.00347 0.01133 0.00209 C 0.0125 0.00533 0.01563 0.00718 0.01576 0.01065 C 0.0168 0.02917 0.01446 0.05602 0.01276 0.07616 C 0.01315 0.09676 0.01302 0.11737 0.0142 0.13774 C 0.01459 0.14144 0.01654 0.14468 0.01719 0.14838 C 0.01797 0.15186 0.01797 0.15556 0.01875 0.15903 C 0.02045 0.16621 0.02344 0.17292 0.02474 0.1801 C 0.02839 0.20047 0.02357 0.17524 0.0293 0.19931 C 0.03151 0.20857 0.03034 0.21065 0.03373 0.22061 C 0.0349 0.22362 0.03685 0.22616 0.03828 0.22917 C 0.0392 0.23334 0.04245 0.24792 0.04427 0.25232 C 0.04545 0.25556 0.0474 0.25787 0.04883 0.26088 C 0.05078 0.26505 0.05274 0.26945 0.05482 0.27362 C 0.05742 0.28496 0.05469 0.27616 0.06224 0.28843 C 0.06393 0.29098 0.06524 0.29422 0.0668 0.29699 C 0.06771 0.29838 0.06888 0.29977 0.06979 0.30116 C 0.07097 0.30324 0.07149 0.30602 0.07279 0.30764 C 0.07539 0.31112 0.07878 0.3132 0.08177 0.31598 C 0.08724 0.3213 0.09141 0.32547 0.09831 0.32894 C 0.09974 0.3294 0.10143 0.32987 0.10274 0.33102 C 0.10586 0.33287 0.1086 0.33588 0.11185 0.33727 C 0.11459 0.33866 0.11771 0.33843 0.12084 0.33936 C 0.12318 0.34005 0.12578 0.34074 0.12826 0.34144 C 0.13034 0.34283 0.13216 0.34468 0.13425 0.34561 C 0.13893 0.34838 0.14388 0.35047 0.14935 0.35209 C 0.15156 0.35301 0.15417 0.35348 0.15664 0.35417 C 0.15886 0.35487 0.16081 0.35579 0.16237 0.35625 C 0.17123 0.3588 0.17031 0.35834 0.1793 0.36065 C 0.18177 0.36112 0.18425 0.36227 0.18672 0.36274 C 0.20235 0.36551 0.21758 0.36574 0.23321 0.36713 C 0.23516 0.36737 0.25703 0.37014 0.26029 0.3713 C 0.26289 0.37223 0.26524 0.37454 0.26784 0.37547 C 0.27123 0.37662 0.27487 0.37686 0.27774 0.37755 L 0.2888 0.38172 C 0.29089 0.38264 0.29284 0.38334 0.29492 0.3838 C 0.30326 0.3875 0.31224 0.38959 0.32031 0.39468 C 0.32383 0.39676 0.32643 0.39908 0.33086 0.40093 C 0.33229 0.40162 0.33334 0.40232 0.33529 0.40301 C 0.33998 0.40556 0.34453 0.40811 0.34883 0.41158 C 0.34961 0.41297 0.35196 0.41412 0.35339 0.41574 C 0.35651 0.41968 0.35886 0.42385 0.36224 0.42871 C 0.36354 0.43125 0.36537 0.43403 0.36693 0.43704 C 0.36797 0.43912 0.36823 0.44144 0.36992 0.44329 C 0.37162 0.44653 0.37383 0.44908 0.37513 0.45186 C 0.37748 0.4625 0.37982 0.46852 0.3819 0.4794 C 0.38308 0.48681 0.3862 0.51459 0.38633 0.51551 C 0.38672 0.53311 0.38633 0.55139 0.38906 0.56875 C 0.38906 0.5713 0.39024 0.57431 0.39076 0.57709 C 0.39141 0.58125 0.39284 0.58542 0.39362 0.58982 C 0.39362 0.5919 0.39492 0.59399 0.39545 0.59607 C 0.39584 0.59885 0.39727 0.60787 0.39831 0.61112 C 0.39831 0.61343 0.40026 0.61528 0.40065 0.61737 C 0.40534 0.6375 0.403 0.62616 0.41185 0.65139 C 0.41224 0.65417 0.41341 0.65741 0.41459 0.65973 C 0.41693 0.66389 0.41914 0.66806 0.42149 0.67269 C 0.42357 0.67524 0.42383 0.67848 0.42539 0.68102 C 0.42617 0.68357 0.42852 0.68496 0.42982 0.6875 C 0.43685 0.70116 0.42852 0.69167 0.43737 0.70024 C 0.44011 0.7125 0.43542 0.70116 0.44232 0.71088 C 0.44466 0.7125 0.44466 0.71528 0.44636 0.71713 C 0.44857 0.72061 0.45391 0.72778 0.45625 0.72987 C 0.4586 0.73125 0.46081 0.73125 0.46276 0.73195 C 0.46354 0.73334 0.46563 0.73542 0.46745 0.73635 C 0.47214 0.73843 0.48242 0.74051 0.48242 0.74074 C 0.48438 0.7419 0.4862 0.74375 0.48828 0.74468 C 0.49063 0.74561 0.50625 0.74862 0.50781 0.74908 C 0.5099 0.74954 0.51185 0.75047 0.51393 0.75116 C 0.51641 0.75186 0.51888 0.75232 0.52136 0.75324 C 0.52292 0.75371 0.52422 0.75487 0.52578 0.75533 C 0.52891 0.75625 0.53164 0.75672 0.53477 0.75741 C 0.53737 0.75903 0.53972 0.76042 0.54245 0.76158 C 0.54701 0.76366 0.56042 0.76875 0.56485 0.77037 C 0.56784 0.77107 0.57097 0.7713 0.5737 0.77246 C 0.57539 0.77269 0.5767 0.77385 0.57813 0.77454 C 0.58086 0.77524 0.58334 0.7757 0.58581 0.77662 C 0.58776 0.77709 0.58972 0.77824 0.5918 0.77871 C 0.59571 0.77963 0.59987 0.7801 0.60352 0.78079 C 0.60625 0.78218 0.60847 0.7838 0.61146 0.78496 C 0.62188 0.79005 0.61276 0.78426 0.625 0.78936 C 0.62748 0.79051 0.62969 0.7926 0.63242 0.79352 C 0.6349 0.79468 0.63737 0.79491 0.63998 0.79561 C 0.6418 0.7963 0.64401 0.79699 0.64571 0.79769 C 0.65065 0.79977 0.65287 0.80162 0.65781 0.80417 C 0.65925 0.80487 0.66081 0.80556 0.66224 0.80625 C 0.67748 0.81274 0.66784 0.8088 0.68021 0.81274 C 0.69388 0.8169 0.67774 0.81274 0.69531 0.8169 C 0.69844 0.81829 0.70143 0.81945 0.70443 0.82107 C 0.7069 0.82246 0.70912 0.82431 0.71198 0.82524 C 0.71433 0.82639 0.71706 0.82662 0.7194 0.82732 C 0.7224 0.82871 0.72513 0.83056 0.72839 0.83172 C 0.73229 0.83334 0.73646 0.83449 0.74037 0.83588 C 0.74193 0.83658 0.74336 0.8375 0.74492 0.8382 C 0.75156 0.84074 0.75143 0.83959 0.75847 0.84445 C 0.7599 0.84561 0.76133 0.84723 0.76289 0.84885 C 0.76706 0.85278 0.77018 0.85602 0.77344 0.86135 C 0.77448 0.86343 0.775 0.86598 0.77643 0.86783 C 0.77761 0.86968 0.77956 0.87037 0.78086 0.87223 C 0.78412 0.87616 0.78633 0.88125 0.78972 0.88473 C 0.80078 0.89514 0.78698 0.88241 0.80039 0.89329 C 0.80183 0.89468 0.80326 0.89653 0.80495 0.89746 C 0.80768 0.89931 0.81094 0.89977 0.81393 0.90162 C 0.8319 0.91459 0.80625 0.89676 0.82748 0.91042 C 0.83047 0.91227 0.83334 0.91482 0.83633 0.91667 C 0.83776 0.91737 0.83933 0.9176 0.84102 0.91875 C 0.84245 0.91968 0.84375 0.92199 0.84545 0.92292 C 0.84675 0.92408 0.84844 0.92431 0.84987 0.925 C 0.86276 0.93426 0.85183 0.9294 0.86341 0.93357 C 0.86472 0.93519 0.86615 0.93681 0.86784 0.93774 C 0.8711 0.93982 0.875 0.94051 0.87826 0.94213 C 0.87969 0.9426 0.88125 0.94375 0.88268 0.94422 C 0.88685 0.94514 0.89089 0.94561 0.89479 0.9463 C 0.90365 0.95047 0.89649 0.94746 0.91133 0.9507 C 0.91771 0.95186 0.92435 0.95348 0.93099 0.95487 C 0.94206 0.96019 0.93125 0.95556 0.95469 0.95903 C 0.95795 0.95949 0.96081 0.96112 0.9638 0.96112 C 0.98972 0.96181 1.01589 0.96112 1.04206 0.96112 " pathEditMode="relative" rAng="0" ptsTypes="AAAAAAAAAAAAAAAAAAAAAAAAAAAAAAAAAAAAAAAAAAAAAAAAAAAAAAAAAAAAAAAAAAAAAAAAAAAAAAAAAAAAAAAAAAAAAAAAAAAAAAAAAAAAAAAAAAAAAA">
                                      <p:cBhvr>
                                        <p:cTn id="32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36" y="4879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3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08333E-7 -2.96296E-6 L 2.08333E-7 0.00023 C 0.00039 0.00764 0.00039 0.01505 0.00169 0.02269 C 0.00221 0.0257 0.0043 0.02755 0.00521 0.03033 C 0.01263 0.05093 0.00039 0.02361 0.01055 0.04537 C 0.01315 0.06389 0.01068 0.0544 0.0194 0.07315 L 0.02305 0.08056 C 0.02422 0.0831 0.02513 0.08588 0.02656 0.0882 L 0.03724 0.10324 C 0.04115 0.11922 0.03594 0.10394 0.0444 0.11343 C 0.06211 0.13264 0.04766 0.1257 0.06224 0.13102 C 0.06393 0.13357 0.06549 0.13658 0.06758 0.13866 C 0.06914 0.14005 0.07109 0.14028 0.07292 0.14121 C 0.0776 0.14283 0.08242 0.14445 0.08711 0.14607 C 0.08958 0.14699 0.09206 0.14746 0.09427 0.14861 C 0.09609 0.14954 0.09779 0.15047 0.09961 0.15116 C 0.1026 0.15232 0.1056 0.15278 0.10859 0.15371 C 0.11094 0.15533 0.11328 0.15718 0.11562 0.1588 C 0.1181 0.15973 0.12057 0.16019 0.12279 0.16135 C 0.12474 0.16181 0.1263 0.16297 0.12812 0.16389 C 0.13594 0.1669 0.13372 0.16505 0.14062 0.16875 C 0.14375 0.17037 0.14674 0.17199 0.14948 0.17385 C 0.15208 0.17547 0.1543 0.17755 0.15664 0.17894 C 0.1638 0.18241 0.17135 0.18426 0.17799 0.18889 L 0.19935 0.20417 C 0.21042 0.21181 0.2043 0.20695 0.21719 0.21922 C 0.22201 0.22361 0.22422 0.22523 0.22786 0.23195 C 0.23151 0.23797 0.23633 0.24885 0.23854 0.25695 C 0.24154 0.26713 0.24232 0.27246 0.24401 0.28218 C 0.24727 0.32801 0.24753 0.32176 0.24401 0.39051 C 0.24362 0.39746 0.24154 0.40394 0.24036 0.41065 L 0.23854 0.42084 C 0.23802 0.42848 0.23789 0.43588 0.23685 0.44352 C 0.23581 0.45139 0.23268 0.46135 0.22969 0.46875 C 0.22865 0.4713 0.22721 0.47361 0.22617 0.47616 C 0.22187 0.48843 0.22812 0.48033 0.21901 0.48889 C 0.21068 0.5125 0.22148 0.48357 0.20833 0.51158 C 0.20677 0.51482 0.20612 0.51829 0.20469 0.52153 C 0.20365 0.52408 0.20247 0.52662 0.20117 0.52917 C 0.1987 0.53426 0.18971 0.55 0.18867 0.5544 C 0.18451 0.57246 0.18828 0.56667 0.17982 0.57454 C 0.17174 0.59167 0.18177 0.57037 0.17096 0.59468 C 0.16992 0.59723 0.16901 0.60023 0.16732 0.60232 C 0.16589 0.6044 0.1638 0.60556 0.16198 0.60741 C 0.15352 0.62547 0.15794 0.61829 0.14948 0.6301 C 0.14896 0.63241 0.14883 0.63519 0.14779 0.6375 C 0.14492 0.64445 0.13516 0.65949 0.13164 0.66273 C 0.12656 0.66783 0.12526 0.66806 0.12096 0.67547 C 0.11966 0.67755 0.11849 0.6801 0.11745 0.68287 C 0.11667 0.68519 0.11706 0.68866 0.11562 0.69051 C 0.11497 0.69167 0.11328 0.69051 0.11211 0.69051 " pathEditMode="relative" rAng="0" ptsTypes="AAAAAAAAAAAAAAAAAAAAAAAAAAAAAAAAAAAAAAAAAAAAAAAAAAA">
                                      <p:cBhvr>
                                        <p:cTn id="36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18" y="3453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10800000">
                                      <p:cBhvr>
                                        <p:cTn id="3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875E-6 -4.44444E-6 L -1.875E-6 0.00024 C 0.00287 0.00093 0.02865 0.00787 0.03373 0.0125 C 0.04037 0.01899 0.04167 0.01922 0.04727 0.02848 C 0.04883 0.03149 0.04987 0.03519 0.05169 0.03797 C 0.05169 0.0382 0.06602 0.05857 0.06745 0.06042 C 0.06966 0.06366 0.07227 0.06644 0.07422 0.06991 C 0.07643 0.07408 0.07878 0.07825 0.08086 0.08264 C 0.08268 0.08565 0.08399 0.08889 0.08555 0.09213 C 0.08711 0.0963 0.08802 0.10093 0.08998 0.1051 C 0.09128 0.10741 0.09297 0.10926 0.0944 0.11135 C 0.09557 0.11783 0.09701 0.12732 0.09883 0.13357 C 0.10026 0.13797 0.10222 0.1419 0.10365 0.1463 C 0.10599 0.15463 0.10599 0.1595 0.10807 0.16852 C 0.11615 0.20718 0.10964 0.17107 0.11485 0.20047 C 0.11498 0.20348 0.11654 0.24121 0.11927 0.25139 C 0.12031 0.2551 0.12813 0.27917 0.13268 0.28635 C 0.1362 0.29213 0.14102 0.29607 0.14388 0.30232 C 0.15 0.31505 0.14623 0.30973 0.15521 0.31806 C 0.16341 0.33588 0.15482 0.322 0.16615 0.33102 C 0.19219 0.35116 0.17201 0.33612 0.18438 0.35 C 0.18659 0.35232 0.18919 0.35394 0.19128 0.35625 C 0.19284 0.35834 0.19401 0.36088 0.19571 0.36297 C 0.1987 0.36621 0.20209 0.36852 0.20469 0.37223 C 0.20664 0.375 0.20742 0.37894 0.20925 0.38195 C 0.21276 0.3875 0.2168 0.3926 0.22044 0.39769 C 0.22201 0.39977 0.2237 0.40162 0.225 0.40417 C 0.23425 0.42176 0.22904 0.41297 0.24063 0.42963 C 0.24232 0.4338 0.24336 0.43843 0.24531 0.44237 C 0.24701 0.44607 0.25 0.44862 0.25196 0.45186 C 0.25378 0.45487 0.25495 0.45811 0.25651 0.46158 C 0.25729 0.46575 0.25807 0.46991 0.25886 0.47408 C 0.25951 0.4794 0.26016 0.48496 0.26107 0.49005 C 0.26159 0.49329 0.2625 0.49653 0.26328 0.49954 C 0.26406 0.55278 0.26354 0.60579 0.2655 0.6588 C 0.26576 0.66551 0.26732 0.67246 0.27005 0.67778 C 0.27539 0.68936 0.27865 0.69792 0.28789 0.70672 C 0.29024 0.7088 0.29271 0.71065 0.29466 0.71297 C 0.29636 0.71482 0.2974 0.7176 0.29935 0.71922 C 0.30196 0.722 0.30547 0.72292 0.30821 0.7257 C 0.31003 0.72732 0.31094 0.73079 0.31289 0.73195 C 0.32682 0.74213 0.32604 0.73125 0.32604 0.74167 " pathEditMode="relative" rAng="0" ptsTypes="AAAAAAAAAAAAAAAAAAAAAAAAAAAAAAAAAAAAAAAAAA">
                                      <p:cBhvr>
                                        <p:cTn id="40" dur="2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3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710" y="3296698"/>
            <a:ext cx="341377" cy="24079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638" y="3537490"/>
            <a:ext cx="192024" cy="22250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025" y="2892382"/>
            <a:ext cx="301753" cy="16154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720" y="4232397"/>
            <a:ext cx="262129" cy="12192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2982" y="4960199"/>
            <a:ext cx="838202" cy="90525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100" y="4433155"/>
            <a:ext cx="749810" cy="8503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4999389" y="4113063"/>
            <a:ext cx="191274" cy="11119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6021000" y="4363265"/>
            <a:ext cx="191274" cy="11119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49687">
            <a:off x="5969911" y="4267681"/>
            <a:ext cx="183600" cy="160460"/>
          </a:xfrm>
          <a:prstGeom prst="rect">
            <a:avLst/>
          </a:prstGeom>
        </p:spPr>
      </p:pic>
      <p:pic>
        <p:nvPicPr>
          <p:cNvPr id="13" name="图片 12" descr="清新绿色植物"/>
          <p:cNvPicPr>
            <a:picLocks noChangeAspect="1"/>
          </p:cNvPicPr>
          <p:nvPr userDrawn="1"/>
        </p:nvPicPr>
        <p:blipFill>
          <a:blip r:embed="rId10"/>
          <a:srcRect l="20093" t="16457" r="32992" b="8787"/>
          <a:stretch>
            <a:fillRect/>
          </a:stretch>
        </p:blipFill>
        <p:spPr>
          <a:xfrm>
            <a:off x="-635" y="0"/>
            <a:ext cx="12192635" cy="707644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DA96E64-783D-463C-BA44-F5AF67B46485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3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d - 大调卡农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95988" y="7278688"/>
            <a:ext cx="609600" cy="609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2056079" y="3716929"/>
            <a:ext cx="4252134" cy="7700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93133" y="3448745"/>
            <a:ext cx="46634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儿童课件</a:t>
            </a:r>
            <a:r>
              <a:rPr lang="en-US" altLang="zh-CN" sz="44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75261" y="4550583"/>
            <a:ext cx="4099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适用教学课件</a:t>
            </a:r>
            <a:r>
              <a:rPr lang="en-US" altLang="zh-CN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</a:t>
            </a:r>
            <a:r>
              <a:rPr lang="en-US" altLang="zh-CN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绿色卡通</a:t>
            </a:r>
            <a:r>
              <a:rPr lang="en-US" altLang="zh-CN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</a:p>
        </p:txBody>
      </p:sp>
      <p:sp>
        <p:nvSpPr>
          <p:cNvPr id="6" name="矩形 5"/>
          <p:cNvSpPr/>
          <p:nvPr/>
        </p:nvSpPr>
        <p:spPr>
          <a:xfrm>
            <a:off x="1693643" y="2450570"/>
            <a:ext cx="326243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淡彩童年</a:t>
            </a:r>
            <a:endParaRPr lang="en-US" altLang="zh-CN" sz="6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云形 8"/>
          <p:cNvSpPr/>
          <p:nvPr/>
        </p:nvSpPr>
        <p:spPr>
          <a:xfrm>
            <a:off x="7022689" y="4888891"/>
            <a:ext cx="1507958" cy="1018415"/>
          </a:xfrm>
          <a:prstGeom prst="cloud">
            <a:avLst/>
          </a:prstGeom>
          <a:solidFill>
            <a:schemeClr val="bg1">
              <a:alpha val="50000"/>
            </a:schemeClr>
          </a:solidFill>
          <a:ln>
            <a:solidFill>
              <a:srgbClr val="569A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 rot="20892243">
            <a:off x="7171374" y="5114970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569A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三年级语文</a:t>
            </a:r>
            <a:endParaRPr lang="en-US" altLang="zh-CN" sz="1600" b="1" dirty="0">
              <a:solidFill>
                <a:srgbClr val="569A0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b="1" smtClean="0">
                <a:solidFill>
                  <a:srgbClr val="569A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b="1" smtClean="0">
                <a:solidFill>
                  <a:srgbClr val="569A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</a:t>
            </a:r>
            <a:r>
              <a:rPr lang="zh-CN" altLang="en-US" sz="1600" b="1" dirty="0">
                <a:solidFill>
                  <a:srgbClr val="569A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师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614715" flipH="1">
            <a:off x="5549951" y="2279760"/>
            <a:ext cx="681208" cy="6740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3" grpId="0"/>
      <p:bldP spid="4" grpId="0"/>
      <p:bldP spid="6" grpId="0"/>
      <p:bldP spid="9" grpId="0" bldLvl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56772" y="2401757"/>
            <a:ext cx="4411544" cy="1220343"/>
            <a:chOff x="1351011" y="1463769"/>
            <a:chExt cx="6630034" cy="1834033"/>
          </a:xfrm>
        </p:grpSpPr>
        <p:sp>
          <p:nvSpPr>
            <p:cNvPr id="3" name="Oval 65"/>
            <p:cNvSpPr>
              <a:spLocks noChangeArrowheads="1"/>
            </p:cNvSpPr>
            <p:nvPr/>
          </p:nvSpPr>
          <p:spPr bwMode="auto">
            <a:xfrm rot="10800000" flipV="1">
              <a:off x="3033109" y="3080802"/>
              <a:ext cx="4816271" cy="217000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75000"/>
                    <a:lumOff val="25000"/>
                    <a:alpha val="83000"/>
                  </a:sysClr>
                </a:gs>
                <a:gs pos="76000">
                  <a:srgbClr val="EEECE1">
                    <a:alpha val="0"/>
                  </a:srgbClr>
                </a:gs>
              </a:gsLst>
              <a:lin ang="27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" name="平行四边形 26"/>
            <p:cNvSpPr/>
            <p:nvPr/>
          </p:nvSpPr>
          <p:spPr>
            <a:xfrm>
              <a:off x="2056653" y="1490584"/>
              <a:ext cx="1294510" cy="1663286"/>
            </a:xfrm>
            <a:custGeom>
              <a:avLst/>
              <a:gdLst>
                <a:gd name="connsiteX0" fmla="*/ 0 w 1175241"/>
                <a:gd name="connsiteY0" fmla="*/ 1519877 h 1519877"/>
                <a:gd name="connsiteX1" fmla="*/ 268613 w 1175241"/>
                <a:gd name="connsiteY1" fmla="*/ 0 h 1519877"/>
                <a:gd name="connsiteX2" fmla="*/ 1175241 w 1175241"/>
                <a:gd name="connsiteY2" fmla="*/ 0 h 1519877"/>
                <a:gd name="connsiteX3" fmla="*/ 906628 w 1175241"/>
                <a:gd name="connsiteY3" fmla="*/ 1519877 h 1519877"/>
                <a:gd name="connsiteX4" fmla="*/ 0 w 1175241"/>
                <a:gd name="connsiteY4" fmla="*/ 1519877 h 1519877"/>
                <a:gd name="connsiteX0-1" fmla="*/ 0 w 1294510"/>
                <a:gd name="connsiteY0-2" fmla="*/ 1734562 h 1734562"/>
                <a:gd name="connsiteX1-3" fmla="*/ 268613 w 1294510"/>
                <a:gd name="connsiteY1-4" fmla="*/ 214685 h 1734562"/>
                <a:gd name="connsiteX2-5" fmla="*/ 1294510 w 1294510"/>
                <a:gd name="connsiteY2-6" fmla="*/ 0 h 1734562"/>
                <a:gd name="connsiteX3-7" fmla="*/ 906628 w 1294510"/>
                <a:gd name="connsiteY3-8" fmla="*/ 1734562 h 1734562"/>
                <a:gd name="connsiteX4-9" fmla="*/ 0 w 1294510"/>
                <a:gd name="connsiteY4-10" fmla="*/ 1734562 h 17345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94510" h="1734562">
                  <a:moveTo>
                    <a:pt x="0" y="1734562"/>
                  </a:moveTo>
                  <a:lnTo>
                    <a:pt x="268613" y="214685"/>
                  </a:lnTo>
                  <a:lnTo>
                    <a:pt x="1294510" y="0"/>
                  </a:lnTo>
                  <a:lnTo>
                    <a:pt x="906628" y="1734562"/>
                  </a:lnTo>
                  <a:lnTo>
                    <a:pt x="0" y="1734562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1659286" y="2091779"/>
              <a:ext cx="173490" cy="166978"/>
            </a:xfrm>
            <a:prstGeom prst="triangl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流程图: 手动操作 24"/>
            <p:cNvSpPr/>
            <p:nvPr/>
          </p:nvSpPr>
          <p:spPr>
            <a:xfrm>
              <a:off x="1351011" y="1995492"/>
              <a:ext cx="6630034" cy="121217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-1" fmla="*/ 0 w 10805"/>
                <a:gd name="connsiteY0-2" fmla="*/ 3091 h 13091"/>
                <a:gd name="connsiteX1-3" fmla="*/ 10805 w 10805"/>
                <a:gd name="connsiteY1-4" fmla="*/ 0 h 13091"/>
                <a:gd name="connsiteX2-5" fmla="*/ 8000 w 10805"/>
                <a:gd name="connsiteY2-6" fmla="*/ 13091 h 13091"/>
                <a:gd name="connsiteX3-7" fmla="*/ 2000 w 10805"/>
                <a:gd name="connsiteY3-8" fmla="*/ 13091 h 13091"/>
                <a:gd name="connsiteX4-9" fmla="*/ 0 w 10805"/>
                <a:gd name="connsiteY4-10" fmla="*/ 3091 h 13091"/>
                <a:gd name="connsiteX0-11" fmla="*/ 0 w 10805"/>
                <a:gd name="connsiteY0-12" fmla="*/ 3091 h 13513"/>
                <a:gd name="connsiteX1-13" fmla="*/ 10805 w 10805"/>
                <a:gd name="connsiteY1-14" fmla="*/ 0 h 13513"/>
                <a:gd name="connsiteX2-15" fmla="*/ 10655 w 10805"/>
                <a:gd name="connsiteY2-16" fmla="*/ 13513 h 13513"/>
                <a:gd name="connsiteX3-17" fmla="*/ 2000 w 10805"/>
                <a:gd name="connsiteY3-18" fmla="*/ 13091 h 13513"/>
                <a:gd name="connsiteX4-19" fmla="*/ 0 w 10805"/>
                <a:gd name="connsiteY4-20" fmla="*/ 3091 h 13513"/>
                <a:gd name="connsiteX0-21" fmla="*/ 0 w 10849"/>
                <a:gd name="connsiteY0-22" fmla="*/ 2950 h 13372"/>
                <a:gd name="connsiteX1-23" fmla="*/ 10849 w 10849"/>
                <a:gd name="connsiteY1-24" fmla="*/ 0 h 13372"/>
                <a:gd name="connsiteX2-25" fmla="*/ 10655 w 10849"/>
                <a:gd name="connsiteY2-26" fmla="*/ 13372 h 13372"/>
                <a:gd name="connsiteX3-27" fmla="*/ 2000 w 10849"/>
                <a:gd name="connsiteY3-28" fmla="*/ 12950 h 13372"/>
                <a:gd name="connsiteX4-29" fmla="*/ 0 w 10849"/>
                <a:gd name="connsiteY4-30" fmla="*/ 2950 h 13372"/>
                <a:gd name="connsiteX0-31" fmla="*/ 0 w 10849"/>
                <a:gd name="connsiteY0-32" fmla="*/ 2950 h 13372"/>
                <a:gd name="connsiteX1-33" fmla="*/ 10849 w 10849"/>
                <a:gd name="connsiteY1-34" fmla="*/ 0 h 13372"/>
                <a:gd name="connsiteX2-35" fmla="*/ 10655 w 10849"/>
                <a:gd name="connsiteY2-36" fmla="*/ 13372 h 13372"/>
                <a:gd name="connsiteX3-37" fmla="*/ 85 w 10849"/>
                <a:gd name="connsiteY3-38" fmla="*/ 9437 h 13372"/>
                <a:gd name="connsiteX4-39" fmla="*/ 0 w 10849"/>
                <a:gd name="connsiteY4-40" fmla="*/ 2950 h 13372"/>
                <a:gd name="connsiteX0-41" fmla="*/ 0 w 10893"/>
                <a:gd name="connsiteY0-42" fmla="*/ 6744 h 13372"/>
                <a:gd name="connsiteX1-43" fmla="*/ 10893 w 10893"/>
                <a:gd name="connsiteY1-44" fmla="*/ 0 h 13372"/>
                <a:gd name="connsiteX2-45" fmla="*/ 10699 w 10893"/>
                <a:gd name="connsiteY2-46" fmla="*/ 13372 h 13372"/>
                <a:gd name="connsiteX3-47" fmla="*/ 129 w 10893"/>
                <a:gd name="connsiteY3-48" fmla="*/ 9437 h 13372"/>
                <a:gd name="connsiteX4-49" fmla="*/ 0 w 10893"/>
                <a:gd name="connsiteY4-50" fmla="*/ 6744 h 13372"/>
                <a:gd name="connsiteX0-51" fmla="*/ 0 w 10806"/>
                <a:gd name="connsiteY0-52" fmla="*/ 3231 h 13372"/>
                <a:gd name="connsiteX1-53" fmla="*/ 10806 w 10806"/>
                <a:gd name="connsiteY1-54" fmla="*/ 0 h 13372"/>
                <a:gd name="connsiteX2-55" fmla="*/ 10612 w 10806"/>
                <a:gd name="connsiteY2-56" fmla="*/ 13372 h 13372"/>
                <a:gd name="connsiteX3-57" fmla="*/ 42 w 10806"/>
                <a:gd name="connsiteY3-58" fmla="*/ 9437 h 13372"/>
                <a:gd name="connsiteX4-59" fmla="*/ 0 w 10806"/>
                <a:gd name="connsiteY4-60" fmla="*/ 3231 h 13372"/>
                <a:gd name="connsiteX0-61" fmla="*/ 0 w 10784"/>
                <a:gd name="connsiteY0-62" fmla="*/ 3512 h 13653"/>
                <a:gd name="connsiteX1-63" fmla="*/ 10784 w 10784"/>
                <a:gd name="connsiteY1-64" fmla="*/ 0 h 13653"/>
                <a:gd name="connsiteX2-65" fmla="*/ 10612 w 10784"/>
                <a:gd name="connsiteY2-66" fmla="*/ 13653 h 13653"/>
                <a:gd name="connsiteX3-67" fmla="*/ 42 w 10784"/>
                <a:gd name="connsiteY3-68" fmla="*/ 9718 h 13653"/>
                <a:gd name="connsiteX4-69" fmla="*/ 0 w 10784"/>
                <a:gd name="connsiteY4-70" fmla="*/ 3512 h 13653"/>
                <a:gd name="connsiteX0-71" fmla="*/ 0 w 11123"/>
                <a:gd name="connsiteY0-72" fmla="*/ 3512 h 13262"/>
                <a:gd name="connsiteX1-73" fmla="*/ 10784 w 11123"/>
                <a:gd name="connsiteY1-74" fmla="*/ 0 h 13262"/>
                <a:gd name="connsiteX2-75" fmla="*/ 11117 w 11123"/>
                <a:gd name="connsiteY2-76" fmla="*/ 13262 h 13262"/>
                <a:gd name="connsiteX3-77" fmla="*/ 42 w 11123"/>
                <a:gd name="connsiteY3-78" fmla="*/ 9718 h 13262"/>
                <a:gd name="connsiteX4-79" fmla="*/ 0 w 11123"/>
                <a:gd name="connsiteY4-80" fmla="*/ 3512 h 13262"/>
                <a:gd name="connsiteX0-81" fmla="*/ 0 w 11411"/>
                <a:gd name="connsiteY0-82" fmla="*/ 2860 h 12610"/>
                <a:gd name="connsiteX1-83" fmla="*/ 11411 w 11411"/>
                <a:gd name="connsiteY1-84" fmla="*/ 0 h 12610"/>
                <a:gd name="connsiteX2-85" fmla="*/ 11117 w 11411"/>
                <a:gd name="connsiteY2-86" fmla="*/ 12610 h 12610"/>
                <a:gd name="connsiteX3-87" fmla="*/ 42 w 11411"/>
                <a:gd name="connsiteY3-88" fmla="*/ 9066 h 12610"/>
                <a:gd name="connsiteX4-89" fmla="*/ 0 w 11411"/>
                <a:gd name="connsiteY4-90" fmla="*/ 2860 h 12610"/>
                <a:gd name="connsiteX0-91" fmla="*/ 0 w 11411"/>
                <a:gd name="connsiteY0-92" fmla="*/ 2860 h 12480"/>
                <a:gd name="connsiteX1-93" fmla="*/ 11411 w 11411"/>
                <a:gd name="connsiteY1-94" fmla="*/ 0 h 12480"/>
                <a:gd name="connsiteX2-95" fmla="*/ 11198 w 11411"/>
                <a:gd name="connsiteY2-96" fmla="*/ 12480 h 12480"/>
                <a:gd name="connsiteX3-97" fmla="*/ 42 w 11411"/>
                <a:gd name="connsiteY3-98" fmla="*/ 9066 h 12480"/>
                <a:gd name="connsiteX4-99" fmla="*/ 0 w 11411"/>
                <a:gd name="connsiteY4-100" fmla="*/ 2860 h 124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411" h="12480">
                  <a:moveTo>
                    <a:pt x="0" y="2860"/>
                  </a:moveTo>
                  <a:lnTo>
                    <a:pt x="11411" y="0"/>
                  </a:lnTo>
                  <a:cubicBezTo>
                    <a:pt x="11346" y="4457"/>
                    <a:pt x="11263" y="8023"/>
                    <a:pt x="11198" y="12480"/>
                  </a:cubicBezTo>
                  <a:lnTo>
                    <a:pt x="42" y="9066"/>
                  </a:lnTo>
                  <a:cubicBezTo>
                    <a:pt x="14" y="6904"/>
                    <a:pt x="28" y="5022"/>
                    <a:pt x="0" y="2860"/>
                  </a:cubicBezTo>
                  <a:close/>
                </a:path>
              </a:pathLst>
            </a:custGeom>
            <a:solidFill>
              <a:srgbClr val="DFD8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平行四边形 25"/>
            <p:cNvSpPr/>
            <p:nvPr/>
          </p:nvSpPr>
          <p:spPr>
            <a:xfrm flipH="1">
              <a:off x="1738601" y="1926914"/>
              <a:ext cx="1215195" cy="1226956"/>
            </a:xfrm>
            <a:custGeom>
              <a:avLst/>
              <a:gdLst>
                <a:gd name="connsiteX0" fmla="*/ 0 w 1262903"/>
                <a:gd name="connsiteY0" fmla="*/ 1226956 h 1226956"/>
                <a:gd name="connsiteX1" fmla="*/ 361547 w 1262903"/>
                <a:gd name="connsiteY1" fmla="*/ 0 h 1226956"/>
                <a:gd name="connsiteX2" fmla="*/ 1262903 w 1262903"/>
                <a:gd name="connsiteY2" fmla="*/ 0 h 1226956"/>
                <a:gd name="connsiteX3" fmla="*/ 901356 w 1262903"/>
                <a:gd name="connsiteY3" fmla="*/ 1226956 h 1226956"/>
                <a:gd name="connsiteX4" fmla="*/ 0 w 1262903"/>
                <a:gd name="connsiteY4" fmla="*/ 1226956 h 1226956"/>
                <a:gd name="connsiteX0-1" fmla="*/ 0 w 1215195"/>
                <a:gd name="connsiteY0-2" fmla="*/ 1226956 h 1226956"/>
                <a:gd name="connsiteX1-3" fmla="*/ 361547 w 1215195"/>
                <a:gd name="connsiteY1-4" fmla="*/ 0 h 1226956"/>
                <a:gd name="connsiteX2-5" fmla="*/ 1215195 w 1215195"/>
                <a:gd name="connsiteY2-6" fmla="*/ 166977 h 1226956"/>
                <a:gd name="connsiteX3-7" fmla="*/ 901356 w 1215195"/>
                <a:gd name="connsiteY3-8" fmla="*/ 1226956 h 1226956"/>
                <a:gd name="connsiteX4-9" fmla="*/ 0 w 1215195"/>
                <a:gd name="connsiteY4-10" fmla="*/ 1226956 h 1226956"/>
                <a:gd name="connsiteX0-11" fmla="*/ 0 w 1215195"/>
                <a:gd name="connsiteY0-12" fmla="*/ 1226956 h 1226956"/>
                <a:gd name="connsiteX1-13" fmla="*/ 361547 w 1215195"/>
                <a:gd name="connsiteY1-14" fmla="*/ 0 h 1226956"/>
                <a:gd name="connsiteX2-15" fmla="*/ 1215195 w 1215195"/>
                <a:gd name="connsiteY2-16" fmla="*/ 159026 h 1226956"/>
                <a:gd name="connsiteX3-17" fmla="*/ 901356 w 1215195"/>
                <a:gd name="connsiteY3-18" fmla="*/ 1226956 h 1226956"/>
                <a:gd name="connsiteX4-19" fmla="*/ 0 w 1215195"/>
                <a:gd name="connsiteY4-20" fmla="*/ 1226956 h 12269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5195" h="1226956">
                  <a:moveTo>
                    <a:pt x="0" y="1226956"/>
                  </a:moveTo>
                  <a:lnTo>
                    <a:pt x="361547" y="0"/>
                  </a:lnTo>
                  <a:lnTo>
                    <a:pt x="1215195" y="159026"/>
                  </a:lnTo>
                  <a:lnTo>
                    <a:pt x="901356" y="1226956"/>
                  </a:lnTo>
                  <a:lnTo>
                    <a:pt x="0" y="1226956"/>
                  </a:lnTo>
                  <a:close/>
                </a:path>
              </a:pathLst>
            </a:custGeom>
            <a:gradFill>
              <a:gsLst>
                <a:gs pos="0">
                  <a:srgbClr val="D9F256"/>
                </a:gs>
                <a:gs pos="23000">
                  <a:srgbClr val="CEE94C"/>
                </a:gs>
                <a:gs pos="69000">
                  <a:srgbClr val="99C71C"/>
                </a:gs>
                <a:gs pos="97000">
                  <a:srgbClr val="99C71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28"/>
            <p:cNvSpPr/>
            <p:nvPr/>
          </p:nvSpPr>
          <p:spPr>
            <a:xfrm rot="4170354" flipV="1">
              <a:off x="2445116" y="1515341"/>
              <a:ext cx="1202732" cy="1099588"/>
            </a:xfrm>
            <a:custGeom>
              <a:avLst/>
              <a:gdLst>
                <a:gd name="connsiteX0" fmla="*/ 0 w 1041396"/>
                <a:gd name="connsiteY0" fmla="*/ 747423 h 747423"/>
                <a:gd name="connsiteX1" fmla="*/ 0 w 1041396"/>
                <a:gd name="connsiteY1" fmla="*/ 0 h 747423"/>
                <a:gd name="connsiteX2" fmla="*/ 1041396 w 1041396"/>
                <a:gd name="connsiteY2" fmla="*/ 747423 h 747423"/>
                <a:gd name="connsiteX3" fmla="*/ 0 w 1041396"/>
                <a:gd name="connsiteY3" fmla="*/ 747423 h 747423"/>
                <a:gd name="connsiteX0-1" fmla="*/ 149986 w 1191382"/>
                <a:gd name="connsiteY0-2" fmla="*/ 1035150 h 1035150"/>
                <a:gd name="connsiteX1-3" fmla="*/ 0 w 1191382"/>
                <a:gd name="connsiteY1-4" fmla="*/ 0 h 1035150"/>
                <a:gd name="connsiteX2-5" fmla="*/ 1191382 w 1191382"/>
                <a:gd name="connsiteY2-6" fmla="*/ 1035150 h 1035150"/>
                <a:gd name="connsiteX3-7" fmla="*/ 149986 w 1191382"/>
                <a:gd name="connsiteY3-8" fmla="*/ 1035150 h 1035150"/>
                <a:gd name="connsiteX0-9" fmla="*/ 145810 w 1187206"/>
                <a:gd name="connsiteY0-10" fmla="*/ 1023978 h 1023978"/>
                <a:gd name="connsiteX1-11" fmla="*/ 0 w 1187206"/>
                <a:gd name="connsiteY1-12" fmla="*/ 0 h 1023978"/>
                <a:gd name="connsiteX2-13" fmla="*/ 1187206 w 1187206"/>
                <a:gd name="connsiteY2-14" fmla="*/ 1023978 h 1023978"/>
                <a:gd name="connsiteX3-15" fmla="*/ 145810 w 1187206"/>
                <a:gd name="connsiteY3-16" fmla="*/ 1023978 h 1023978"/>
                <a:gd name="connsiteX0-17" fmla="*/ 150926 w 1192322"/>
                <a:gd name="connsiteY0-18" fmla="*/ 1026310 h 1026310"/>
                <a:gd name="connsiteX1-19" fmla="*/ 0 w 1192322"/>
                <a:gd name="connsiteY1-20" fmla="*/ 0 h 1026310"/>
                <a:gd name="connsiteX2-21" fmla="*/ 1192322 w 1192322"/>
                <a:gd name="connsiteY2-22" fmla="*/ 1026310 h 1026310"/>
                <a:gd name="connsiteX3-23" fmla="*/ 150926 w 1192322"/>
                <a:gd name="connsiteY3-24" fmla="*/ 1026310 h 1026310"/>
                <a:gd name="connsiteX0-25" fmla="*/ 150926 w 1196913"/>
                <a:gd name="connsiteY0-26" fmla="*/ 1026310 h 1084015"/>
                <a:gd name="connsiteX1-27" fmla="*/ 0 w 1196913"/>
                <a:gd name="connsiteY1-28" fmla="*/ 0 h 1084015"/>
                <a:gd name="connsiteX2-29" fmla="*/ 1196913 w 1196913"/>
                <a:gd name="connsiteY2-30" fmla="*/ 1084015 h 1084015"/>
                <a:gd name="connsiteX3-31" fmla="*/ 150926 w 1196913"/>
                <a:gd name="connsiteY3-32" fmla="*/ 1026310 h 1084015"/>
                <a:gd name="connsiteX0-33" fmla="*/ 149942 w 1195929"/>
                <a:gd name="connsiteY0-34" fmla="*/ 1035552 h 1093257"/>
                <a:gd name="connsiteX1-35" fmla="*/ 0 w 1195929"/>
                <a:gd name="connsiteY1-36" fmla="*/ 0 h 1093257"/>
                <a:gd name="connsiteX2-37" fmla="*/ 1195929 w 1195929"/>
                <a:gd name="connsiteY2-38" fmla="*/ 1093257 h 1093257"/>
                <a:gd name="connsiteX3-39" fmla="*/ 149942 w 1195929"/>
                <a:gd name="connsiteY3-40" fmla="*/ 1035552 h 1093257"/>
                <a:gd name="connsiteX0-41" fmla="*/ 156745 w 1202732"/>
                <a:gd name="connsiteY0-42" fmla="*/ 1041883 h 1099588"/>
                <a:gd name="connsiteX1-43" fmla="*/ 0 w 1202732"/>
                <a:gd name="connsiteY1-44" fmla="*/ 0 h 1099588"/>
                <a:gd name="connsiteX2-45" fmla="*/ 1202732 w 1202732"/>
                <a:gd name="connsiteY2-46" fmla="*/ 1099588 h 1099588"/>
                <a:gd name="connsiteX3-47" fmla="*/ 156745 w 1202732"/>
                <a:gd name="connsiteY3-48" fmla="*/ 1041883 h 109958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02732" h="1099588">
                  <a:moveTo>
                    <a:pt x="156745" y="1041883"/>
                  </a:moveTo>
                  <a:lnTo>
                    <a:pt x="0" y="0"/>
                  </a:lnTo>
                  <a:lnTo>
                    <a:pt x="1202732" y="1099588"/>
                  </a:lnTo>
                  <a:lnTo>
                    <a:pt x="156745" y="1041883"/>
                  </a:lnTo>
                  <a:close/>
                </a:path>
              </a:pathLst>
            </a:custGeom>
            <a:gradFill>
              <a:gsLst>
                <a:gs pos="0">
                  <a:srgbClr val="D9F256"/>
                </a:gs>
                <a:gs pos="23000">
                  <a:srgbClr val="CEE94C"/>
                </a:gs>
                <a:gs pos="69000">
                  <a:srgbClr val="99C71C"/>
                </a:gs>
                <a:gs pos="97000">
                  <a:srgbClr val="99C71C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23"/>
          <p:cNvSpPr txBox="1"/>
          <p:nvPr/>
        </p:nvSpPr>
        <p:spPr>
          <a:xfrm flipH="1">
            <a:off x="1846544" y="2957746"/>
            <a:ext cx="844664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TextBox 25"/>
          <p:cNvSpPr txBox="1"/>
          <p:nvPr/>
        </p:nvSpPr>
        <p:spPr>
          <a:xfrm>
            <a:off x="3095405" y="2945434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985304" y="837315"/>
            <a:ext cx="1110885" cy="1012223"/>
            <a:chOff x="4805981" y="3640812"/>
            <a:chExt cx="731430" cy="666469"/>
          </a:xfrm>
        </p:grpSpPr>
        <p:sp>
          <p:nvSpPr>
            <p:cNvPr id="12" name="任意多边形 11"/>
            <p:cNvSpPr/>
            <p:nvPr/>
          </p:nvSpPr>
          <p:spPr>
            <a:xfrm>
              <a:off x="4805981" y="3640812"/>
              <a:ext cx="731430" cy="666469"/>
            </a:xfrm>
            <a:custGeom>
              <a:avLst/>
              <a:gdLst>
                <a:gd name="connsiteX0" fmla="*/ 169817 w 653143"/>
                <a:gd name="connsiteY0" fmla="*/ 496652 h 666469"/>
                <a:gd name="connsiteX1" fmla="*/ 143692 w 653143"/>
                <a:gd name="connsiteY1" fmla="*/ 431338 h 666469"/>
                <a:gd name="connsiteX2" fmla="*/ 117566 w 653143"/>
                <a:gd name="connsiteY2" fmla="*/ 352961 h 666469"/>
                <a:gd name="connsiteX3" fmla="*/ 130629 w 653143"/>
                <a:gd name="connsiteY3" fmla="*/ 274583 h 666469"/>
                <a:gd name="connsiteX4" fmla="*/ 209006 w 653143"/>
                <a:gd name="connsiteY4" fmla="*/ 222332 h 666469"/>
                <a:gd name="connsiteX5" fmla="*/ 300446 w 653143"/>
                <a:gd name="connsiteY5" fmla="*/ 235395 h 666469"/>
                <a:gd name="connsiteX6" fmla="*/ 326572 w 653143"/>
                <a:gd name="connsiteY6" fmla="*/ 313772 h 666469"/>
                <a:gd name="connsiteX7" fmla="*/ 339635 w 653143"/>
                <a:gd name="connsiteY7" fmla="*/ 352961 h 666469"/>
                <a:gd name="connsiteX8" fmla="*/ 287383 w 653143"/>
                <a:gd name="connsiteY8" fmla="*/ 496652 h 666469"/>
                <a:gd name="connsiteX9" fmla="*/ 248195 w 653143"/>
                <a:gd name="connsiteY9" fmla="*/ 483589 h 666469"/>
                <a:gd name="connsiteX10" fmla="*/ 222069 w 653143"/>
                <a:gd name="connsiteY10" fmla="*/ 444401 h 666469"/>
                <a:gd name="connsiteX11" fmla="*/ 195943 w 653143"/>
                <a:gd name="connsiteY11" fmla="*/ 339898 h 666469"/>
                <a:gd name="connsiteX12" fmla="*/ 248195 w 653143"/>
                <a:gd name="connsiteY12" fmla="*/ 209269 h 666469"/>
                <a:gd name="connsiteX13" fmla="*/ 287383 w 653143"/>
                <a:gd name="connsiteY13" fmla="*/ 196206 h 666469"/>
                <a:gd name="connsiteX14" fmla="*/ 365760 w 653143"/>
                <a:gd name="connsiteY14" fmla="*/ 209269 h 666469"/>
                <a:gd name="connsiteX15" fmla="*/ 391886 w 653143"/>
                <a:gd name="connsiteY15" fmla="*/ 287646 h 666469"/>
                <a:gd name="connsiteX16" fmla="*/ 378823 w 653143"/>
                <a:gd name="connsiteY16" fmla="*/ 470526 h 666469"/>
                <a:gd name="connsiteX17" fmla="*/ 352697 w 653143"/>
                <a:gd name="connsiteY17" fmla="*/ 509715 h 666469"/>
                <a:gd name="connsiteX18" fmla="*/ 261257 w 653143"/>
                <a:gd name="connsiteY18" fmla="*/ 496652 h 666469"/>
                <a:gd name="connsiteX19" fmla="*/ 222069 w 653143"/>
                <a:gd name="connsiteY19" fmla="*/ 457463 h 666469"/>
                <a:gd name="connsiteX20" fmla="*/ 261257 w 653143"/>
                <a:gd name="connsiteY20" fmla="*/ 235395 h 666469"/>
                <a:gd name="connsiteX21" fmla="*/ 300446 w 653143"/>
                <a:gd name="connsiteY21" fmla="*/ 196206 h 666469"/>
                <a:gd name="connsiteX22" fmla="*/ 339635 w 653143"/>
                <a:gd name="connsiteY22" fmla="*/ 170081 h 666469"/>
                <a:gd name="connsiteX23" fmla="*/ 418012 w 653143"/>
                <a:gd name="connsiteY23" fmla="*/ 183143 h 666469"/>
                <a:gd name="connsiteX24" fmla="*/ 457200 w 653143"/>
                <a:gd name="connsiteY24" fmla="*/ 261521 h 666469"/>
                <a:gd name="connsiteX25" fmla="*/ 418012 w 653143"/>
                <a:gd name="connsiteY25" fmla="*/ 431338 h 666469"/>
                <a:gd name="connsiteX26" fmla="*/ 404949 w 653143"/>
                <a:gd name="connsiteY26" fmla="*/ 470526 h 666469"/>
                <a:gd name="connsiteX27" fmla="*/ 365760 w 653143"/>
                <a:gd name="connsiteY27" fmla="*/ 483589 h 666469"/>
                <a:gd name="connsiteX28" fmla="*/ 326572 w 653143"/>
                <a:gd name="connsiteY28" fmla="*/ 470526 h 666469"/>
                <a:gd name="connsiteX29" fmla="*/ 300446 w 653143"/>
                <a:gd name="connsiteY29" fmla="*/ 392149 h 666469"/>
                <a:gd name="connsiteX30" fmla="*/ 313509 w 653143"/>
                <a:gd name="connsiteY30" fmla="*/ 261521 h 666469"/>
                <a:gd name="connsiteX31" fmla="*/ 326572 w 653143"/>
                <a:gd name="connsiteY31" fmla="*/ 222332 h 666469"/>
                <a:gd name="connsiteX32" fmla="*/ 365760 w 653143"/>
                <a:gd name="connsiteY32" fmla="*/ 183143 h 666469"/>
                <a:gd name="connsiteX33" fmla="*/ 404949 w 653143"/>
                <a:gd name="connsiteY33" fmla="*/ 170081 h 666469"/>
                <a:gd name="connsiteX34" fmla="*/ 431075 w 653143"/>
                <a:gd name="connsiteY34" fmla="*/ 209269 h 666469"/>
                <a:gd name="connsiteX35" fmla="*/ 457200 w 653143"/>
                <a:gd name="connsiteY35" fmla="*/ 287646 h 666469"/>
                <a:gd name="connsiteX36" fmla="*/ 418012 w 653143"/>
                <a:gd name="connsiteY36" fmla="*/ 496652 h 666469"/>
                <a:gd name="connsiteX37" fmla="*/ 378823 w 653143"/>
                <a:gd name="connsiteY37" fmla="*/ 522778 h 666469"/>
                <a:gd name="connsiteX38" fmla="*/ 169817 w 653143"/>
                <a:gd name="connsiteY38" fmla="*/ 483589 h 666469"/>
                <a:gd name="connsiteX39" fmla="*/ 156755 w 653143"/>
                <a:gd name="connsiteY39" fmla="*/ 444401 h 666469"/>
                <a:gd name="connsiteX40" fmla="*/ 169817 w 653143"/>
                <a:gd name="connsiteY40" fmla="*/ 209269 h 666469"/>
                <a:gd name="connsiteX41" fmla="*/ 182880 w 653143"/>
                <a:gd name="connsiteY41" fmla="*/ 170081 h 666469"/>
                <a:gd name="connsiteX42" fmla="*/ 261257 w 653143"/>
                <a:gd name="connsiteY42" fmla="*/ 130892 h 666469"/>
                <a:gd name="connsiteX43" fmla="*/ 391886 w 653143"/>
                <a:gd name="connsiteY43" fmla="*/ 143955 h 666469"/>
                <a:gd name="connsiteX44" fmla="*/ 431075 w 653143"/>
                <a:gd name="connsiteY44" fmla="*/ 170081 h 666469"/>
                <a:gd name="connsiteX45" fmla="*/ 470263 w 653143"/>
                <a:gd name="connsiteY45" fmla="*/ 313772 h 666469"/>
                <a:gd name="connsiteX46" fmla="*/ 457200 w 653143"/>
                <a:gd name="connsiteY46" fmla="*/ 457463 h 666469"/>
                <a:gd name="connsiteX47" fmla="*/ 404949 w 653143"/>
                <a:gd name="connsiteY47" fmla="*/ 483589 h 666469"/>
                <a:gd name="connsiteX48" fmla="*/ 169817 w 653143"/>
                <a:gd name="connsiteY48" fmla="*/ 470526 h 666469"/>
                <a:gd name="connsiteX49" fmla="*/ 143692 w 653143"/>
                <a:gd name="connsiteY49" fmla="*/ 379086 h 666469"/>
                <a:gd name="connsiteX50" fmla="*/ 169817 w 653143"/>
                <a:gd name="connsiteY50" fmla="*/ 209269 h 666469"/>
                <a:gd name="connsiteX51" fmla="*/ 222069 w 653143"/>
                <a:gd name="connsiteY51" fmla="*/ 130892 h 666469"/>
                <a:gd name="connsiteX52" fmla="*/ 261257 w 653143"/>
                <a:gd name="connsiteY52" fmla="*/ 117829 h 666469"/>
                <a:gd name="connsiteX53" fmla="*/ 444137 w 653143"/>
                <a:gd name="connsiteY53" fmla="*/ 157018 h 666469"/>
                <a:gd name="connsiteX54" fmla="*/ 496389 w 653143"/>
                <a:gd name="connsiteY54" fmla="*/ 235395 h 666469"/>
                <a:gd name="connsiteX55" fmla="*/ 496389 w 653143"/>
                <a:gd name="connsiteY55" fmla="*/ 457463 h 666469"/>
                <a:gd name="connsiteX56" fmla="*/ 470263 w 653143"/>
                <a:gd name="connsiteY56" fmla="*/ 496652 h 666469"/>
                <a:gd name="connsiteX57" fmla="*/ 222069 w 653143"/>
                <a:gd name="connsiteY57" fmla="*/ 483589 h 666469"/>
                <a:gd name="connsiteX58" fmla="*/ 209006 w 653143"/>
                <a:gd name="connsiteY58" fmla="*/ 444401 h 666469"/>
                <a:gd name="connsiteX59" fmla="*/ 235132 w 653143"/>
                <a:gd name="connsiteY59" fmla="*/ 248458 h 666469"/>
                <a:gd name="connsiteX60" fmla="*/ 261257 w 653143"/>
                <a:gd name="connsiteY60" fmla="*/ 209269 h 666469"/>
                <a:gd name="connsiteX61" fmla="*/ 300446 w 653143"/>
                <a:gd name="connsiteY61" fmla="*/ 183143 h 666469"/>
                <a:gd name="connsiteX62" fmla="*/ 326572 w 653143"/>
                <a:gd name="connsiteY62" fmla="*/ 143955 h 666469"/>
                <a:gd name="connsiteX63" fmla="*/ 418012 w 653143"/>
                <a:gd name="connsiteY63" fmla="*/ 143955 h 666469"/>
                <a:gd name="connsiteX64" fmla="*/ 444137 w 653143"/>
                <a:gd name="connsiteY64" fmla="*/ 183143 h 666469"/>
                <a:gd name="connsiteX65" fmla="*/ 470263 w 653143"/>
                <a:gd name="connsiteY65" fmla="*/ 261521 h 666469"/>
                <a:gd name="connsiteX66" fmla="*/ 418012 w 653143"/>
                <a:gd name="connsiteY66" fmla="*/ 444401 h 666469"/>
                <a:gd name="connsiteX67" fmla="*/ 378823 w 653143"/>
                <a:gd name="connsiteY67" fmla="*/ 457463 h 666469"/>
                <a:gd name="connsiteX68" fmla="*/ 287383 w 653143"/>
                <a:gd name="connsiteY68" fmla="*/ 405212 h 666469"/>
                <a:gd name="connsiteX69" fmla="*/ 261257 w 653143"/>
                <a:gd name="connsiteY69" fmla="*/ 326835 h 666469"/>
                <a:gd name="connsiteX70" fmla="*/ 274320 w 653143"/>
                <a:gd name="connsiteY70" fmla="*/ 287646 h 666469"/>
                <a:gd name="connsiteX71" fmla="*/ 365760 w 653143"/>
                <a:gd name="connsiteY71" fmla="*/ 287646 h 666469"/>
                <a:gd name="connsiteX72" fmla="*/ 431075 w 653143"/>
                <a:gd name="connsiteY72" fmla="*/ 352961 h 666469"/>
                <a:gd name="connsiteX73" fmla="*/ 418012 w 653143"/>
                <a:gd name="connsiteY73" fmla="*/ 405212 h 666469"/>
                <a:gd name="connsiteX74" fmla="*/ 313509 w 653143"/>
                <a:gd name="connsiteY74" fmla="*/ 392149 h 666469"/>
                <a:gd name="connsiteX75" fmla="*/ 261257 w 653143"/>
                <a:gd name="connsiteY75" fmla="*/ 313772 h 666469"/>
                <a:gd name="connsiteX76" fmla="*/ 274320 w 653143"/>
                <a:gd name="connsiteY76" fmla="*/ 248458 h 666469"/>
                <a:gd name="connsiteX77" fmla="*/ 378823 w 653143"/>
                <a:gd name="connsiteY77" fmla="*/ 300709 h 666469"/>
                <a:gd name="connsiteX78" fmla="*/ 339635 w 653143"/>
                <a:gd name="connsiteY78" fmla="*/ 431338 h 666469"/>
                <a:gd name="connsiteX79" fmla="*/ 261257 w 653143"/>
                <a:gd name="connsiteY79" fmla="*/ 444401 h 666469"/>
                <a:gd name="connsiteX80" fmla="*/ 91440 w 653143"/>
                <a:gd name="connsiteY80" fmla="*/ 431338 h 666469"/>
                <a:gd name="connsiteX81" fmla="*/ 52252 w 653143"/>
                <a:gd name="connsiteY81" fmla="*/ 418275 h 666469"/>
                <a:gd name="connsiteX82" fmla="*/ 39189 w 653143"/>
                <a:gd name="connsiteY82" fmla="*/ 379086 h 666469"/>
                <a:gd name="connsiteX83" fmla="*/ 65315 w 653143"/>
                <a:gd name="connsiteY83" fmla="*/ 196206 h 666469"/>
                <a:gd name="connsiteX84" fmla="*/ 117566 w 653143"/>
                <a:gd name="connsiteY84" fmla="*/ 117829 h 666469"/>
                <a:gd name="connsiteX85" fmla="*/ 182880 w 653143"/>
                <a:gd name="connsiteY85" fmla="*/ 65578 h 666469"/>
                <a:gd name="connsiteX86" fmla="*/ 378823 w 653143"/>
                <a:gd name="connsiteY86" fmla="*/ 78641 h 666469"/>
                <a:gd name="connsiteX87" fmla="*/ 418012 w 653143"/>
                <a:gd name="connsiteY87" fmla="*/ 91703 h 666469"/>
                <a:gd name="connsiteX88" fmla="*/ 457200 w 653143"/>
                <a:gd name="connsiteY88" fmla="*/ 130892 h 666469"/>
                <a:gd name="connsiteX89" fmla="*/ 470263 w 653143"/>
                <a:gd name="connsiteY89" fmla="*/ 183143 h 666469"/>
                <a:gd name="connsiteX90" fmla="*/ 496389 w 653143"/>
                <a:gd name="connsiteY90" fmla="*/ 261521 h 666469"/>
                <a:gd name="connsiteX91" fmla="*/ 483326 w 653143"/>
                <a:gd name="connsiteY91" fmla="*/ 392149 h 666469"/>
                <a:gd name="connsiteX92" fmla="*/ 444137 w 653143"/>
                <a:gd name="connsiteY92" fmla="*/ 431338 h 666469"/>
                <a:gd name="connsiteX93" fmla="*/ 365760 w 653143"/>
                <a:gd name="connsiteY93" fmla="*/ 470526 h 666469"/>
                <a:gd name="connsiteX94" fmla="*/ 169817 w 653143"/>
                <a:gd name="connsiteY94" fmla="*/ 457463 h 666469"/>
                <a:gd name="connsiteX95" fmla="*/ 143692 w 653143"/>
                <a:gd name="connsiteY95" fmla="*/ 418275 h 666469"/>
                <a:gd name="connsiteX96" fmla="*/ 117566 w 653143"/>
                <a:gd name="connsiteY96" fmla="*/ 313772 h 666469"/>
                <a:gd name="connsiteX97" fmla="*/ 156755 w 653143"/>
                <a:gd name="connsiteY97" fmla="*/ 143955 h 666469"/>
                <a:gd name="connsiteX98" fmla="*/ 209006 w 653143"/>
                <a:gd name="connsiteY98" fmla="*/ 130892 h 666469"/>
                <a:gd name="connsiteX99" fmla="*/ 378823 w 653143"/>
                <a:gd name="connsiteY99" fmla="*/ 143955 h 666469"/>
                <a:gd name="connsiteX100" fmla="*/ 418012 w 653143"/>
                <a:gd name="connsiteY100" fmla="*/ 157018 h 666469"/>
                <a:gd name="connsiteX101" fmla="*/ 483326 w 653143"/>
                <a:gd name="connsiteY101" fmla="*/ 170081 h 666469"/>
                <a:gd name="connsiteX102" fmla="*/ 509452 w 653143"/>
                <a:gd name="connsiteY102" fmla="*/ 209269 h 666469"/>
                <a:gd name="connsiteX103" fmla="*/ 509452 w 653143"/>
                <a:gd name="connsiteY103" fmla="*/ 405212 h 666469"/>
                <a:gd name="connsiteX104" fmla="*/ 483326 w 653143"/>
                <a:gd name="connsiteY104" fmla="*/ 444401 h 666469"/>
                <a:gd name="connsiteX105" fmla="*/ 431075 w 653143"/>
                <a:gd name="connsiteY105" fmla="*/ 470526 h 666469"/>
                <a:gd name="connsiteX106" fmla="*/ 352697 w 653143"/>
                <a:gd name="connsiteY106" fmla="*/ 522778 h 666469"/>
                <a:gd name="connsiteX107" fmla="*/ 222069 w 653143"/>
                <a:gd name="connsiteY107" fmla="*/ 509715 h 666469"/>
                <a:gd name="connsiteX108" fmla="*/ 182880 w 653143"/>
                <a:gd name="connsiteY108" fmla="*/ 496652 h 666469"/>
                <a:gd name="connsiteX109" fmla="*/ 156755 w 653143"/>
                <a:gd name="connsiteY109" fmla="*/ 457463 h 666469"/>
                <a:gd name="connsiteX110" fmla="*/ 143692 w 653143"/>
                <a:gd name="connsiteY110" fmla="*/ 405212 h 666469"/>
                <a:gd name="connsiteX111" fmla="*/ 117566 w 653143"/>
                <a:gd name="connsiteY111" fmla="*/ 352961 h 666469"/>
                <a:gd name="connsiteX112" fmla="*/ 143692 w 653143"/>
                <a:gd name="connsiteY112" fmla="*/ 170081 h 666469"/>
                <a:gd name="connsiteX113" fmla="*/ 169817 w 653143"/>
                <a:gd name="connsiteY113" fmla="*/ 130892 h 666469"/>
                <a:gd name="connsiteX114" fmla="*/ 182880 w 653143"/>
                <a:gd name="connsiteY114" fmla="*/ 91703 h 666469"/>
                <a:gd name="connsiteX115" fmla="*/ 235132 w 653143"/>
                <a:gd name="connsiteY115" fmla="*/ 52515 h 666469"/>
                <a:gd name="connsiteX116" fmla="*/ 444137 w 653143"/>
                <a:gd name="connsiteY116" fmla="*/ 65578 h 666469"/>
                <a:gd name="connsiteX117" fmla="*/ 522515 w 653143"/>
                <a:gd name="connsiteY117" fmla="*/ 143955 h 666469"/>
                <a:gd name="connsiteX118" fmla="*/ 535577 w 653143"/>
                <a:gd name="connsiteY118" fmla="*/ 183143 h 666469"/>
                <a:gd name="connsiteX119" fmla="*/ 496389 w 653143"/>
                <a:gd name="connsiteY119" fmla="*/ 457463 h 666469"/>
                <a:gd name="connsiteX120" fmla="*/ 457200 w 653143"/>
                <a:gd name="connsiteY120" fmla="*/ 509715 h 666469"/>
                <a:gd name="connsiteX121" fmla="*/ 326572 w 653143"/>
                <a:gd name="connsiteY121" fmla="*/ 588092 h 666469"/>
                <a:gd name="connsiteX122" fmla="*/ 104503 w 653143"/>
                <a:gd name="connsiteY122" fmla="*/ 575029 h 666469"/>
                <a:gd name="connsiteX123" fmla="*/ 65315 w 653143"/>
                <a:gd name="connsiteY123" fmla="*/ 535841 h 666469"/>
                <a:gd name="connsiteX124" fmla="*/ 52252 w 653143"/>
                <a:gd name="connsiteY124" fmla="*/ 496652 h 666469"/>
                <a:gd name="connsiteX125" fmla="*/ 13063 w 653143"/>
                <a:gd name="connsiteY125" fmla="*/ 418275 h 666469"/>
                <a:gd name="connsiteX126" fmla="*/ 26126 w 653143"/>
                <a:gd name="connsiteY126" fmla="*/ 235395 h 666469"/>
                <a:gd name="connsiteX127" fmla="*/ 39189 w 653143"/>
                <a:gd name="connsiteY127" fmla="*/ 196206 h 666469"/>
                <a:gd name="connsiteX128" fmla="*/ 78377 w 653143"/>
                <a:gd name="connsiteY128" fmla="*/ 157018 h 666469"/>
                <a:gd name="connsiteX129" fmla="*/ 117566 w 653143"/>
                <a:gd name="connsiteY129" fmla="*/ 130892 h 666469"/>
                <a:gd name="connsiteX130" fmla="*/ 169817 w 653143"/>
                <a:gd name="connsiteY130" fmla="*/ 104766 h 666469"/>
                <a:gd name="connsiteX131" fmla="*/ 365760 w 653143"/>
                <a:gd name="connsiteY131" fmla="*/ 117829 h 666469"/>
                <a:gd name="connsiteX132" fmla="*/ 444137 w 653143"/>
                <a:gd name="connsiteY132" fmla="*/ 157018 h 666469"/>
                <a:gd name="connsiteX133" fmla="*/ 496389 w 653143"/>
                <a:gd name="connsiteY133" fmla="*/ 196206 h 666469"/>
                <a:gd name="connsiteX134" fmla="*/ 535577 w 653143"/>
                <a:gd name="connsiteY134" fmla="*/ 274583 h 666469"/>
                <a:gd name="connsiteX135" fmla="*/ 561703 w 653143"/>
                <a:gd name="connsiteY135" fmla="*/ 313772 h 666469"/>
                <a:gd name="connsiteX136" fmla="*/ 535577 w 653143"/>
                <a:gd name="connsiteY136" fmla="*/ 483589 h 666469"/>
                <a:gd name="connsiteX137" fmla="*/ 457200 w 653143"/>
                <a:gd name="connsiteY137" fmla="*/ 548903 h 666469"/>
                <a:gd name="connsiteX138" fmla="*/ 418012 w 653143"/>
                <a:gd name="connsiteY138" fmla="*/ 575029 h 666469"/>
                <a:gd name="connsiteX139" fmla="*/ 365760 w 653143"/>
                <a:gd name="connsiteY139" fmla="*/ 614218 h 666469"/>
                <a:gd name="connsiteX140" fmla="*/ 287383 w 653143"/>
                <a:gd name="connsiteY140" fmla="*/ 627281 h 666469"/>
                <a:gd name="connsiteX141" fmla="*/ 169817 w 653143"/>
                <a:gd name="connsiteY141" fmla="*/ 614218 h 666469"/>
                <a:gd name="connsiteX142" fmla="*/ 143692 w 653143"/>
                <a:gd name="connsiteY142" fmla="*/ 509715 h 666469"/>
                <a:gd name="connsiteX143" fmla="*/ 130629 w 653143"/>
                <a:gd name="connsiteY143" fmla="*/ 457463 h 666469"/>
                <a:gd name="connsiteX144" fmla="*/ 169817 w 653143"/>
                <a:gd name="connsiteY144" fmla="*/ 300709 h 666469"/>
                <a:gd name="connsiteX145" fmla="*/ 182880 w 653143"/>
                <a:gd name="connsiteY145" fmla="*/ 261521 h 666469"/>
                <a:gd name="connsiteX146" fmla="*/ 222069 w 653143"/>
                <a:gd name="connsiteY146" fmla="*/ 248458 h 666469"/>
                <a:gd name="connsiteX147" fmla="*/ 261257 w 653143"/>
                <a:gd name="connsiteY147" fmla="*/ 222332 h 666469"/>
                <a:gd name="connsiteX148" fmla="*/ 444137 w 653143"/>
                <a:gd name="connsiteY148" fmla="*/ 287646 h 666469"/>
                <a:gd name="connsiteX149" fmla="*/ 457200 w 653143"/>
                <a:gd name="connsiteY149" fmla="*/ 339898 h 666469"/>
                <a:gd name="connsiteX150" fmla="*/ 470263 w 653143"/>
                <a:gd name="connsiteY150" fmla="*/ 379086 h 666469"/>
                <a:gd name="connsiteX151" fmla="*/ 457200 w 653143"/>
                <a:gd name="connsiteY151" fmla="*/ 614218 h 666469"/>
                <a:gd name="connsiteX152" fmla="*/ 418012 w 653143"/>
                <a:gd name="connsiteY152" fmla="*/ 640343 h 666469"/>
                <a:gd name="connsiteX153" fmla="*/ 182880 w 653143"/>
                <a:gd name="connsiteY153" fmla="*/ 588092 h 666469"/>
                <a:gd name="connsiteX154" fmla="*/ 169817 w 653143"/>
                <a:gd name="connsiteY154" fmla="*/ 496652 h 666469"/>
                <a:gd name="connsiteX155" fmla="*/ 209006 w 653143"/>
                <a:gd name="connsiteY155" fmla="*/ 235395 h 666469"/>
                <a:gd name="connsiteX156" fmla="*/ 287383 w 653143"/>
                <a:gd name="connsiteY156" fmla="*/ 170081 h 666469"/>
                <a:gd name="connsiteX157" fmla="*/ 457200 w 653143"/>
                <a:gd name="connsiteY157" fmla="*/ 183143 h 666469"/>
                <a:gd name="connsiteX158" fmla="*/ 548640 w 653143"/>
                <a:gd name="connsiteY158" fmla="*/ 261521 h 666469"/>
                <a:gd name="connsiteX159" fmla="*/ 483326 w 653143"/>
                <a:gd name="connsiteY159" fmla="*/ 561966 h 666469"/>
                <a:gd name="connsiteX160" fmla="*/ 431075 w 653143"/>
                <a:gd name="connsiteY160" fmla="*/ 588092 h 666469"/>
                <a:gd name="connsiteX161" fmla="*/ 352697 w 653143"/>
                <a:gd name="connsiteY161" fmla="*/ 614218 h 666469"/>
                <a:gd name="connsiteX162" fmla="*/ 209006 w 653143"/>
                <a:gd name="connsiteY162" fmla="*/ 601155 h 666469"/>
                <a:gd name="connsiteX163" fmla="*/ 130629 w 653143"/>
                <a:gd name="connsiteY163" fmla="*/ 548903 h 666469"/>
                <a:gd name="connsiteX164" fmla="*/ 117566 w 653143"/>
                <a:gd name="connsiteY164" fmla="*/ 496652 h 666469"/>
                <a:gd name="connsiteX165" fmla="*/ 65315 w 653143"/>
                <a:gd name="connsiteY165" fmla="*/ 418275 h 666469"/>
                <a:gd name="connsiteX166" fmla="*/ 78377 w 653143"/>
                <a:gd name="connsiteY166" fmla="*/ 248458 h 666469"/>
                <a:gd name="connsiteX167" fmla="*/ 91440 w 653143"/>
                <a:gd name="connsiteY167" fmla="*/ 209269 h 666469"/>
                <a:gd name="connsiteX168" fmla="*/ 130629 w 653143"/>
                <a:gd name="connsiteY168" fmla="*/ 170081 h 666469"/>
                <a:gd name="connsiteX169" fmla="*/ 156755 w 653143"/>
                <a:gd name="connsiteY169" fmla="*/ 130892 h 666469"/>
                <a:gd name="connsiteX170" fmla="*/ 195943 w 653143"/>
                <a:gd name="connsiteY170" fmla="*/ 104766 h 666469"/>
                <a:gd name="connsiteX171" fmla="*/ 274320 w 653143"/>
                <a:gd name="connsiteY171" fmla="*/ 78641 h 666469"/>
                <a:gd name="connsiteX172" fmla="*/ 313509 w 653143"/>
                <a:gd name="connsiteY172" fmla="*/ 91703 h 666469"/>
                <a:gd name="connsiteX173" fmla="*/ 404949 w 653143"/>
                <a:gd name="connsiteY173" fmla="*/ 143955 h 666469"/>
                <a:gd name="connsiteX174" fmla="*/ 470263 w 653143"/>
                <a:gd name="connsiteY174" fmla="*/ 287646 h 666469"/>
                <a:gd name="connsiteX175" fmla="*/ 457200 w 653143"/>
                <a:gd name="connsiteY175" fmla="*/ 483589 h 666469"/>
                <a:gd name="connsiteX176" fmla="*/ 326572 w 653143"/>
                <a:gd name="connsiteY176" fmla="*/ 614218 h 666469"/>
                <a:gd name="connsiteX177" fmla="*/ 274320 w 653143"/>
                <a:gd name="connsiteY177" fmla="*/ 627281 h 666469"/>
                <a:gd name="connsiteX178" fmla="*/ 130629 w 653143"/>
                <a:gd name="connsiteY178" fmla="*/ 575029 h 666469"/>
                <a:gd name="connsiteX179" fmla="*/ 117566 w 653143"/>
                <a:gd name="connsiteY179" fmla="*/ 535841 h 666469"/>
                <a:gd name="connsiteX180" fmla="*/ 91440 w 653143"/>
                <a:gd name="connsiteY180" fmla="*/ 496652 h 666469"/>
                <a:gd name="connsiteX181" fmla="*/ 65315 w 653143"/>
                <a:gd name="connsiteY181" fmla="*/ 418275 h 666469"/>
                <a:gd name="connsiteX182" fmla="*/ 78377 w 653143"/>
                <a:gd name="connsiteY182" fmla="*/ 209269 h 666469"/>
                <a:gd name="connsiteX183" fmla="*/ 104503 w 653143"/>
                <a:gd name="connsiteY183" fmla="*/ 170081 h 666469"/>
                <a:gd name="connsiteX184" fmla="*/ 117566 w 653143"/>
                <a:gd name="connsiteY184" fmla="*/ 130892 h 666469"/>
                <a:gd name="connsiteX185" fmla="*/ 156755 w 653143"/>
                <a:gd name="connsiteY185" fmla="*/ 117829 h 666469"/>
                <a:gd name="connsiteX186" fmla="*/ 195943 w 653143"/>
                <a:gd name="connsiteY186" fmla="*/ 78641 h 666469"/>
                <a:gd name="connsiteX187" fmla="*/ 287383 w 653143"/>
                <a:gd name="connsiteY187" fmla="*/ 39452 h 666469"/>
                <a:gd name="connsiteX188" fmla="*/ 483326 w 653143"/>
                <a:gd name="connsiteY188" fmla="*/ 52515 h 666469"/>
                <a:gd name="connsiteX189" fmla="*/ 535577 w 653143"/>
                <a:gd name="connsiteY189" fmla="*/ 130892 h 666469"/>
                <a:gd name="connsiteX190" fmla="*/ 561703 w 653143"/>
                <a:gd name="connsiteY190" fmla="*/ 170081 h 666469"/>
                <a:gd name="connsiteX191" fmla="*/ 574766 w 653143"/>
                <a:gd name="connsiteY191" fmla="*/ 261521 h 666469"/>
                <a:gd name="connsiteX192" fmla="*/ 587829 w 653143"/>
                <a:gd name="connsiteY192" fmla="*/ 313772 h 666469"/>
                <a:gd name="connsiteX193" fmla="*/ 574766 w 653143"/>
                <a:gd name="connsiteY193" fmla="*/ 483589 h 666469"/>
                <a:gd name="connsiteX194" fmla="*/ 561703 w 653143"/>
                <a:gd name="connsiteY194" fmla="*/ 522778 h 666469"/>
                <a:gd name="connsiteX195" fmla="*/ 483326 w 653143"/>
                <a:gd name="connsiteY195" fmla="*/ 575029 h 666469"/>
                <a:gd name="connsiteX196" fmla="*/ 444137 w 653143"/>
                <a:gd name="connsiteY196" fmla="*/ 601155 h 666469"/>
                <a:gd name="connsiteX197" fmla="*/ 313509 w 653143"/>
                <a:gd name="connsiteY197" fmla="*/ 588092 h 666469"/>
                <a:gd name="connsiteX198" fmla="*/ 274320 w 653143"/>
                <a:gd name="connsiteY198" fmla="*/ 575029 h 666469"/>
                <a:gd name="connsiteX199" fmla="*/ 222069 w 653143"/>
                <a:gd name="connsiteY199" fmla="*/ 496652 h 666469"/>
                <a:gd name="connsiteX200" fmla="*/ 195943 w 653143"/>
                <a:gd name="connsiteY200" fmla="*/ 457463 h 666469"/>
                <a:gd name="connsiteX201" fmla="*/ 209006 w 653143"/>
                <a:gd name="connsiteY201" fmla="*/ 209269 h 666469"/>
                <a:gd name="connsiteX202" fmla="*/ 235132 w 653143"/>
                <a:gd name="connsiteY202" fmla="*/ 157018 h 666469"/>
                <a:gd name="connsiteX203" fmla="*/ 326572 w 653143"/>
                <a:gd name="connsiteY203" fmla="*/ 52515 h 666469"/>
                <a:gd name="connsiteX204" fmla="*/ 418012 w 653143"/>
                <a:gd name="connsiteY204" fmla="*/ 78641 h 666469"/>
                <a:gd name="connsiteX205" fmla="*/ 496389 w 653143"/>
                <a:gd name="connsiteY205" fmla="*/ 143955 h 666469"/>
                <a:gd name="connsiteX206" fmla="*/ 522515 w 653143"/>
                <a:gd name="connsiteY206" fmla="*/ 183143 h 666469"/>
                <a:gd name="connsiteX207" fmla="*/ 548640 w 653143"/>
                <a:gd name="connsiteY207" fmla="*/ 287646 h 666469"/>
                <a:gd name="connsiteX208" fmla="*/ 535577 w 653143"/>
                <a:gd name="connsiteY208" fmla="*/ 483589 h 666469"/>
                <a:gd name="connsiteX209" fmla="*/ 509452 w 653143"/>
                <a:gd name="connsiteY209" fmla="*/ 522778 h 666469"/>
                <a:gd name="connsiteX210" fmla="*/ 457200 w 653143"/>
                <a:gd name="connsiteY210" fmla="*/ 561966 h 666469"/>
                <a:gd name="connsiteX211" fmla="*/ 352697 w 653143"/>
                <a:gd name="connsiteY211" fmla="*/ 601155 h 666469"/>
                <a:gd name="connsiteX212" fmla="*/ 156755 w 653143"/>
                <a:gd name="connsiteY212" fmla="*/ 588092 h 666469"/>
                <a:gd name="connsiteX213" fmla="*/ 143692 w 653143"/>
                <a:gd name="connsiteY213" fmla="*/ 548903 h 666469"/>
                <a:gd name="connsiteX214" fmla="*/ 104503 w 653143"/>
                <a:gd name="connsiteY214" fmla="*/ 444401 h 666469"/>
                <a:gd name="connsiteX215" fmla="*/ 117566 w 653143"/>
                <a:gd name="connsiteY215" fmla="*/ 274583 h 666469"/>
                <a:gd name="connsiteX216" fmla="*/ 130629 w 653143"/>
                <a:gd name="connsiteY216" fmla="*/ 235395 h 666469"/>
                <a:gd name="connsiteX217" fmla="*/ 169817 w 653143"/>
                <a:gd name="connsiteY217" fmla="*/ 196206 h 666469"/>
                <a:gd name="connsiteX218" fmla="*/ 209006 w 653143"/>
                <a:gd name="connsiteY218" fmla="*/ 170081 h 666469"/>
                <a:gd name="connsiteX219" fmla="*/ 404949 w 653143"/>
                <a:gd name="connsiteY219" fmla="*/ 209269 h 666469"/>
                <a:gd name="connsiteX220" fmla="*/ 431075 w 653143"/>
                <a:gd name="connsiteY220" fmla="*/ 248458 h 666469"/>
                <a:gd name="connsiteX221" fmla="*/ 444137 w 653143"/>
                <a:gd name="connsiteY221" fmla="*/ 287646 h 666469"/>
                <a:gd name="connsiteX222" fmla="*/ 444137 w 653143"/>
                <a:gd name="connsiteY222" fmla="*/ 535841 h 666469"/>
                <a:gd name="connsiteX223" fmla="*/ 391886 w 653143"/>
                <a:gd name="connsiteY223" fmla="*/ 614218 h 666469"/>
                <a:gd name="connsiteX224" fmla="*/ 300446 w 653143"/>
                <a:gd name="connsiteY224" fmla="*/ 666469 h 666469"/>
                <a:gd name="connsiteX225" fmla="*/ 156755 w 653143"/>
                <a:gd name="connsiteY225" fmla="*/ 627281 h 666469"/>
                <a:gd name="connsiteX226" fmla="*/ 130629 w 653143"/>
                <a:gd name="connsiteY226" fmla="*/ 588092 h 666469"/>
                <a:gd name="connsiteX227" fmla="*/ 130629 w 653143"/>
                <a:gd name="connsiteY227" fmla="*/ 379086 h 666469"/>
                <a:gd name="connsiteX228" fmla="*/ 143692 w 653143"/>
                <a:gd name="connsiteY228" fmla="*/ 339898 h 666469"/>
                <a:gd name="connsiteX229" fmla="*/ 182880 w 653143"/>
                <a:gd name="connsiteY229" fmla="*/ 313772 h 666469"/>
                <a:gd name="connsiteX230" fmla="*/ 209006 w 653143"/>
                <a:gd name="connsiteY230" fmla="*/ 274583 h 666469"/>
                <a:gd name="connsiteX231" fmla="*/ 378823 w 653143"/>
                <a:gd name="connsiteY231" fmla="*/ 261521 h 666469"/>
                <a:gd name="connsiteX232" fmla="*/ 418012 w 653143"/>
                <a:gd name="connsiteY232" fmla="*/ 274583 h 666469"/>
                <a:gd name="connsiteX233" fmla="*/ 444137 w 653143"/>
                <a:gd name="connsiteY233" fmla="*/ 366023 h 666469"/>
                <a:gd name="connsiteX234" fmla="*/ 431075 w 653143"/>
                <a:gd name="connsiteY234" fmla="*/ 535841 h 666469"/>
                <a:gd name="connsiteX235" fmla="*/ 404949 w 653143"/>
                <a:gd name="connsiteY235" fmla="*/ 575029 h 666469"/>
                <a:gd name="connsiteX236" fmla="*/ 326572 w 653143"/>
                <a:gd name="connsiteY236" fmla="*/ 601155 h 666469"/>
                <a:gd name="connsiteX237" fmla="*/ 313509 w 653143"/>
                <a:gd name="connsiteY237" fmla="*/ 313772 h 666469"/>
                <a:gd name="connsiteX238" fmla="*/ 339635 w 653143"/>
                <a:gd name="connsiteY238" fmla="*/ 274583 h 666469"/>
                <a:gd name="connsiteX239" fmla="*/ 378823 w 653143"/>
                <a:gd name="connsiteY239" fmla="*/ 261521 h 666469"/>
                <a:gd name="connsiteX240" fmla="*/ 418012 w 653143"/>
                <a:gd name="connsiteY240" fmla="*/ 274583 h 666469"/>
                <a:gd name="connsiteX241" fmla="*/ 431075 w 653143"/>
                <a:gd name="connsiteY241" fmla="*/ 313772 h 666469"/>
                <a:gd name="connsiteX242" fmla="*/ 404949 w 653143"/>
                <a:gd name="connsiteY242" fmla="*/ 522778 h 666469"/>
                <a:gd name="connsiteX243" fmla="*/ 378823 w 653143"/>
                <a:gd name="connsiteY243" fmla="*/ 561966 h 666469"/>
                <a:gd name="connsiteX244" fmla="*/ 352697 w 653143"/>
                <a:gd name="connsiteY244" fmla="*/ 653406 h 666469"/>
                <a:gd name="connsiteX245" fmla="*/ 313509 w 653143"/>
                <a:gd name="connsiteY245" fmla="*/ 666469 h 666469"/>
                <a:gd name="connsiteX246" fmla="*/ 222069 w 653143"/>
                <a:gd name="connsiteY246" fmla="*/ 653406 h 666469"/>
                <a:gd name="connsiteX247" fmla="*/ 169817 w 653143"/>
                <a:gd name="connsiteY247" fmla="*/ 575029 h 666469"/>
                <a:gd name="connsiteX248" fmla="*/ 169817 w 653143"/>
                <a:gd name="connsiteY248" fmla="*/ 117829 h 666469"/>
                <a:gd name="connsiteX249" fmla="*/ 248195 w 653143"/>
                <a:gd name="connsiteY249" fmla="*/ 78641 h 666469"/>
                <a:gd name="connsiteX250" fmla="*/ 313509 w 653143"/>
                <a:gd name="connsiteY250" fmla="*/ 91703 h 666469"/>
                <a:gd name="connsiteX251" fmla="*/ 365760 w 653143"/>
                <a:gd name="connsiteY251" fmla="*/ 157018 h 666469"/>
                <a:gd name="connsiteX252" fmla="*/ 404949 w 653143"/>
                <a:gd name="connsiteY252" fmla="*/ 196206 h 666469"/>
                <a:gd name="connsiteX253" fmla="*/ 418012 w 653143"/>
                <a:gd name="connsiteY253" fmla="*/ 235395 h 666469"/>
                <a:gd name="connsiteX254" fmla="*/ 470263 w 653143"/>
                <a:gd name="connsiteY254" fmla="*/ 313772 h 666469"/>
                <a:gd name="connsiteX255" fmla="*/ 431075 w 653143"/>
                <a:gd name="connsiteY255" fmla="*/ 548903 h 666469"/>
                <a:gd name="connsiteX256" fmla="*/ 404949 w 653143"/>
                <a:gd name="connsiteY256" fmla="*/ 601155 h 666469"/>
                <a:gd name="connsiteX257" fmla="*/ 352697 w 653143"/>
                <a:gd name="connsiteY257" fmla="*/ 640343 h 666469"/>
                <a:gd name="connsiteX258" fmla="*/ 143692 w 653143"/>
                <a:gd name="connsiteY258" fmla="*/ 588092 h 666469"/>
                <a:gd name="connsiteX259" fmla="*/ 117566 w 653143"/>
                <a:gd name="connsiteY259" fmla="*/ 548903 h 666469"/>
                <a:gd name="connsiteX260" fmla="*/ 130629 w 653143"/>
                <a:gd name="connsiteY260" fmla="*/ 287646 h 666469"/>
                <a:gd name="connsiteX261" fmla="*/ 156755 w 653143"/>
                <a:gd name="connsiteY261" fmla="*/ 235395 h 666469"/>
                <a:gd name="connsiteX262" fmla="*/ 182880 w 653143"/>
                <a:gd name="connsiteY262" fmla="*/ 196206 h 666469"/>
                <a:gd name="connsiteX263" fmla="*/ 300446 w 653143"/>
                <a:gd name="connsiteY263" fmla="*/ 130892 h 666469"/>
                <a:gd name="connsiteX264" fmla="*/ 496389 w 653143"/>
                <a:gd name="connsiteY264" fmla="*/ 143955 h 666469"/>
                <a:gd name="connsiteX265" fmla="*/ 548640 w 653143"/>
                <a:gd name="connsiteY265" fmla="*/ 222332 h 666469"/>
                <a:gd name="connsiteX266" fmla="*/ 574766 w 653143"/>
                <a:gd name="connsiteY266" fmla="*/ 274583 h 666469"/>
                <a:gd name="connsiteX267" fmla="*/ 587829 w 653143"/>
                <a:gd name="connsiteY267" fmla="*/ 326835 h 666469"/>
                <a:gd name="connsiteX268" fmla="*/ 574766 w 653143"/>
                <a:gd name="connsiteY268" fmla="*/ 588092 h 666469"/>
                <a:gd name="connsiteX269" fmla="*/ 535577 w 653143"/>
                <a:gd name="connsiteY269" fmla="*/ 614218 h 666469"/>
                <a:gd name="connsiteX270" fmla="*/ 431075 w 653143"/>
                <a:gd name="connsiteY270" fmla="*/ 653406 h 666469"/>
                <a:gd name="connsiteX271" fmla="*/ 248195 w 653143"/>
                <a:gd name="connsiteY271" fmla="*/ 640343 h 666469"/>
                <a:gd name="connsiteX272" fmla="*/ 169817 w 653143"/>
                <a:gd name="connsiteY272" fmla="*/ 575029 h 666469"/>
                <a:gd name="connsiteX273" fmla="*/ 143692 w 653143"/>
                <a:gd name="connsiteY273" fmla="*/ 535841 h 666469"/>
                <a:gd name="connsiteX274" fmla="*/ 130629 w 653143"/>
                <a:gd name="connsiteY274" fmla="*/ 496652 h 666469"/>
                <a:gd name="connsiteX275" fmla="*/ 104503 w 653143"/>
                <a:gd name="connsiteY275" fmla="*/ 431338 h 666469"/>
                <a:gd name="connsiteX276" fmla="*/ 130629 w 653143"/>
                <a:gd name="connsiteY276" fmla="*/ 170081 h 666469"/>
                <a:gd name="connsiteX277" fmla="*/ 143692 w 653143"/>
                <a:gd name="connsiteY277" fmla="*/ 130892 h 666469"/>
                <a:gd name="connsiteX278" fmla="*/ 169817 w 653143"/>
                <a:gd name="connsiteY278" fmla="*/ 78641 h 666469"/>
                <a:gd name="connsiteX279" fmla="*/ 248195 w 653143"/>
                <a:gd name="connsiteY279" fmla="*/ 13326 h 666469"/>
                <a:gd name="connsiteX280" fmla="*/ 378823 w 653143"/>
                <a:gd name="connsiteY280" fmla="*/ 26389 h 666469"/>
                <a:gd name="connsiteX281" fmla="*/ 418012 w 653143"/>
                <a:gd name="connsiteY281" fmla="*/ 52515 h 666469"/>
                <a:gd name="connsiteX282" fmla="*/ 470263 w 653143"/>
                <a:gd name="connsiteY282" fmla="*/ 91703 h 666469"/>
                <a:gd name="connsiteX283" fmla="*/ 535577 w 653143"/>
                <a:gd name="connsiteY283" fmla="*/ 170081 h 666469"/>
                <a:gd name="connsiteX284" fmla="*/ 561703 w 653143"/>
                <a:gd name="connsiteY284" fmla="*/ 261521 h 666469"/>
                <a:gd name="connsiteX285" fmla="*/ 548640 w 653143"/>
                <a:gd name="connsiteY285" fmla="*/ 444401 h 666469"/>
                <a:gd name="connsiteX286" fmla="*/ 470263 w 653143"/>
                <a:gd name="connsiteY286" fmla="*/ 509715 h 666469"/>
                <a:gd name="connsiteX287" fmla="*/ 365760 w 653143"/>
                <a:gd name="connsiteY287" fmla="*/ 535841 h 666469"/>
                <a:gd name="connsiteX288" fmla="*/ 117566 w 653143"/>
                <a:gd name="connsiteY288" fmla="*/ 522778 h 666469"/>
                <a:gd name="connsiteX289" fmla="*/ 78377 w 653143"/>
                <a:gd name="connsiteY289" fmla="*/ 496652 h 666469"/>
                <a:gd name="connsiteX290" fmla="*/ 52252 w 653143"/>
                <a:gd name="connsiteY290" fmla="*/ 418275 h 666469"/>
                <a:gd name="connsiteX291" fmla="*/ 91440 w 653143"/>
                <a:gd name="connsiteY291" fmla="*/ 130892 h 666469"/>
                <a:gd name="connsiteX292" fmla="*/ 130629 w 653143"/>
                <a:gd name="connsiteY292" fmla="*/ 104766 h 666469"/>
                <a:gd name="connsiteX293" fmla="*/ 326572 w 653143"/>
                <a:gd name="connsiteY293" fmla="*/ 117829 h 666469"/>
                <a:gd name="connsiteX294" fmla="*/ 404949 w 653143"/>
                <a:gd name="connsiteY294" fmla="*/ 143955 h 666469"/>
                <a:gd name="connsiteX295" fmla="*/ 457200 w 653143"/>
                <a:gd name="connsiteY295" fmla="*/ 222332 h 666469"/>
                <a:gd name="connsiteX296" fmla="*/ 483326 w 653143"/>
                <a:gd name="connsiteY296" fmla="*/ 300709 h 666469"/>
                <a:gd name="connsiteX297" fmla="*/ 470263 w 653143"/>
                <a:gd name="connsiteY297" fmla="*/ 457463 h 666469"/>
                <a:gd name="connsiteX298" fmla="*/ 457200 w 653143"/>
                <a:gd name="connsiteY298" fmla="*/ 496652 h 666469"/>
                <a:gd name="connsiteX299" fmla="*/ 404949 w 653143"/>
                <a:gd name="connsiteY299" fmla="*/ 548903 h 666469"/>
                <a:gd name="connsiteX300" fmla="*/ 39189 w 653143"/>
                <a:gd name="connsiteY300" fmla="*/ 496652 h 666469"/>
                <a:gd name="connsiteX301" fmla="*/ 13063 w 653143"/>
                <a:gd name="connsiteY301" fmla="*/ 457463 h 666469"/>
                <a:gd name="connsiteX302" fmla="*/ 0 w 653143"/>
                <a:gd name="connsiteY302" fmla="*/ 418275 h 666469"/>
                <a:gd name="connsiteX303" fmla="*/ 13063 w 653143"/>
                <a:gd name="connsiteY303" fmla="*/ 130892 h 666469"/>
                <a:gd name="connsiteX304" fmla="*/ 65315 w 653143"/>
                <a:gd name="connsiteY304" fmla="*/ 52515 h 666469"/>
                <a:gd name="connsiteX305" fmla="*/ 143692 w 653143"/>
                <a:gd name="connsiteY305" fmla="*/ 263 h 666469"/>
                <a:gd name="connsiteX306" fmla="*/ 287383 w 653143"/>
                <a:gd name="connsiteY306" fmla="*/ 13326 h 666469"/>
                <a:gd name="connsiteX307" fmla="*/ 365760 w 653143"/>
                <a:gd name="connsiteY307" fmla="*/ 52515 h 666469"/>
                <a:gd name="connsiteX308" fmla="*/ 404949 w 653143"/>
                <a:gd name="connsiteY308" fmla="*/ 65578 h 666469"/>
                <a:gd name="connsiteX309" fmla="*/ 483326 w 653143"/>
                <a:gd name="connsiteY309" fmla="*/ 143955 h 666469"/>
                <a:gd name="connsiteX310" fmla="*/ 470263 w 653143"/>
                <a:gd name="connsiteY310" fmla="*/ 379086 h 666469"/>
                <a:gd name="connsiteX311" fmla="*/ 391886 w 653143"/>
                <a:gd name="connsiteY311" fmla="*/ 444401 h 666469"/>
                <a:gd name="connsiteX312" fmla="*/ 352697 w 653143"/>
                <a:gd name="connsiteY312" fmla="*/ 470526 h 666469"/>
                <a:gd name="connsiteX313" fmla="*/ 300446 w 653143"/>
                <a:gd name="connsiteY313" fmla="*/ 483589 h 666469"/>
                <a:gd name="connsiteX314" fmla="*/ 261257 w 653143"/>
                <a:gd name="connsiteY314" fmla="*/ 496652 h 666469"/>
                <a:gd name="connsiteX315" fmla="*/ 65315 w 653143"/>
                <a:gd name="connsiteY315" fmla="*/ 457463 h 666469"/>
                <a:gd name="connsiteX316" fmla="*/ 39189 w 653143"/>
                <a:gd name="connsiteY316" fmla="*/ 418275 h 666469"/>
                <a:gd name="connsiteX317" fmla="*/ 26126 w 653143"/>
                <a:gd name="connsiteY317" fmla="*/ 379086 h 666469"/>
                <a:gd name="connsiteX318" fmla="*/ 39189 w 653143"/>
                <a:gd name="connsiteY318" fmla="*/ 209269 h 666469"/>
                <a:gd name="connsiteX319" fmla="*/ 65315 w 653143"/>
                <a:gd name="connsiteY319" fmla="*/ 170081 h 666469"/>
                <a:gd name="connsiteX320" fmla="*/ 156755 w 653143"/>
                <a:gd name="connsiteY320" fmla="*/ 117829 h 666469"/>
                <a:gd name="connsiteX321" fmla="*/ 195943 w 653143"/>
                <a:gd name="connsiteY321" fmla="*/ 78641 h 666469"/>
                <a:gd name="connsiteX322" fmla="*/ 378823 w 653143"/>
                <a:gd name="connsiteY322" fmla="*/ 91703 h 666469"/>
                <a:gd name="connsiteX323" fmla="*/ 496389 w 653143"/>
                <a:gd name="connsiteY323" fmla="*/ 143955 h 666469"/>
                <a:gd name="connsiteX324" fmla="*/ 535577 w 653143"/>
                <a:gd name="connsiteY324" fmla="*/ 183143 h 666469"/>
                <a:gd name="connsiteX325" fmla="*/ 561703 w 653143"/>
                <a:gd name="connsiteY325" fmla="*/ 222332 h 666469"/>
                <a:gd name="connsiteX326" fmla="*/ 548640 w 653143"/>
                <a:gd name="connsiteY326" fmla="*/ 431338 h 666469"/>
                <a:gd name="connsiteX327" fmla="*/ 496389 w 653143"/>
                <a:gd name="connsiteY327" fmla="*/ 470526 h 666469"/>
                <a:gd name="connsiteX328" fmla="*/ 418012 w 653143"/>
                <a:gd name="connsiteY328" fmla="*/ 522778 h 666469"/>
                <a:gd name="connsiteX329" fmla="*/ 130629 w 653143"/>
                <a:gd name="connsiteY329" fmla="*/ 509715 h 666469"/>
                <a:gd name="connsiteX330" fmla="*/ 78377 w 653143"/>
                <a:gd name="connsiteY330" fmla="*/ 405212 h 666469"/>
                <a:gd name="connsiteX331" fmla="*/ 65315 w 653143"/>
                <a:gd name="connsiteY331" fmla="*/ 352961 h 666469"/>
                <a:gd name="connsiteX332" fmla="*/ 52252 w 653143"/>
                <a:gd name="connsiteY332" fmla="*/ 313772 h 666469"/>
                <a:gd name="connsiteX333" fmla="*/ 78377 w 653143"/>
                <a:gd name="connsiteY333" fmla="*/ 91703 h 666469"/>
                <a:gd name="connsiteX334" fmla="*/ 104503 w 653143"/>
                <a:gd name="connsiteY334" fmla="*/ 52515 h 666469"/>
                <a:gd name="connsiteX335" fmla="*/ 156755 w 653143"/>
                <a:gd name="connsiteY335" fmla="*/ 263 h 666469"/>
                <a:gd name="connsiteX336" fmla="*/ 313509 w 653143"/>
                <a:gd name="connsiteY336" fmla="*/ 26389 h 666469"/>
                <a:gd name="connsiteX337" fmla="*/ 352697 w 653143"/>
                <a:gd name="connsiteY337" fmla="*/ 39452 h 666469"/>
                <a:gd name="connsiteX338" fmla="*/ 444137 w 653143"/>
                <a:gd name="connsiteY338" fmla="*/ 65578 h 666469"/>
                <a:gd name="connsiteX339" fmla="*/ 483326 w 653143"/>
                <a:gd name="connsiteY339" fmla="*/ 104766 h 666469"/>
                <a:gd name="connsiteX340" fmla="*/ 522515 w 653143"/>
                <a:gd name="connsiteY340" fmla="*/ 130892 h 666469"/>
                <a:gd name="connsiteX341" fmla="*/ 535577 w 653143"/>
                <a:gd name="connsiteY341" fmla="*/ 170081 h 666469"/>
                <a:gd name="connsiteX342" fmla="*/ 561703 w 653143"/>
                <a:gd name="connsiteY342" fmla="*/ 209269 h 666469"/>
                <a:gd name="connsiteX343" fmla="*/ 587829 w 653143"/>
                <a:gd name="connsiteY343" fmla="*/ 287646 h 666469"/>
                <a:gd name="connsiteX344" fmla="*/ 574766 w 653143"/>
                <a:gd name="connsiteY344" fmla="*/ 418275 h 666469"/>
                <a:gd name="connsiteX345" fmla="*/ 509452 w 653143"/>
                <a:gd name="connsiteY345" fmla="*/ 496652 h 666469"/>
                <a:gd name="connsiteX346" fmla="*/ 431075 w 653143"/>
                <a:gd name="connsiteY346" fmla="*/ 522778 h 666469"/>
                <a:gd name="connsiteX347" fmla="*/ 391886 w 653143"/>
                <a:gd name="connsiteY347" fmla="*/ 548903 h 666469"/>
                <a:gd name="connsiteX348" fmla="*/ 300446 w 653143"/>
                <a:gd name="connsiteY348" fmla="*/ 561966 h 666469"/>
                <a:gd name="connsiteX349" fmla="*/ 143692 w 653143"/>
                <a:gd name="connsiteY349" fmla="*/ 509715 h 666469"/>
                <a:gd name="connsiteX350" fmla="*/ 130629 w 653143"/>
                <a:gd name="connsiteY350" fmla="*/ 470526 h 666469"/>
                <a:gd name="connsiteX351" fmla="*/ 143692 w 653143"/>
                <a:gd name="connsiteY351" fmla="*/ 222332 h 666469"/>
                <a:gd name="connsiteX352" fmla="*/ 169817 w 653143"/>
                <a:gd name="connsiteY352" fmla="*/ 183143 h 666469"/>
                <a:gd name="connsiteX353" fmla="*/ 339635 w 653143"/>
                <a:gd name="connsiteY353" fmla="*/ 143955 h 666469"/>
                <a:gd name="connsiteX354" fmla="*/ 496389 w 653143"/>
                <a:gd name="connsiteY354" fmla="*/ 157018 h 666469"/>
                <a:gd name="connsiteX355" fmla="*/ 561703 w 653143"/>
                <a:gd name="connsiteY355" fmla="*/ 235395 h 666469"/>
                <a:gd name="connsiteX356" fmla="*/ 587829 w 653143"/>
                <a:gd name="connsiteY356" fmla="*/ 274583 h 666469"/>
                <a:gd name="connsiteX357" fmla="*/ 613955 w 653143"/>
                <a:gd name="connsiteY357" fmla="*/ 352961 h 666469"/>
                <a:gd name="connsiteX358" fmla="*/ 627017 w 653143"/>
                <a:gd name="connsiteY358" fmla="*/ 392149 h 666469"/>
                <a:gd name="connsiteX359" fmla="*/ 613955 w 653143"/>
                <a:gd name="connsiteY359" fmla="*/ 509715 h 666469"/>
                <a:gd name="connsiteX360" fmla="*/ 587829 w 653143"/>
                <a:gd name="connsiteY360" fmla="*/ 548903 h 666469"/>
                <a:gd name="connsiteX361" fmla="*/ 470263 w 653143"/>
                <a:gd name="connsiteY361" fmla="*/ 614218 h 666469"/>
                <a:gd name="connsiteX362" fmla="*/ 391886 w 653143"/>
                <a:gd name="connsiteY362" fmla="*/ 627281 h 666469"/>
                <a:gd name="connsiteX363" fmla="*/ 143692 w 653143"/>
                <a:gd name="connsiteY363" fmla="*/ 575029 h 666469"/>
                <a:gd name="connsiteX364" fmla="*/ 130629 w 653143"/>
                <a:gd name="connsiteY364" fmla="*/ 535841 h 666469"/>
                <a:gd name="connsiteX365" fmla="*/ 143692 w 653143"/>
                <a:gd name="connsiteY365" fmla="*/ 300709 h 666469"/>
                <a:gd name="connsiteX366" fmla="*/ 209006 w 653143"/>
                <a:gd name="connsiteY366" fmla="*/ 170081 h 666469"/>
                <a:gd name="connsiteX367" fmla="*/ 235132 w 653143"/>
                <a:gd name="connsiteY367" fmla="*/ 130892 h 666469"/>
                <a:gd name="connsiteX368" fmla="*/ 352697 w 653143"/>
                <a:gd name="connsiteY368" fmla="*/ 65578 h 666469"/>
                <a:gd name="connsiteX369" fmla="*/ 470263 w 653143"/>
                <a:gd name="connsiteY369" fmla="*/ 78641 h 666469"/>
                <a:gd name="connsiteX370" fmla="*/ 548640 w 653143"/>
                <a:gd name="connsiteY370" fmla="*/ 130892 h 666469"/>
                <a:gd name="connsiteX371" fmla="*/ 600892 w 653143"/>
                <a:gd name="connsiteY371" fmla="*/ 196206 h 666469"/>
                <a:gd name="connsiteX372" fmla="*/ 653143 w 653143"/>
                <a:gd name="connsiteY372" fmla="*/ 274583 h 666469"/>
                <a:gd name="connsiteX373" fmla="*/ 640080 w 653143"/>
                <a:gd name="connsiteY373" fmla="*/ 431338 h 666469"/>
                <a:gd name="connsiteX374" fmla="*/ 600892 w 653143"/>
                <a:gd name="connsiteY374" fmla="*/ 509715 h 666469"/>
                <a:gd name="connsiteX375" fmla="*/ 483326 w 653143"/>
                <a:gd name="connsiteY375" fmla="*/ 601155 h 666469"/>
                <a:gd name="connsiteX376" fmla="*/ 444137 w 653143"/>
                <a:gd name="connsiteY376" fmla="*/ 614218 h 666469"/>
                <a:gd name="connsiteX377" fmla="*/ 261257 w 653143"/>
                <a:gd name="connsiteY377" fmla="*/ 601155 h 666469"/>
                <a:gd name="connsiteX378" fmla="*/ 222069 w 653143"/>
                <a:gd name="connsiteY378" fmla="*/ 575029 h 666469"/>
                <a:gd name="connsiteX379" fmla="*/ 143692 w 653143"/>
                <a:gd name="connsiteY379" fmla="*/ 535841 h 666469"/>
                <a:gd name="connsiteX380" fmla="*/ 91440 w 653143"/>
                <a:gd name="connsiteY380" fmla="*/ 457463 h 666469"/>
                <a:gd name="connsiteX381" fmla="*/ 65315 w 653143"/>
                <a:gd name="connsiteY381" fmla="*/ 418275 h 666469"/>
                <a:gd name="connsiteX382" fmla="*/ 78377 w 653143"/>
                <a:gd name="connsiteY382" fmla="*/ 196206 h 666469"/>
                <a:gd name="connsiteX383" fmla="*/ 117566 w 653143"/>
                <a:gd name="connsiteY383" fmla="*/ 170081 h 666469"/>
                <a:gd name="connsiteX384" fmla="*/ 195943 w 653143"/>
                <a:gd name="connsiteY384" fmla="*/ 104766 h 666469"/>
                <a:gd name="connsiteX385" fmla="*/ 261257 w 653143"/>
                <a:gd name="connsiteY385" fmla="*/ 91703 h 666469"/>
                <a:gd name="connsiteX386" fmla="*/ 496389 w 653143"/>
                <a:gd name="connsiteY386" fmla="*/ 104766 h 666469"/>
                <a:gd name="connsiteX387" fmla="*/ 548640 w 653143"/>
                <a:gd name="connsiteY387" fmla="*/ 183143 h 666469"/>
                <a:gd name="connsiteX388" fmla="*/ 574766 w 653143"/>
                <a:gd name="connsiteY388" fmla="*/ 313772 h 66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</a:cxnLst>
              <a:rect l="l" t="t" r="r" b="b"/>
              <a:pathLst>
                <a:path w="653143" h="666469">
                  <a:moveTo>
                    <a:pt x="169817" y="496652"/>
                  </a:moveTo>
                  <a:cubicBezTo>
                    <a:pt x="161109" y="474881"/>
                    <a:pt x="151705" y="453375"/>
                    <a:pt x="143692" y="431338"/>
                  </a:cubicBezTo>
                  <a:cubicBezTo>
                    <a:pt x="134281" y="405457"/>
                    <a:pt x="117566" y="352961"/>
                    <a:pt x="117566" y="352961"/>
                  </a:cubicBezTo>
                  <a:cubicBezTo>
                    <a:pt x="121920" y="326835"/>
                    <a:pt x="115440" y="296282"/>
                    <a:pt x="130629" y="274583"/>
                  </a:cubicBezTo>
                  <a:cubicBezTo>
                    <a:pt x="148635" y="248860"/>
                    <a:pt x="209006" y="222332"/>
                    <a:pt x="209006" y="222332"/>
                  </a:cubicBezTo>
                  <a:cubicBezTo>
                    <a:pt x="239486" y="226686"/>
                    <a:pt x="276142" y="216492"/>
                    <a:pt x="300446" y="235395"/>
                  </a:cubicBezTo>
                  <a:cubicBezTo>
                    <a:pt x="322184" y="252302"/>
                    <a:pt x="317863" y="287646"/>
                    <a:pt x="326572" y="313772"/>
                  </a:cubicBezTo>
                  <a:lnTo>
                    <a:pt x="339635" y="352961"/>
                  </a:lnTo>
                  <a:cubicBezTo>
                    <a:pt x="335073" y="394016"/>
                    <a:pt x="355304" y="485332"/>
                    <a:pt x="287383" y="496652"/>
                  </a:cubicBezTo>
                  <a:cubicBezTo>
                    <a:pt x="273801" y="498916"/>
                    <a:pt x="261258" y="487943"/>
                    <a:pt x="248195" y="483589"/>
                  </a:cubicBezTo>
                  <a:cubicBezTo>
                    <a:pt x="239486" y="470526"/>
                    <a:pt x="229090" y="458443"/>
                    <a:pt x="222069" y="444401"/>
                  </a:cubicBezTo>
                  <a:cubicBezTo>
                    <a:pt x="208680" y="417623"/>
                    <a:pt x="200911" y="364739"/>
                    <a:pt x="195943" y="339898"/>
                  </a:cubicBezTo>
                  <a:cubicBezTo>
                    <a:pt x="207555" y="247005"/>
                    <a:pt x="181316" y="242709"/>
                    <a:pt x="248195" y="209269"/>
                  </a:cubicBezTo>
                  <a:cubicBezTo>
                    <a:pt x="260511" y="203111"/>
                    <a:pt x="274320" y="200560"/>
                    <a:pt x="287383" y="196206"/>
                  </a:cubicBezTo>
                  <a:cubicBezTo>
                    <a:pt x="313509" y="200560"/>
                    <a:pt x="345827" y="191828"/>
                    <a:pt x="365760" y="209269"/>
                  </a:cubicBezTo>
                  <a:cubicBezTo>
                    <a:pt x="386485" y="227403"/>
                    <a:pt x="391886" y="287646"/>
                    <a:pt x="391886" y="287646"/>
                  </a:cubicBezTo>
                  <a:cubicBezTo>
                    <a:pt x="387532" y="348606"/>
                    <a:pt x="389444" y="410341"/>
                    <a:pt x="378823" y="470526"/>
                  </a:cubicBezTo>
                  <a:cubicBezTo>
                    <a:pt x="376095" y="485987"/>
                    <a:pt x="368023" y="506309"/>
                    <a:pt x="352697" y="509715"/>
                  </a:cubicBezTo>
                  <a:cubicBezTo>
                    <a:pt x="322641" y="516394"/>
                    <a:pt x="291737" y="501006"/>
                    <a:pt x="261257" y="496652"/>
                  </a:cubicBezTo>
                  <a:cubicBezTo>
                    <a:pt x="248194" y="483589"/>
                    <a:pt x="224227" y="475810"/>
                    <a:pt x="222069" y="457463"/>
                  </a:cubicBezTo>
                  <a:cubicBezTo>
                    <a:pt x="210583" y="359830"/>
                    <a:pt x="207825" y="299513"/>
                    <a:pt x="261257" y="235395"/>
                  </a:cubicBezTo>
                  <a:cubicBezTo>
                    <a:pt x="273084" y="221203"/>
                    <a:pt x="286254" y="208033"/>
                    <a:pt x="300446" y="196206"/>
                  </a:cubicBezTo>
                  <a:cubicBezTo>
                    <a:pt x="312507" y="186155"/>
                    <a:pt x="326572" y="178789"/>
                    <a:pt x="339635" y="170081"/>
                  </a:cubicBezTo>
                  <a:cubicBezTo>
                    <a:pt x="365761" y="174435"/>
                    <a:pt x="394322" y="171298"/>
                    <a:pt x="418012" y="183143"/>
                  </a:cubicBezTo>
                  <a:cubicBezTo>
                    <a:pt x="438269" y="193271"/>
                    <a:pt x="451018" y="242975"/>
                    <a:pt x="457200" y="261521"/>
                  </a:cubicBezTo>
                  <a:cubicBezTo>
                    <a:pt x="433795" y="495563"/>
                    <a:pt x="471560" y="324241"/>
                    <a:pt x="418012" y="431338"/>
                  </a:cubicBezTo>
                  <a:cubicBezTo>
                    <a:pt x="411854" y="443654"/>
                    <a:pt x="414685" y="460790"/>
                    <a:pt x="404949" y="470526"/>
                  </a:cubicBezTo>
                  <a:cubicBezTo>
                    <a:pt x="395212" y="480262"/>
                    <a:pt x="378823" y="479235"/>
                    <a:pt x="365760" y="483589"/>
                  </a:cubicBezTo>
                  <a:cubicBezTo>
                    <a:pt x="352697" y="479235"/>
                    <a:pt x="334575" y="481731"/>
                    <a:pt x="326572" y="470526"/>
                  </a:cubicBezTo>
                  <a:cubicBezTo>
                    <a:pt x="310565" y="448117"/>
                    <a:pt x="300446" y="392149"/>
                    <a:pt x="300446" y="392149"/>
                  </a:cubicBezTo>
                  <a:cubicBezTo>
                    <a:pt x="304800" y="348606"/>
                    <a:pt x="306855" y="304772"/>
                    <a:pt x="313509" y="261521"/>
                  </a:cubicBezTo>
                  <a:cubicBezTo>
                    <a:pt x="315603" y="247912"/>
                    <a:pt x="318934" y="233789"/>
                    <a:pt x="326572" y="222332"/>
                  </a:cubicBezTo>
                  <a:cubicBezTo>
                    <a:pt x="336819" y="206961"/>
                    <a:pt x="350389" y="193390"/>
                    <a:pt x="365760" y="183143"/>
                  </a:cubicBezTo>
                  <a:cubicBezTo>
                    <a:pt x="377217" y="175505"/>
                    <a:pt x="391886" y="174435"/>
                    <a:pt x="404949" y="170081"/>
                  </a:cubicBezTo>
                  <a:cubicBezTo>
                    <a:pt x="413658" y="183144"/>
                    <a:pt x="424699" y="194923"/>
                    <a:pt x="431075" y="209269"/>
                  </a:cubicBezTo>
                  <a:cubicBezTo>
                    <a:pt x="442260" y="234434"/>
                    <a:pt x="457200" y="287646"/>
                    <a:pt x="457200" y="287646"/>
                  </a:cubicBezTo>
                  <a:cubicBezTo>
                    <a:pt x="451615" y="360250"/>
                    <a:pt x="473227" y="441436"/>
                    <a:pt x="418012" y="496652"/>
                  </a:cubicBezTo>
                  <a:cubicBezTo>
                    <a:pt x="406911" y="507754"/>
                    <a:pt x="391886" y="514069"/>
                    <a:pt x="378823" y="522778"/>
                  </a:cubicBezTo>
                  <a:cubicBezTo>
                    <a:pt x="348766" y="520466"/>
                    <a:pt x="213266" y="537901"/>
                    <a:pt x="169817" y="483589"/>
                  </a:cubicBezTo>
                  <a:cubicBezTo>
                    <a:pt x="161215" y="472837"/>
                    <a:pt x="161109" y="457464"/>
                    <a:pt x="156755" y="444401"/>
                  </a:cubicBezTo>
                  <a:cubicBezTo>
                    <a:pt x="161109" y="366024"/>
                    <a:pt x="162375" y="287414"/>
                    <a:pt x="169817" y="209269"/>
                  </a:cubicBezTo>
                  <a:cubicBezTo>
                    <a:pt x="171122" y="195562"/>
                    <a:pt x="174278" y="180833"/>
                    <a:pt x="182880" y="170081"/>
                  </a:cubicBezTo>
                  <a:cubicBezTo>
                    <a:pt x="201297" y="147060"/>
                    <a:pt x="235441" y="139498"/>
                    <a:pt x="261257" y="130892"/>
                  </a:cubicBezTo>
                  <a:cubicBezTo>
                    <a:pt x="304800" y="135246"/>
                    <a:pt x="349246" y="134115"/>
                    <a:pt x="391886" y="143955"/>
                  </a:cubicBezTo>
                  <a:cubicBezTo>
                    <a:pt x="407184" y="147485"/>
                    <a:pt x="422754" y="156768"/>
                    <a:pt x="431075" y="170081"/>
                  </a:cubicBezTo>
                  <a:cubicBezTo>
                    <a:pt x="450572" y="201276"/>
                    <a:pt x="462804" y="276475"/>
                    <a:pt x="470263" y="313772"/>
                  </a:cubicBezTo>
                  <a:cubicBezTo>
                    <a:pt x="465909" y="361669"/>
                    <a:pt x="474465" y="412574"/>
                    <a:pt x="457200" y="457463"/>
                  </a:cubicBezTo>
                  <a:cubicBezTo>
                    <a:pt x="450210" y="475638"/>
                    <a:pt x="424402" y="482705"/>
                    <a:pt x="404949" y="483589"/>
                  </a:cubicBezTo>
                  <a:cubicBezTo>
                    <a:pt x="326532" y="487153"/>
                    <a:pt x="248194" y="474880"/>
                    <a:pt x="169817" y="470526"/>
                  </a:cubicBezTo>
                  <a:cubicBezTo>
                    <a:pt x="163658" y="452047"/>
                    <a:pt x="143692" y="395486"/>
                    <a:pt x="143692" y="379086"/>
                  </a:cubicBezTo>
                  <a:cubicBezTo>
                    <a:pt x="143692" y="363339"/>
                    <a:pt x="147459" y="249513"/>
                    <a:pt x="169817" y="209269"/>
                  </a:cubicBezTo>
                  <a:cubicBezTo>
                    <a:pt x="185066" y="181821"/>
                    <a:pt x="192281" y="140822"/>
                    <a:pt x="222069" y="130892"/>
                  </a:cubicBezTo>
                  <a:lnTo>
                    <a:pt x="261257" y="117829"/>
                  </a:lnTo>
                  <a:cubicBezTo>
                    <a:pt x="310750" y="122328"/>
                    <a:pt x="400785" y="107473"/>
                    <a:pt x="444137" y="157018"/>
                  </a:cubicBezTo>
                  <a:cubicBezTo>
                    <a:pt x="464814" y="180648"/>
                    <a:pt x="496389" y="235395"/>
                    <a:pt x="496389" y="235395"/>
                  </a:cubicBezTo>
                  <a:cubicBezTo>
                    <a:pt x="515316" y="330031"/>
                    <a:pt x="521731" y="330756"/>
                    <a:pt x="496389" y="457463"/>
                  </a:cubicBezTo>
                  <a:cubicBezTo>
                    <a:pt x="493310" y="472858"/>
                    <a:pt x="478972" y="483589"/>
                    <a:pt x="470263" y="496652"/>
                  </a:cubicBezTo>
                  <a:cubicBezTo>
                    <a:pt x="387532" y="492298"/>
                    <a:pt x="303306" y="499836"/>
                    <a:pt x="222069" y="483589"/>
                  </a:cubicBezTo>
                  <a:cubicBezTo>
                    <a:pt x="208567" y="480889"/>
                    <a:pt x="209006" y="458170"/>
                    <a:pt x="209006" y="444401"/>
                  </a:cubicBezTo>
                  <a:cubicBezTo>
                    <a:pt x="209006" y="415209"/>
                    <a:pt x="209219" y="300285"/>
                    <a:pt x="235132" y="248458"/>
                  </a:cubicBezTo>
                  <a:cubicBezTo>
                    <a:pt x="242153" y="234416"/>
                    <a:pt x="250156" y="220370"/>
                    <a:pt x="261257" y="209269"/>
                  </a:cubicBezTo>
                  <a:cubicBezTo>
                    <a:pt x="272358" y="198167"/>
                    <a:pt x="287383" y="191852"/>
                    <a:pt x="300446" y="183143"/>
                  </a:cubicBezTo>
                  <a:cubicBezTo>
                    <a:pt x="309155" y="170080"/>
                    <a:pt x="314313" y="153762"/>
                    <a:pt x="326572" y="143955"/>
                  </a:cubicBezTo>
                  <a:cubicBezTo>
                    <a:pt x="357806" y="118968"/>
                    <a:pt x="384980" y="135697"/>
                    <a:pt x="418012" y="143955"/>
                  </a:cubicBezTo>
                  <a:cubicBezTo>
                    <a:pt x="426720" y="157018"/>
                    <a:pt x="437761" y="168797"/>
                    <a:pt x="444137" y="183143"/>
                  </a:cubicBezTo>
                  <a:cubicBezTo>
                    <a:pt x="455322" y="208309"/>
                    <a:pt x="470263" y="261521"/>
                    <a:pt x="470263" y="261521"/>
                  </a:cubicBezTo>
                  <a:cubicBezTo>
                    <a:pt x="459905" y="385813"/>
                    <a:pt x="499626" y="403595"/>
                    <a:pt x="418012" y="444401"/>
                  </a:cubicBezTo>
                  <a:cubicBezTo>
                    <a:pt x="405696" y="450559"/>
                    <a:pt x="391886" y="453109"/>
                    <a:pt x="378823" y="457463"/>
                  </a:cubicBezTo>
                  <a:cubicBezTo>
                    <a:pt x="318003" y="445300"/>
                    <a:pt x="311761" y="460062"/>
                    <a:pt x="287383" y="405212"/>
                  </a:cubicBezTo>
                  <a:cubicBezTo>
                    <a:pt x="276198" y="380047"/>
                    <a:pt x="261257" y="326835"/>
                    <a:pt x="261257" y="326835"/>
                  </a:cubicBezTo>
                  <a:cubicBezTo>
                    <a:pt x="265611" y="313772"/>
                    <a:pt x="264583" y="297383"/>
                    <a:pt x="274320" y="287646"/>
                  </a:cubicBezTo>
                  <a:cubicBezTo>
                    <a:pt x="300556" y="261410"/>
                    <a:pt x="339245" y="281017"/>
                    <a:pt x="365760" y="287646"/>
                  </a:cubicBezTo>
                  <a:cubicBezTo>
                    <a:pt x="387761" y="302313"/>
                    <a:pt x="426491" y="320876"/>
                    <a:pt x="431075" y="352961"/>
                  </a:cubicBezTo>
                  <a:cubicBezTo>
                    <a:pt x="433614" y="370734"/>
                    <a:pt x="422366" y="387795"/>
                    <a:pt x="418012" y="405212"/>
                  </a:cubicBezTo>
                  <a:cubicBezTo>
                    <a:pt x="383178" y="400858"/>
                    <a:pt x="343832" y="409838"/>
                    <a:pt x="313509" y="392149"/>
                  </a:cubicBezTo>
                  <a:cubicBezTo>
                    <a:pt x="286387" y="376328"/>
                    <a:pt x="261257" y="313772"/>
                    <a:pt x="261257" y="313772"/>
                  </a:cubicBezTo>
                  <a:cubicBezTo>
                    <a:pt x="265611" y="292001"/>
                    <a:pt x="255043" y="259473"/>
                    <a:pt x="274320" y="248458"/>
                  </a:cubicBezTo>
                  <a:cubicBezTo>
                    <a:pt x="334737" y="213934"/>
                    <a:pt x="357830" y="269220"/>
                    <a:pt x="378823" y="300709"/>
                  </a:cubicBezTo>
                  <a:cubicBezTo>
                    <a:pt x="376576" y="316439"/>
                    <a:pt x="376191" y="413060"/>
                    <a:pt x="339635" y="431338"/>
                  </a:cubicBezTo>
                  <a:cubicBezTo>
                    <a:pt x="315945" y="443183"/>
                    <a:pt x="287383" y="440047"/>
                    <a:pt x="261257" y="444401"/>
                  </a:cubicBezTo>
                  <a:cubicBezTo>
                    <a:pt x="204651" y="440047"/>
                    <a:pt x="147774" y="438380"/>
                    <a:pt x="91440" y="431338"/>
                  </a:cubicBezTo>
                  <a:cubicBezTo>
                    <a:pt x="77777" y="429630"/>
                    <a:pt x="61988" y="428011"/>
                    <a:pt x="52252" y="418275"/>
                  </a:cubicBezTo>
                  <a:cubicBezTo>
                    <a:pt x="42516" y="408538"/>
                    <a:pt x="43543" y="392149"/>
                    <a:pt x="39189" y="379086"/>
                  </a:cubicBezTo>
                  <a:cubicBezTo>
                    <a:pt x="40618" y="363363"/>
                    <a:pt x="40731" y="240458"/>
                    <a:pt x="65315" y="196206"/>
                  </a:cubicBezTo>
                  <a:cubicBezTo>
                    <a:pt x="80564" y="168758"/>
                    <a:pt x="100149" y="143955"/>
                    <a:pt x="117566" y="117829"/>
                  </a:cubicBezTo>
                  <a:cubicBezTo>
                    <a:pt x="151329" y="67185"/>
                    <a:pt x="128799" y="83605"/>
                    <a:pt x="182880" y="65578"/>
                  </a:cubicBezTo>
                  <a:cubicBezTo>
                    <a:pt x="248194" y="69932"/>
                    <a:pt x="313764" y="71412"/>
                    <a:pt x="378823" y="78641"/>
                  </a:cubicBezTo>
                  <a:cubicBezTo>
                    <a:pt x="392508" y="80162"/>
                    <a:pt x="406555" y="84065"/>
                    <a:pt x="418012" y="91703"/>
                  </a:cubicBezTo>
                  <a:cubicBezTo>
                    <a:pt x="433383" y="101950"/>
                    <a:pt x="444137" y="117829"/>
                    <a:pt x="457200" y="130892"/>
                  </a:cubicBezTo>
                  <a:cubicBezTo>
                    <a:pt x="461554" y="148309"/>
                    <a:pt x="465104" y="165947"/>
                    <a:pt x="470263" y="183143"/>
                  </a:cubicBezTo>
                  <a:cubicBezTo>
                    <a:pt x="478176" y="209521"/>
                    <a:pt x="496389" y="261521"/>
                    <a:pt x="496389" y="261521"/>
                  </a:cubicBezTo>
                  <a:cubicBezTo>
                    <a:pt x="492035" y="305064"/>
                    <a:pt x="496195" y="350324"/>
                    <a:pt x="483326" y="392149"/>
                  </a:cubicBezTo>
                  <a:cubicBezTo>
                    <a:pt x="477893" y="409806"/>
                    <a:pt x="458329" y="419511"/>
                    <a:pt x="444137" y="431338"/>
                  </a:cubicBezTo>
                  <a:cubicBezTo>
                    <a:pt x="410374" y="459473"/>
                    <a:pt x="405035" y="457434"/>
                    <a:pt x="365760" y="470526"/>
                  </a:cubicBezTo>
                  <a:cubicBezTo>
                    <a:pt x="300446" y="466172"/>
                    <a:pt x="233536" y="472456"/>
                    <a:pt x="169817" y="457463"/>
                  </a:cubicBezTo>
                  <a:cubicBezTo>
                    <a:pt x="154535" y="453867"/>
                    <a:pt x="149057" y="433029"/>
                    <a:pt x="143692" y="418275"/>
                  </a:cubicBezTo>
                  <a:cubicBezTo>
                    <a:pt x="131421" y="384530"/>
                    <a:pt x="117566" y="313772"/>
                    <a:pt x="117566" y="313772"/>
                  </a:cubicBezTo>
                  <a:cubicBezTo>
                    <a:pt x="119648" y="292948"/>
                    <a:pt x="110855" y="174555"/>
                    <a:pt x="156755" y="143955"/>
                  </a:cubicBezTo>
                  <a:cubicBezTo>
                    <a:pt x="171693" y="133996"/>
                    <a:pt x="191589" y="135246"/>
                    <a:pt x="209006" y="130892"/>
                  </a:cubicBezTo>
                  <a:cubicBezTo>
                    <a:pt x="265612" y="135246"/>
                    <a:pt x="322489" y="136913"/>
                    <a:pt x="378823" y="143955"/>
                  </a:cubicBezTo>
                  <a:cubicBezTo>
                    <a:pt x="392486" y="145663"/>
                    <a:pt x="404654" y="153678"/>
                    <a:pt x="418012" y="157018"/>
                  </a:cubicBezTo>
                  <a:cubicBezTo>
                    <a:pt x="439552" y="162403"/>
                    <a:pt x="461555" y="165727"/>
                    <a:pt x="483326" y="170081"/>
                  </a:cubicBezTo>
                  <a:cubicBezTo>
                    <a:pt x="492035" y="183144"/>
                    <a:pt x="502431" y="195227"/>
                    <a:pt x="509452" y="209269"/>
                  </a:cubicBezTo>
                  <a:cubicBezTo>
                    <a:pt x="539600" y="269564"/>
                    <a:pt x="521739" y="343778"/>
                    <a:pt x="509452" y="405212"/>
                  </a:cubicBezTo>
                  <a:cubicBezTo>
                    <a:pt x="506373" y="420607"/>
                    <a:pt x="495387" y="434350"/>
                    <a:pt x="483326" y="444401"/>
                  </a:cubicBezTo>
                  <a:cubicBezTo>
                    <a:pt x="468367" y="456867"/>
                    <a:pt x="447773" y="460507"/>
                    <a:pt x="431075" y="470526"/>
                  </a:cubicBezTo>
                  <a:cubicBezTo>
                    <a:pt x="404150" y="486681"/>
                    <a:pt x="352697" y="522778"/>
                    <a:pt x="352697" y="522778"/>
                  </a:cubicBezTo>
                  <a:cubicBezTo>
                    <a:pt x="309154" y="518424"/>
                    <a:pt x="265320" y="516369"/>
                    <a:pt x="222069" y="509715"/>
                  </a:cubicBezTo>
                  <a:cubicBezTo>
                    <a:pt x="208460" y="507621"/>
                    <a:pt x="193632" y="505254"/>
                    <a:pt x="182880" y="496652"/>
                  </a:cubicBezTo>
                  <a:cubicBezTo>
                    <a:pt x="170621" y="486844"/>
                    <a:pt x="165463" y="470526"/>
                    <a:pt x="156755" y="457463"/>
                  </a:cubicBezTo>
                  <a:cubicBezTo>
                    <a:pt x="152401" y="440046"/>
                    <a:pt x="149996" y="422022"/>
                    <a:pt x="143692" y="405212"/>
                  </a:cubicBezTo>
                  <a:cubicBezTo>
                    <a:pt x="136855" y="386979"/>
                    <a:pt x="118861" y="372391"/>
                    <a:pt x="117566" y="352961"/>
                  </a:cubicBezTo>
                  <a:cubicBezTo>
                    <a:pt x="115799" y="326453"/>
                    <a:pt x="120022" y="217421"/>
                    <a:pt x="143692" y="170081"/>
                  </a:cubicBezTo>
                  <a:cubicBezTo>
                    <a:pt x="150713" y="156039"/>
                    <a:pt x="162796" y="144934"/>
                    <a:pt x="169817" y="130892"/>
                  </a:cubicBezTo>
                  <a:cubicBezTo>
                    <a:pt x="175975" y="118576"/>
                    <a:pt x="174065" y="102281"/>
                    <a:pt x="182880" y="91703"/>
                  </a:cubicBezTo>
                  <a:cubicBezTo>
                    <a:pt x="196818" y="74978"/>
                    <a:pt x="217715" y="65578"/>
                    <a:pt x="235132" y="52515"/>
                  </a:cubicBezTo>
                  <a:lnTo>
                    <a:pt x="444137" y="65578"/>
                  </a:lnTo>
                  <a:cubicBezTo>
                    <a:pt x="479345" y="76781"/>
                    <a:pt x="522515" y="143955"/>
                    <a:pt x="522515" y="143955"/>
                  </a:cubicBezTo>
                  <a:cubicBezTo>
                    <a:pt x="526869" y="157018"/>
                    <a:pt x="535577" y="169374"/>
                    <a:pt x="535577" y="183143"/>
                  </a:cubicBezTo>
                  <a:cubicBezTo>
                    <a:pt x="535577" y="311623"/>
                    <a:pt x="551946" y="368572"/>
                    <a:pt x="496389" y="457463"/>
                  </a:cubicBezTo>
                  <a:cubicBezTo>
                    <a:pt x="484850" y="475925"/>
                    <a:pt x="473472" y="495251"/>
                    <a:pt x="457200" y="509715"/>
                  </a:cubicBezTo>
                  <a:cubicBezTo>
                    <a:pt x="416668" y="545743"/>
                    <a:pt x="373388" y="564683"/>
                    <a:pt x="326572" y="588092"/>
                  </a:cubicBezTo>
                  <a:cubicBezTo>
                    <a:pt x="252549" y="583738"/>
                    <a:pt x="177214" y="589571"/>
                    <a:pt x="104503" y="575029"/>
                  </a:cubicBezTo>
                  <a:cubicBezTo>
                    <a:pt x="86388" y="571406"/>
                    <a:pt x="75562" y="551212"/>
                    <a:pt x="65315" y="535841"/>
                  </a:cubicBezTo>
                  <a:cubicBezTo>
                    <a:pt x="57677" y="524384"/>
                    <a:pt x="58410" y="508968"/>
                    <a:pt x="52252" y="496652"/>
                  </a:cubicBezTo>
                  <a:cubicBezTo>
                    <a:pt x="1605" y="395358"/>
                    <a:pt x="45898" y="516778"/>
                    <a:pt x="13063" y="418275"/>
                  </a:cubicBezTo>
                  <a:cubicBezTo>
                    <a:pt x="17417" y="357315"/>
                    <a:pt x="18985" y="296092"/>
                    <a:pt x="26126" y="235395"/>
                  </a:cubicBezTo>
                  <a:cubicBezTo>
                    <a:pt x="27735" y="221720"/>
                    <a:pt x="31551" y="207663"/>
                    <a:pt x="39189" y="196206"/>
                  </a:cubicBezTo>
                  <a:cubicBezTo>
                    <a:pt x="49436" y="180835"/>
                    <a:pt x="64185" y="168844"/>
                    <a:pt x="78377" y="157018"/>
                  </a:cubicBezTo>
                  <a:cubicBezTo>
                    <a:pt x="90438" y="146967"/>
                    <a:pt x="103935" y="138681"/>
                    <a:pt x="117566" y="130892"/>
                  </a:cubicBezTo>
                  <a:cubicBezTo>
                    <a:pt x="134473" y="121231"/>
                    <a:pt x="152400" y="113475"/>
                    <a:pt x="169817" y="104766"/>
                  </a:cubicBezTo>
                  <a:cubicBezTo>
                    <a:pt x="235131" y="109120"/>
                    <a:pt x="300701" y="110600"/>
                    <a:pt x="365760" y="117829"/>
                  </a:cubicBezTo>
                  <a:cubicBezTo>
                    <a:pt x="396412" y="121235"/>
                    <a:pt x="420207" y="139925"/>
                    <a:pt x="444137" y="157018"/>
                  </a:cubicBezTo>
                  <a:cubicBezTo>
                    <a:pt x="461853" y="169672"/>
                    <a:pt x="478972" y="183143"/>
                    <a:pt x="496389" y="196206"/>
                  </a:cubicBezTo>
                  <a:cubicBezTo>
                    <a:pt x="571264" y="308518"/>
                    <a:pt x="481495" y="166417"/>
                    <a:pt x="535577" y="274583"/>
                  </a:cubicBezTo>
                  <a:cubicBezTo>
                    <a:pt x="542598" y="288625"/>
                    <a:pt x="552994" y="300709"/>
                    <a:pt x="561703" y="313772"/>
                  </a:cubicBezTo>
                  <a:cubicBezTo>
                    <a:pt x="557956" y="351243"/>
                    <a:pt x="559116" y="436510"/>
                    <a:pt x="535577" y="483589"/>
                  </a:cubicBezTo>
                  <a:cubicBezTo>
                    <a:pt x="508901" y="536942"/>
                    <a:pt x="510780" y="518286"/>
                    <a:pt x="457200" y="548903"/>
                  </a:cubicBezTo>
                  <a:cubicBezTo>
                    <a:pt x="443569" y="556692"/>
                    <a:pt x="430787" y="565904"/>
                    <a:pt x="418012" y="575029"/>
                  </a:cubicBezTo>
                  <a:cubicBezTo>
                    <a:pt x="400296" y="587684"/>
                    <a:pt x="385974" y="606132"/>
                    <a:pt x="365760" y="614218"/>
                  </a:cubicBezTo>
                  <a:cubicBezTo>
                    <a:pt x="341168" y="624055"/>
                    <a:pt x="313509" y="622927"/>
                    <a:pt x="287383" y="627281"/>
                  </a:cubicBezTo>
                  <a:cubicBezTo>
                    <a:pt x="248194" y="622927"/>
                    <a:pt x="200334" y="639187"/>
                    <a:pt x="169817" y="614218"/>
                  </a:cubicBezTo>
                  <a:cubicBezTo>
                    <a:pt x="142027" y="591481"/>
                    <a:pt x="152400" y="544549"/>
                    <a:pt x="143692" y="509715"/>
                  </a:cubicBezTo>
                  <a:lnTo>
                    <a:pt x="130629" y="457463"/>
                  </a:lnTo>
                  <a:cubicBezTo>
                    <a:pt x="148219" y="351925"/>
                    <a:pt x="135317" y="404209"/>
                    <a:pt x="169817" y="300709"/>
                  </a:cubicBezTo>
                  <a:cubicBezTo>
                    <a:pt x="174171" y="287646"/>
                    <a:pt x="169817" y="265875"/>
                    <a:pt x="182880" y="261521"/>
                  </a:cubicBezTo>
                  <a:lnTo>
                    <a:pt x="222069" y="248458"/>
                  </a:lnTo>
                  <a:cubicBezTo>
                    <a:pt x="235132" y="239749"/>
                    <a:pt x="245558" y="222332"/>
                    <a:pt x="261257" y="222332"/>
                  </a:cubicBezTo>
                  <a:cubicBezTo>
                    <a:pt x="393694" y="222332"/>
                    <a:pt x="381693" y="225202"/>
                    <a:pt x="444137" y="287646"/>
                  </a:cubicBezTo>
                  <a:cubicBezTo>
                    <a:pt x="448491" y="305063"/>
                    <a:pt x="452268" y="322635"/>
                    <a:pt x="457200" y="339898"/>
                  </a:cubicBezTo>
                  <a:cubicBezTo>
                    <a:pt x="460983" y="353137"/>
                    <a:pt x="470263" y="365317"/>
                    <a:pt x="470263" y="379086"/>
                  </a:cubicBezTo>
                  <a:cubicBezTo>
                    <a:pt x="470263" y="457584"/>
                    <a:pt x="472595" y="537244"/>
                    <a:pt x="457200" y="614218"/>
                  </a:cubicBezTo>
                  <a:cubicBezTo>
                    <a:pt x="454121" y="629612"/>
                    <a:pt x="431075" y="631635"/>
                    <a:pt x="418012" y="640343"/>
                  </a:cubicBezTo>
                  <a:cubicBezTo>
                    <a:pt x="390335" y="638498"/>
                    <a:pt x="215666" y="670055"/>
                    <a:pt x="182880" y="588092"/>
                  </a:cubicBezTo>
                  <a:cubicBezTo>
                    <a:pt x="171445" y="559505"/>
                    <a:pt x="174171" y="527132"/>
                    <a:pt x="169817" y="496652"/>
                  </a:cubicBezTo>
                  <a:cubicBezTo>
                    <a:pt x="174983" y="419161"/>
                    <a:pt x="161956" y="310674"/>
                    <a:pt x="209006" y="235395"/>
                  </a:cubicBezTo>
                  <a:cubicBezTo>
                    <a:pt x="226967" y="206657"/>
                    <a:pt x="260297" y="188138"/>
                    <a:pt x="287383" y="170081"/>
                  </a:cubicBezTo>
                  <a:cubicBezTo>
                    <a:pt x="343989" y="174435"/>
                    <a:pt x="401936" y="170140"/>
                    <a:pt x="457200" y="183143"/>
                  </a:cubicBezTo>
                  <a:cubicBezTo>
                    <a:pt x="479115" y="188300"/>
                    <a:pt x="532339" y="245219"/>
                    <a:pt x="548640" y="261521"/>
                  </a:cubicBezTo>
                  <a:cubicBezTo>
                    <a:pt x="547099" y="287724"/>
                    <a:pt x="571049" y="518104"/>
                    <a:pt x="483326" y="561966"/>
                  </a:cubicBezTo>
                  <a:cubicBezTo>
                    <a:pt x="465909" y="570675"/>
                    <a:pt x="449155" y="580860"/>
                    <a:pt x="431075" y="588092"/>
                  </a:cubicBezTo>
                  <a:cubicBezTo>
                    <a:pt x="405506" y="598320"/>
                    <a:pt x="352697" y="614218"/>
                    <a:pt x="352697" y="614218"/>
                  </a:cubicBezTo>
                  <a:cubicBezTo>
                    <a:pt x="304800" y="609864"/>
                    <a:pt x="255146" y="614726"/>
                    <a:pt x="209006" y="601155"/>
                  </a:cubicBezTo>
                  <a:cubicBezTo>
                    <a:pt x="178883" y="592295"/>
                    <a:pt x="130629" y="548903"/>
                    <a:pt x="130629" y="548903"/>
                  </a:cubicBezTo>
                  <a:cubicBezTo>
                    <a:pt x="126275" y="531486"/>
                    <a:pt x="126473" y="512240"/>
                    <a:pt x="117566" y="496652"/>
                  </a:cubicBezTo>
                  <a:cubicBezTo>
                    <a:pt x="39290" y="359671"/>
                    <a:pt x="106094" y="540620"/>
                    <a:pt x="65315" y="418275"/>
                  </a:cubicBezTo>
                  <a:cubicBezTo>
                    <a:pt x="69669" y="361669"/>
                    <a:pt x="71335" y="304792"/>
                    <a:pt x="78377" y="248458"/>
                  </a:cubicBezTo>
                  <a:cubicBezTo>
                    <a:pt x="80085" y="234795"/>
                    <a:pt x="83802" y="220726"/>
                    <a:pt x="91440" y="209269"/>
                  </a:cubicBezTo>
                  <a:cubicBezTo>
                    <a:pt x="101687" y="193898"/>
                    <a:pt x="118802" y="184273"/>
                    <a:pt x="130629" y="170081"/>
                  </a:cubicBezTo>
                  <a:cubicBezTo>
                    <a:pt x="140680" y="158020"/>
                    <a:pt x="145654" y="141994"/>
                    <a:pt x="156755" y="130892"/>
                  </a:cubicBezTo>
                  <a:cubicBezTo>
                    <a:pt x="167856" y="119791"/>
                    <a:pt x="181597" y="111142"/>
                    <a:pt x="195943" y="104766"/>
                  </a:cubicBezTo>
                  <a:cubicBezTo>
                    <a:pt x="221108" y="93581"/>
                    <a:pt x="274320" y="78641"/>
                    <a:pt x="274320" y="78641"/>
                  </a:cubicBezTo>
                  <a:cubicBezTo>
                    <a:pt x="287383" y="82995"/>
                    <a:pt x="300853" y="86279"/>
                    <a:pt x="313509" y="91703"/>
                  </a:cubicBezTo>
                  <a:cubicBezTo>
                    <a:pt x="359910" y="111589"/>
                    <a:pt x="365595" y="117719"/>
                    <a:pt x="404949" y="143955"/>
                  </a:cubicBezTo>
                  <a:cubicBezTo>
                    <a:pt x="469516" y="240806"/>
                    <a:pt x="451042" y="191543"/>
                    <a:pt x="470263" y="287646"/>
                  </a:cubicBezTo>
                  <a:cubicBezTo>
                    <a:pt x="465909" y="352960"/>
                    <a:pt x="472362" y="419910"/>
                    <a:pt x="457200" y="483589"/>
                  </a:cubicBezTo>
                  <a:cubicBezTo>
                    <a:pt x="446177" y="529887"/>
                    <a:pt x="372429" y="602754"/>
                    <a:pt x="326572" y="614218"/>
                  </a:cubicBezTo>
                  <a:lnTo>
                    <a:pt x="274320" y="627281"/>
                  </a:lnTo>
                  <a:cubicBezTo>
                    <a:pt x="173059" y="616030"/>
                    <a:pt x="165922" y="645614"/>
                    <a:pt x="130629" y="575029"/>
                  </a:cubicBezTo>
                  <a:cubicBezTo>
                    <a:pt x="124471" y="562713"/>
                    <a:pt x="123724" y="548157"/>
                    <a:pt x="117566" y="535841"/>
                  </a:cubicBezTo>
                  <a:cubicBezTo>
                    <a:pt x="110545" y="521799"/>
                    <a:pt x="97816" y="510999"/>
                    <a:pt x="91440" y="496652"/>
                  </a:cubicBezTo>
                  <a:cubicBezTo>
                    <a:pt x="80256" y="471487"/>
                    <a:pt x="65315" y="418275"/>
                    <a:pt x="65315" y="418275"/>
                  </a:cubicBezTo>
                  <a:cubicBezTo>
                    <a:pt x="69669" y="348606"/>
                    <a:pt x="67490" y="278219"/>
                    <a:pt x="78377" y="209269"/>
                  </a:cubicBezTo>
                  <a:cubicBezTo>
                    <a:pt x="80826" y="193762"/>
                    <a:pt x="97482" y="184123"/>
                    <a:pt x="104503" y="170081"/>
                  </a:cubicBezTo>
                  <a:cubicBezTo>
                    <a:pt x="110661" y="157765"/>
                    <a:pt x="107829" y="140629"/>
                    <a:pt x="117566" y="130892"/>
                  </a:cubicBezTo>
                  <a:cubicBezTo>
                    <a:pt x="127303" y="121155"/>
                    <a:pt x="143692" y="122183"/>
                    <a:pt x="156755" y="117829"/>
                  </a:cubicBezTo>
                  <a:cubicBezTo>
                    <a:pt x="169818" y="104766"/>
                    <a:pt x="180911" y="89378"/>
                    <a:pt x="195943" y="78641"/>
                  </a:cubicBezTo>
                  <a:cubicBezTo>
                    <a:pt x="224191" y="58464"/>
                    <a:pt x="255403" y="50112"/>
                    <a:pt x="287383" y="39452"/>
                  </a:cubicBezTo>
                  <a:cubicBezTo>
                    <a:pt x="352697" y="43806"/>
                    <a:pt x="419425" y="38315"/>
                    <a:pt x="483326" y="52515"/>
                  </a:cubicBezTo>
                  <a:cubicBezTo>
                    <a:pt x="525116" y="61802"/>
                    <a:pt x="521992" y="103722"/>
                    <a:pt x="535577" y="130892"/>
                  </a:cubicBezTo>
                  <a:cubicBezTo>
                    <a:pt x="542598" y="144934"/>
                    <a:pt x="552994" y="157018"/>
                    <a:pt x="561703" y="170081"/>
                  </a:cubicBezTo>
                  <a:cubicBezTo>
                    <a:pt x="566057" y="200561"/>
                    <a:pt x="569258" y="231228"/>
                    <a:pt x="574766" y="261521"/>
                  </a:cubicBezTo>
                  <a:cubicBezTo>
                    <a:pt x="577978" y="279184"/>
                    <a:pt x="587829" y="295819"/>
                    <a:pt x="587829" y="313772"/>
                  </a:cubicBezTo>
                  <a:cubicBezTo>
                    <a:pt x="587829" y="370545"/>
                    <a:pt x="581808" y="427255"/>
                    <a:pt x="574766" y="483589"/>
                  </a:cubicBezTo>
                  <a:cubicBezTo>
                    <a:pt x="573058" y="497252"/>
                    <a:pt x="569341" y="511321"/>
                    <a:pt x="561703" y="522778"/>
                  </a:cubicBezTo>
                  <a:cubicBezTo>
                    <a:pt x="524560" y="578493"/>
                    <a:pt x="531259" y="551063"/>
                    <a:pt x="483326" y="575029"/>
                  </a:cubicBezTo>
                  <a:cubicBezTo>
                    <a:pt x="469284" y="582050"/>
                    <a:pt x="457200" y="592446"/>
                    <a:pt x="444137" y="601155"/>
                  </a:cubicBezTo>
                  <a:cubicBezTo>
                    <a:pt x="400594" y="596801"/>
                    <a:pt x="356760" y="594746"/>
                    <a:pt x="313509" y="588092"/>
                  </a:cubicBezTo>
                  <a:cubicBezTo>
                    <a:pt x="299900" y="585998"/>
                    <a:pt x="284057" y="584766"/>
                    <a:pt x="274320" y="575029"/>
                  </a:cubicBezTo>
                  <a:cubicBezTo>
                    <a:pt x="252117" y="552826"/>
                    <a:pt x="239486" y="522778"/>
                    <a:pt x="222069" y="496652"/>
                  </a:cubicBezTo>
                  <a:lnTo>
                    <a:pt x="195943" y="457463"/>
                  </a:lnTo>
                  <a:cubicBezTo>
                    <a:pt x="200297" y="374732"/>
                    <a:pt x="198291" y="291419"/>
                    <a:pt x="209006" y="209269"/>
                  </a:cubicBezTo>
                  <a:cubicBezTo>
                    <a:pt x="211525" y="189960"/>
                    <a:pt x="225113" y="173716"/>
                    <a:pt x="235132" y="157018"/>
                  </a:cubicBezTo>
                  <a:cubicBezTo>
                    <a:pt x="285932" y="72351"/>
                    <a:pt x="266337" y="92672"/>
                    <a:pt x="326572" y="52515"/>
                  </a:cubicBezTo>
                  <a:cubicBezTo>
                    <a:pt x="343313" y="56700"/>
                    <a:pt x="399272" y="69271"/>
                    <a:pt x="418012" y="78641"/>
                  </a:cubicBezTo>
                  <a:cubicBezTo>
                    <a:pt x="447371" y="93320"/>
                    <a:pt x="475753" y="119192"/>
                    <a:pt x="496389" y="143955"/>
                  </a:cubicBezTo>
                  <a:cubicBezTo>
                    <a:pt x="506440" y="156016"/>
                    <a:pt x="513806" y="170080"/>
                    <a:pt x="522515" y="183143"/>
                  </a:cubicBezTo>
                  <a:cubicBezTo>
                    <a:pt x="532821" y="214065"/>
                    <a:pt x="548640" y="256124"/>
                    <a:pt x="548640" y="287646"/>
                  </a:cubicBezTo>
                  <a:cubicBezTo>
                    <a:pt x="548640" y="353105"/>
                    <a:pt x="546338" y="419020"/>
                    <a:pt x="535577" y="483589"/>
                  </a:cubicBezTo>
                  <a:cubicBezTo>
                    <a:pt x="532996" y="499075"/>
                    <a:pt x="520553" y="511677"/>
                    <a:pt x="509452" y="522778"/>
                  </a:cubicBezTo>
                  <a:cubicBezTo>
                    <a:pt x="494057" y="538173"/>
                    <a:pt x="476232" y="551393"/>
                    <a:pt x="457200" y="561966"/>
                  </a:cubicBezTo>
                  <a:cubicBezTo>
                    <a:pt x="433768" y="574984"/>
                    <a:pt x="382029" y="591378"/>
                    <a:pt x="352697" y="601155"/>
                  </a:cubicBezTo>
                  <a:cubicBezTo>
                    <a:pt x="287383" y="596801"/>
                    <a:pt x="220259" y="603968"/>
                    <a:pt x="156755" y="588092"/>
                  </a:cubicBezTo>
                  <a:cubicBezTo>
                    <a:pt x="143397" y="584752"/>
                    <a:pt x="149116" y="561559"/>
                    <a:pt x="143692" y="548903"/>
                  </a:cubicBezTo>
                  <a:cubicBezTo>
                    <a:pt x="102706" y="453269"/>
                    <a:pt x="128587" y="540736"/>
                    <a:pt x="104503" y="444401"/>
                  </a:cubicBezTo>
                  <a:cubicBezTo>
                    <a:pt x="108857" y="387795"/>
                    <a:pt x="110524" y="330918"/>
                    <a:pt x="117566" y="274583"/>
                  </a:cubicBezTo>
                  <a:cubicBezTo>
                    <a:pt x="119274" y="260920"/>
                    <a:pt x="122991" y="246852"/>
                    <a:pt x="130629" y="235395"/>
                  </a:cubicBezTo>
                  <a:cubicBezTo>
                    <a:pt x="140876" y="220024"/>
                    <a:pt x="155625" y="208033"/>
                    <a:pt x="169817" y="196206"/>
                  </a:cubicBezTo>
                  <a:cubicBezTo>
                    <a:pt x="181878" y="186155"/>
                    <a:pt x="195943" y="178789"/>
                    <a:pt x="209006" y="170081"/>
                  </a:cubicBezTo>
                  <a:cubicBezTo>
                    <a:pt x="280832" y="176066"/>
                    <a:pt x="352248" y="156568"/>
                    <a:pt x="404949" y="209269"/>
                  </a:cubicBezTo>
                  <a:cubicBezTo>
                    <a:pt x="416050" y="220370"/>
                    <a:pt x="422366" y="235395"/>
                    <a:pt x="431075" y="248458"/>
                  </a:cubicBezTo>
                  <a:cubicBezTo>
                    <a:pt x="435429" y="261521"/>
                    <a:pt x="440798" y="274288"/>
                    <a:pt x="444137" y="287646"/>
                  </a:cubicBezTo>
                  <a:cubicBezTo>
                    <a:pt x="465666" y="373765"/>
                    <a:pt x="468470" y="438509"/>
                    <a:pt x="444137" y="535841"/>
                  </a:cubicBezTo>
                  <a:cubicBezTo>
                    <a:pt x="436522" y="566303"/>
                    <a:pt x="419970" y="600176"/>
                    <a:pt x="391886" y="614218"/>
                  </a:cubicBezTo>
                  <a:cubicBezTo>
                    <a:pt x="325593" y="647364"/>
                    <a:pt x="355837" y="629541"/>
                    <a:pt x="300446" y="666469"/>
                  </a:cubicBezTo>
                  <a:cubicBezTo>
                    <a:pt x="238631" y="658742"/>
                    <a:pt x="199096" y="669622"/>
                    <a:pt x="156755" y="627281"/>
                  </a:cubicBezTo>
                  <a:cubicBezTo>
                    <a:pt x="145654" y="616180"/>
                    <a:pt x="139338" y="601155"/>
                    <a:pt x="130629" y="588092"/>
                  </a:cubicBezTo>
                  <a:cubicBezTo>
                    <a:pt x="106799" y="492774"/>
                    <a:pt x="110380" y="530952"/>
                    <a:pt x="130629" y="379086"/>
                  </a:cubicBezTo>
                  <a:cubicBezTo>
                    <a:pt x="132449" y="365437"/>
                    <a:pt x="135090" y="350650"/>
                    <a:pt x="143692" y="339898"/>
                  </a:cubicBezTo>
                  <a:cubicBezTo>
                    <a:pt x="153499" y="327639"/>
                    <a:pt x="169817" y="322481"/>
                    <a:pt x="182880" y="313772"/>
                  </a:cubicBezTo>
                  <a:cubicBezTo>
                    <a:pt x="191589" y="300709"/>
                    <a:pt x="197904" y="285684"/>
                    <a:pt x="209006" y="274583"/>
                  </a:cubicBezTo>
                  <a:cubicBezTo>
                    <a:pt x="261696" y="221894"/>
                    <a:pt x="296431" y="253282"/>
                    <a:pt x="378823" y="261521"/>
                  </a:cubicBezTo>
                  <a:cubicBezTo>
                    <a:pt x="391886" y="265875"/>
                    <a:pt x="408275" y="264847"/>
                    <a:pt x="418012" y="274583"/>
                  </a:cubicBezTo>
                  <a:cubicBezTo>
                    <a:pt x="424260" y="280831"/>
                    <a:pt x="444024" y="365569"/>
                    <a:pt x="444137" y="366023"/>
                  </a:cubicBezTo>
                  <a:cubicBezTo>
                    <a:pt x="439783" y="422629"/>
                    <a:pt x="441537" y="480040"/>
                    <a:pt x="431075" y="535841"/>
                  </a:cubicBezTo>
                  <a:cubicBezTo>
                    <a:pt x="428182" y="551272"/>
                    <a:pt x="418262" y="566708"/>
                    <a:pt x="404949" y="575029"/>
                  </a:cubicBezTo>
                  <a:cubicBezTo>
                    <a:pt x="381596" y="589625"/>
                    <a:pt x="326572" y="601155"/>
                    <a:pt x="326572" y="601155"/>
                  </a:cubicBezTo>
                  <a:cubicBezTo>
                    <a:pt x="257967" y="498248"/>
                    <a:pt x="281278" y="550130"/>
                    <a:pt x="313509" y="313772"/>
                  </a:cubicBezTo>
                  <a:cubicBezTo>
                    <a:pt x="315630" y="298216"/>
                    <a:pt x="327376" y="284391"/>
                    <a:pt x="339635" y="274583"/>
                  </a:cubicBezTo>
                  <a:cubicBezTo>
                    <a:pt x="350387" y="265981"/>
                    <a:pt x="365760" y="265875"/>
                    <a:pt x="378823" y="261521"/>
                  </a:cubicBezTo>
                  <a:cubicBezTo>
                    <a:pt x="391886" y="265875"/>
                    <a:pt x="408275" y="264847"/>
                    <a:pt x="418012" y="274583"/>
                  </a:cubicBezTo>
                  <a:cubicBezTo>
                    <a:pt x="427749" y="284319"/>
                    <a:pt x="431075" y="300002"/>
                    <a:pt x="431075" y="313772"/>
                  </a:cubicBezTo>
                  <a:cubicBezTo>
                    <a:pt x="431075" y="328975"/>
                    <a:pt x="425745" y="474254"/>
                    <a:pt x="404949" y="522778"/>
                  </a:cubicBezTo>
                  <a:cubicBezTo>
                    <a:pt x="398765" y="537208"/>
                    <a:pt x="387532" y="548903"/>
                    <a:pt x="378823" y="561966"/>
                  </a:cubicBezTo>
                  <a:cubicBezTo>
                    <a:pt x="378710" y="562418"/>
                    <a:pt x="358944" y="647159"/>
                    <a:pt x="352697" y="653406"/>
                  </a:cubicBezTo>
                  <a:cubicBezTo>
                    <a:pt x="342961" y="663142"/>
                    <a:pt x="326572" y="662115"/>
                    <a:pt x="313509" y="666469"/>
                  </a:cubicBezTo>
                  <a:cubicBezTo>
                    <a:pt x="283029" y="662115"/>
                    <a:pt x="248045" y="669936"/>
                    <a:pt x="222069" y="653406"/>
                  </a:cubicBezTo>
                  <a:cubicBezTo>
                    <a:pt x="195579" y="636549"/>
                    <a:pt x="169817" y="575029"/>
                    <a:pt x="169817" y="575029"/>
                  </a:cubicBezTo>
                  <a:cubicBezTo>
                    <a:pt x="115397" y="411759"/>
                    <a:pt x="128752" y="466882"/>
                    <a:pt x="169817" y="117829"/>
                  </a:cubicBezTo>
                  <a:cubicBezTo>
                    <a:pt x="171884" y="100257"/>
                    <a:pt x="236718" y="82466"/>
                    <a:pt x="248195" y="78641"/>
                  </a:cubicBezTo>
                  <a:cubicBezTo>
                    <a:pt x="269966" y="82995"/>
                    <a:pt x="292720" y="83907"/>
                    <a:pt x="313509" y="91703"/>
                  </a:cubicBezTo>
                  <a:cubicBezTo>
                    <a:pt x="378429" y="116048"/>
                    <a:pt x="335212" y="111197"/>
                    <a:pt x="365760" y="157018"/>
                  </a:cubicBezTo>
                  <a:cubicBezTo>
                    <a:pt x="376007" y="172389"/>
                    <a:pt x="391886" y="183143"/>
                    <a:pt x="404949" y="196206"/>
                  </a:cubicBezTo>
                  <a:cubicBezTo>
                    <a:pt x="409303" y="209269"/>
                    <a:pt x="411325" y="223358"/>
                    <a:pt x="418012" y="235395"/>
                  </a:cubicBezTo>
                  <a:cubicBezTo>
                    <a:pt x="433261" y="262843"/>
                    <a:pt x="470263" y="313772"/>
                    <a:pt x="470263" y="313772"/>
                  </a:cubicBezTo>
                  <a:cubicBezTo>
                    <a:pt x="451244" y="599056"/>
                    <a:pt x="494688" y="437579"/>
                    <a:pt x="431075" y="548903"/>
                  </a:cubicBezTo>
                  <a:cubicBezTo>
                    <a:pt x="421414" y="565810"/>
                    <a:pt x="417622" y="586370"/>
                    <a:pt x="404949" y="601155"/>
                  </a:cubicBezTo>
                  <a:cubicBezTo>
                    <a:pt x="390780" y="617685"/>
                    <a:pt x="370114" y="627280"/>
                    <a:pt x="352697" y="640343"/>
                  </a:cubicBezTo>
                  <a:cubicBezTo>
                    <a:pt x="207875" y="629204"/>
                    <a:pt x="208897" y="666339"/>
                    <a:pt x="143692" y="588092"/>
                  </a:cubicBezTo>
                  <a:cubicBezTo>
                    <a:pt x="133641" y="576031"/>
                    <a:pt x="126275" y="561966"/>
                    <a:pt x="117566" y="548903"/>
                  </a:cubicBezTo>
                  <a:cubicBezTo>
                    <a:pt x="121920" y="461817"/>
                    <a:pt x="119814" y="374167"/>
                    <a:pt x="130629" y="287646"/>
                  </a:cubicBezTo>
                  <a:cubicBezTo>
                    <a:pt x="133044" y="268324"/>
                    <a:pt x="147094" y="252302"/>
                    <a:pt x="156755" y="235395"/>
                  </a:cubicBezTo>
                  <a:cubicBezTo>
                    <a:pt x="164544" y="221764"/>
                    <a:pt x="171065" y="206544"/>
                    <a:pt x="182880" y="196206"/>
                  </a:cubicBezTo>
                  <a:cubicBezTo>
                    <a:pt x="238161" y="147835"/>
                    <a:pt x="246622" y="148833"/>
                    <a:pt x="300446" y="130892"/>
                  </a:cubicBezTo>
                  <a:cubicBezTo>
                    <a:pt x="365760" y="135246"/>
                    <a:pt x="432488" y="129755"/>
                    <a:pt x="496389" y="143955"/>
                  </a:cubicBezTo>
                  <a:cubicBezTo>
                    <a:pt x="535298" y="152601"/>
                    <a:pt x="537200" y="195640"/>
                    <a:pt x="548640" y="222332"/>
                  </a:cubicBezTo>
                  <a:cubicBezTo>
                    <a:pt x="556311" y="240230"/>
                    <a:pt x="566057" y="257166"/>
                    <a:pt x="574766" y="274583"/>
                  </a:cubicBezTo>
                  <a:cubicBezTo>
                    <a:pt x="579120" y="292000"/>
                    <a:pt x="587829" y="308882"/>
                    <a:pt x="587829" y="326835"/>
                  </a:cubicBezTo>
                  <a:cubicBezTo>
                    <a:pt x="587829" y="414029"/>
                    <a:pt x="590364" y="502304"/>
                    <a:pt x="574766" y="588092"/>
                  </a:cubicBezTo>
                  <a:cubicBezTo>
                    <a:pt x="571958" y="603539"/>
                    <a:pt x="549208" y="606429"/>
                    <a:pt x="535577" y="614218"/>
                  </a:cubicBezTo>
                  <a:cubicBezTo>
                    <a:pt x="482449" y="644576"/>
                    <a:pt x="488221" y="639119"/>
                    <a:pt x="431075" y="653406"/>
                  </a:cubicBezTo>
                  <a:cubicBezTo>
                    <a:pt x="370115" y="649052"/>
                    <a:pt x="308892" y="647484"/>
                    <a:pt x="248195" y="640343"/>
                  </a:cubicBezTo>
                  <a:cubicBezTo>
                    <a:pt x="199976" y="634670"/>
                    <a:pt x="198887" y="615728"/>
                    <a:pt x="169817" y="575029"/>
                  </a:cubicBezTo>
                  <a:cubicBezTo>
                    <a:pt x="160692" y="562254"/>
                    <a:pt x="150713" y="549883"/>
                    <a:pt x="143692" y="535841"/>
                  </a:cubicBezTo>
                  <a:cubicBezTo>
                    <a:pt x="137534" y="523525"/>
                    <a:pt x="135464" y="509545"/>
                    <a:pt x="130629" y="496652"/>
                  </a:cubicBezTo>
                  <a:cubicBezTo>
                    <a:pt x="122396" y="474697"/>
                    <a:pt x="113212" y="453109"/>
                    <a:pt x="104503" y="431338"/>
                  </a:cubicBezTo>
                  <a:cubicBezTo>
                    <a:pt x="114021" y="279045"/>
                    <a:pt x="101835" y="270858"/>
                    <a:pt x="130629" y="170081"/>
                  </a:cubicBezTo>
                  <a:cubicBezTo>
                    <a:pt x="134412" y="156841"/>
                    <a:pt x="138268" y="143548"/>
                    <a:pt x="143692" y="130892"/>
                  </a:cubicBezTo>
                  <a:cubicBezTo>
                    <a:pt x="151363" y="112994"/>
                    <a:pt x="158499" y="94487"/>
                    <a:pt x="169817" y="78641"/>
                  </a:cubicBezTo>
                  <a:cubicBezTo>
                    <a:pt x="192676" y="46638"/>
                    <a:pt x="216947" y="34158"/>
                    <a:pt x="248195" y="13326"/>
                  </a:cubicBezTo>
                  <a:cubicBezTo>
                    <a:pt x="291738" y="17680"/>
                    <a:pt x="336184" y="16549"/>
                    <a:pt x="378823" y="26389"/>
                  </a:cubicBezTo>
                  <a:cubicBezTo>
                    <a:pt x="394121" y="29919"/>
                    <a:pt x="405237" y="43390"/>
                    <a:pt x="418012" y="52515"/>
                  </a:cubicBezTo>
                  <a:cubicBezTo>
                    <a:pt x="435728" y="65169"/>
                    <a:pt x="453733" y="77535"/>
                    <a:pt x="470263" y="91703"/>
                  </a:cubicBezTo>
                  <a:cubicBezTo>
                    <a:pt x="495544" y="113372"/>
                    <a:pt x="520458" y="139843"/>
                    <a:pt x="535577" y="170081"/>
                  </a:cubicBezTo>
                  <a:cubicBezTo>
                    <a:pt x="544948" y="188823"/>
                    <a:pt x="557517" y="244777"/>
                    <a:pt x="561703" y="261521"/>
                  </a:cubicBezTo>
                  <a:cubicBezTo>
                    <a:pt x="557349" y="322481"/>
                    <a:pt x="562638" y="384910"/>
                    <a:pt x="548640" y="444401"/>
                  </a:cubicBezTo>
                  <a:cubicBezTo>
                    <a:pt x="545411" y="458123"/>
                    <a:pt x="484828" y="504419"/>
                    <a:pt x="470263" y="509715"/>
                  </a:cubicBezTo>
                  <a:cubicBezTo>
                    <a:pt x="436518" y="521986"/>
                    <a:pt x="365760" y="535841"/>
                    <a:pt x="365760" y="535841"/>
                  </a:cubicBezTo>
                  <a:cubicBezTo>
                    <a:pt x="283029" y="531487"/>
                    <a:pt x="199652" y="533972"/>
                    <a:pt x="117566" y="522778"/>
                  </a:cubicBezTo>
                  <a:cubicBezTo>
                    <a:pt x="102010" y="520657"/>
                    <a:pt x="86698" y="509965"/>
                    <a:pt x="78377" y="496652"/>
                  </a:cubicBezTo>
                  <a:cubicBezTo>
                    <a:pt x="63782" y="473299"/>
                    <a:pt x="52252" y="418275"/>
                    <a:pt x="52252" y="418275"/>
                  </a:cubicBezTo>
                  <a:cubicBezTo>
                    <a:pt x="55574" y="355163"/>
                    <a:pt x="21364" y="200969"/>
                    <a:pt x="91440" y="130892"/>
                  </a:cubicBezTo>
                  <a:cubicBezTo>
                    <a:pt x="102541" y="119790"/>
                    <a:pt x="117566" y="113475"/>
                    <a:pt x="130629" y="104766"/>
                  </a:cubicBezTo>
                  <a:cubicBezTo>
                    <a:pt x="195943" y="109120"/>
                    <a:pt x="261771" y="108572"/>
                    <a:pt x="326572" y="117829"/>
                  </a:cubicBezTo>
                  <a:cubicBezTo>
                    <a:pt x="353834" y="121724"/>
                    <a:pt x="404949" y="143955"/>
                    <a:pt x="404949" y="143955"/>
                  </a:cubicBezTo>
                  <a:cubicBezTo>
                    <a:pt x="422366" y="170081"/>
                    <a:pt x="447271" y="192544"/>
                    <a:pt x="457200" y="222332"/>
                  </a:cubicBezTo>
                  <a:lnTo>
                    <a:pt x="483326" y="300709"/>
                  </a:lnTo>
                  <a:cubicBezTo>
                    <a:pt x="478972" y="352960"/>
                    <a:pt x="477193" y="405490"/>
                    <a:pt x="470263" y="457463"/>
                  </a:cubicBezTo>
                  <a:cubicBezTo>
                    <a:pt x="468443" y="471112"/>
                    <a:pt x="465203" y="485447"/>
                    <a:pt x="457200" y="496652"/>
                  </a:cubicBezTo>
                  <a:cubicBezTo>
                    <a:pt x="442883" y="516695"/>
                    <a:pt x="422366" y="531486"/>
                    <a:pt x="404949" y="548903"/>
                  </a:cubicBezTo>
                  <a:cubicBezTo>
                    <a:pt x="178084" y="539829"/>
                    <a:pt x="135374" y="612076"/>
                    <a:pt x="39189" y="496652"/>
                  </a:cubicBezTo>
                  <a:cubicBezTo>
                    <a:pt x="29138" y="484591"/>
                    <a:pt x="20084" y="471505"/>
                    <a:pt x="13063" y="457463"/>
                  </a:cubicBezTo>
                  <a:cubicBezTo>
                    <a:pt x="6905" y="445147"/>
                    <a:pt x="4354" y="431338"/>
                    <a:pt x="0" y="418275"/>
                  </a:cubicBezTo>
                  <a:cubicBezTo>
                    <a:pt x="4354" y="322481"/>
                    <a:pt x="-3794" y="225292"/>
                    <a:pt x="13063" y="130892"/>
                  </a:cubicBezTo>
                  <a:cubicBezTo>
                    <a:pt x="18583" y="99982"/>
                    <a:pt x="39189" y="69932"/>
                    <a:pt x="65315" y="52515"/>
                  </a:cubicBezTo>
                  <a:lnTo>
                    <a:pt x="143692" y="263"/>
                  </a:lnTo>
                  <a:cubicBezTo>
                    <a:pt x="191589" y="4617"/>
                    <a:pt x="239772" y="6524"/>
                    <a:pt x="287383" y="13326"/>
                  </a:cubicBezTo>
                  <a:cubicBezTo>
                    <a:pt x="333352" y="19893"/>
                    <a:pt x="324366" y="31818"/>
                    <a:pt x="365760" y="52515"/>
                  </a:cubicBezTo>
                  <a:cubicBezTo>
                    <a:pt x="378076" y="58673"/>
                    <a:pt x="391886" y="61224"/>
                    <a:pt x="404949" y="65578"/>
                  </a:cubicBezTo>
                  <a:cubicBezTo>
                    <a:pt x="431075" y="91704"/>
                    <a:pt x="485375" y="107065"/>
                    <a:pt x="483326" y="143955"/>
                  </a:cubicBezTo>
                  <a:cubicBezTo>
                    <a:pt x="478972" y="222332"/>
                    <a:pt x="481364" y="301377"/>
                    <a:pt x="470263" y="379086"/>
                  </a:cubicBezTo>
                  <a:cubicBezTo>
                    <a:pt x="464335" y="420580"/>
                    <a:pt x="419729" y="428491"/>
                    <a:pt x="391886" y="444401"/>
                  </a:cubicBezTo>
                  <a:cubicBezTo>
                    <a:pt x="378255" y="452190"/>
                    <a:pt x="367127" y="464342"/>
                    <a:pt x="352697" y="470526"/>
                  </a:cubicBezTo>
                  <a:cubicBezTo>
                    <a:pt x="336196" y="477598"/>
                    <a:pt x="317708" y="478657"/>
                    <a:pt x="300446" y="483589"/>
                  </a:cubicBezTo>
                  <a:cubicBezTo>
                    <a:pt x="287206" y="487372"/>
                    <a:pt x="274320" y="492298"/>
                    <a:pt x="261257" y="496652"/>
                  </a:cubicBezTo>
                  <a:cubicBezTo>
                    <a:pt x="189427" y="490666"/>
                    <a:pt x="118016" y="510164"/>
                    <a:pt x="65315" y="457463"/>
                  </a:cubicBezTo>
                  <a:cubicBezTo>
                    <a:pt x="54214" y="446362"/>
                    <a:pt x="47898" y="431338"/>
                    <a:pt x="39189" y="418275"/>
                  </a:cubicBezTo>
                  <a:cubicBezTo>
                    <a:pt x="34835" y="405212"/>
                    <a:pt x="26126" y="392856"/>
                    <a:pt x="26126" y="379086"/>
                  </a:cubicBezTo>
                  <a:cubicBezTo>
                    <a:pt x="26126" y="322313"/>
                    <a:pt x="28726" y="265069"/>
                    <a:pt x="39189" y="209269"/>
                  </a:cubicBezTo>
                  <a:cubicBezTo>
                    <a:pt x="42082" y="193838"/>
                    <a:pt x="54214" y="181182"/>
                    <a:pt x="65315" y="170081"/>
                  </a:cubicBezTo>
                  <a:cubicBezTo>
                    <a:pt x="96172" y="139224"/>
                    <a:pt x="120892" y="143445"/>
                    <a:pt x="156755" y="117829"/>
                  </a:cubicBezTo>
                  <a:cubicBezTo>
                    <a:pt x="171787" y="107092"/>
                    <a:pt x="182880" y="91704"/>
                    <a:pt x="195943" y="78641"/>
                  </a:cubicBezTo>
                  <a:cubicBezTo>
                    <a:pt x="256903" y="82995"/>
                    <a:pt x="318384" y="82637"/>
                    <a:pt x="378823" y="91703"/>
                  </a:cubicBezTo>
                  <a:cubicBezTo>
                    <a:pt x="420500" y="97955"/>
                    <a:pt x="463700" y="116714"/>
                    <a:pt x="496389" y="143955"/>
                  </a:cubicBezTo>
                  <a:cubicBezTo>
                    <a:pt x="510581" y="155781"/>
                    <a:pt x="523751" y="168951"/>
                    <a:pt x="535577" y="183143"/>
                  </a:cubicBezTo>
                  <a:cubicBezTo>
                    <a:pt x="545628" y="195204"/>
                    <a:pt x="552994" y="209269"/>
                    <a:pt x="561703" y="222332"/>
                  </a:cubicBezTo>
                  <a:cubicBezTo>
                    <a:pt x="557349" y="292001"/>
                    <a:pt x="566405" y="363832"/>
                    <a:pt x="548640" y="431338"/>
                  </a:cubicBezTo>
                  <a:cubicBezTo>
                    <a:pt x="543099" y="452392"/>
                    <a:pt x="512919" y="456358"/>
                    <a:pt x="496389" y="470526"/>
                  </a:cubicBezTo>
                  <a:cubicBezTo>
                    <a:pt x="434120" y="523899"/>
                    <a:pt x="484671" y="500558"/>
                    <a:pt x="418012" y="522778"/>
                  </a:cubicBezTo>
                  <a:cubicBezTo>
                    <a:pt x="322218" y="518424"/>
                    <a:pt x="221247" y="541083"/>
                    <a:pt x="130629" y="509715"/>
                  </a:cubicBezTo>
                  <a:cubicBezTo>
                    <a:pt x="93826" y="496975"/>
                    <a:pt x="78377" y="405212"/>
                    <a:pt x="78377" y="405212"/>
                  </a:cubicBezTo>
                  <a:cubicBezTo>
                    <a:pt x="74023" y="387795"/>
                    <a:pt x="70247" y="370223"/>
                    <a:pt x="65315" y="352961"/>
                  </a:cubicBezTo>
                  <a:cubicBezTo>
                    <a:pt x="61532" y="339721"/>
                    <a:pt x="52252" y="327542"/>
                    <a:pt x="52252" y="313772"/>
                  </a:cubicBezTo>
                  <a:cubicBezTo>
                    <a:pt x="52252" y="303294"/>
                    <a:pt x="61345" y="137122"/>
                    <a:pt x="78377" y="91703"/>
                  </a:cubicBezTo>
                  <a:cubicBezTo>
                    <a:pt x="83889" y="77003"/>
                    <a:pt x="95794" y="65578"/>
                    <a:pt x="104503" y="52515"/>
                  </a:cubicBezTo>
                  <a:cubicBezTo>
                    <a:pt x="115105" y="20709"/>
                    <a:pt x="111318" y="-2766"/>
                    <a:pt x="156755" y="263"/>
                  </a:cubicBezTo>
                  <a:cubicBezTo>
                    <a:pt x="209610" y="3787"/>
                    <a:pt x="313509" y="26389"/>
                    <a:pt x="313509" y="26389"/>
                  </a:cubicBezTo>
                  <a:cubicBezTo>
                    <a:pt x="326572" y="30743"/>
                    <a:pt x="339458" y="35669"/>
                    <a:pt x="352697" y="39452"/>
                  </a:cubicBezTo>
                  <a:cubicBezTo>
                    <a:pt x="467514" y="72257"/>
                    <a:pt x="350178" y="34258"/>
                    <a:pt x="444137" y="65578"/>
                  </a:cubicBezTo>
                  <a:cubicBezTo>
                    <a:pt x="457200" y="78641"/>
                    <a:pt x="469134" y="92940"/>
                    <a:pt x="483326" y="104766"/>
                  </a:cubicBezTo>
                  <a:cubicBezTo>
                    <a:pt x="495387" y="114817"/>
                    <a:pt x="512708" y="118632"/>
                    <a:pt x="522515" y="130892"/>
                  </a:cubicBezTo>
                  <a:cubicBezTo>
                    <a:pt x="531117" y="141644"/>
                    <a:pt x="529419" y="157765"/>
                    <a:pt x="535577" y="170081"/>
                  </a:cubicBezTo>
                  <a:cubicBezTo>
                    <a:pt x="542598" y="184123"/>
                    <a:pt x="552994" y="196206"/>
                    <a:pt x="561703" y="209269"/>
                  </a:cubicBezTo>
                  <a:cubicBezTo>
                    <a:pt x="570412" y="235395"/>
                    <a:pt x="590569" y="260244"/>
                    <a:pt x="587829" y="287646"/>
                  </a:cubicBezTo>
                  <a:cubicBezTo>
                    <a:pt x="583475" y="331189"/>
                    <a:pt x="584606" y="375635"/>
                    <a:pt x="574766" y="418275"/>
                  </a:cubicBezTo>
                  <a:cubicBezTo>
                    <a:pt x="570701" y="435889"/>
                    <a:pt x="521723" y="489834"/>
                    <a:pt x="509452" y="496652"/>
                  </a:cubicBezTo>
                  <a:cubicBezTo>
                    <a:pt x="485379" y="510026"/>
                    <a:pt x="453989" y="507503"/>
                    <a:pt x="431075" y="522778"/>
                  </a:cubicBezTo>
                  <a:cubicBezTo>
                    <a:pt x="418012" y="531486"/>
                    <a:pt x="406923" y="544392"/>
                    <a:pt x="391886" y="548903"/>
                  </a:cubicBezTo>
                  <a:cubicBezTo>
                    <a:pt x="362395" y="557750"/>
                    <a:pt x="330926" y="557612"/>
                    <a:pt x="300446" y="561966"/>
                  </a:cubicBezTo>
                  <a:cubicBezTo>
                    <a:pt x="216055" y="552589"/>
                    <a:pt x="186616" y="574101"/>
                    <a:pt x="143692" y="509715"/>
                  </a:cubicBezTo>
                  <a:cubicBezTo>
                    <a:pt x="136054" y="498258"/>
                    <a:pt x="134983" y="483589"/>
                    <a:pt x="130629" y="470526"/>
                  </a:cubicBezTo>
                  <a:cubicBezTo>
                    <a:pt x="134983" y="387795"/>
                    <a:pt x="132499" y="304418"/>
                    <a:pt x="143692" y="222332"/>
                  </a:cubicBezTo>
                  <a:cubicBezTo>
                    <a:pt x="145813" y="206776"/>
                    <a:pt x="156504" y="191464"/>
                    <a:pt x="169817" y="183143"/>
                  </a:cubicBezTo>
                  <a:cubicBezTo>
                    <a:pt x="212318" y="156580"/>
                    <a:pt x="293701" y="150517"/>
                    <a:pt x="339635" y="143955"/>
                  </a:cubicBezTo>
                  <a:cubicBezTo>
                    <a:pt x="391886" y="148309"/>
                    <a:pt x="444975" y="146735"/>
                    <a:pt x="496389" y="157018"/>
                  </a:cubicBezTo>
                  <a:cubicBezTo>
                    <a:pt x="539414" y="165623"/>
                    <a:pt x="543895" y="204231"/>
                    <a:pt x="561703" y="235395"/>
                  </a:cubicBezTo>
                  <a:cubicBezTo>
                    <a:pt x="569492" y="249026"/>
                    <a:pt x="579120" y="261520"/>
                    <a:pt x="587829" y="274583"/>
                  </a:cubicBezTo>
                  <a:lnTo>
                    <a:pt x="613955" y="352961"/>
                  </a:lnTo>
                  <a:lnTo>
                    <a:pt x="627017" y="392149"/>
                  </a:lnTo>
                  <a:cubicBezTo>
                    <a:pt x="622663" y="431338"/>
                    <a:pt x="623518" y="471462"/>
                    <a:pt x="613955" y="509715"/>
                  </a:cubicBezTo>
                  <a:cubicBezTo>
                    <a:pt x="610147" y="524946"/>
                    <a:pt x="599644" y="538565"/>
                    <a:pt x="587829" y="548903"/>
                  </a:cubicBezTo>
                  <a:cubicBezTo>
                    <a:pt x="553437" y="578996"/>
                    <a:pt x="514927" y="604293"/>
                    <a:pt x="470263" y="614218"/>
                  </a:cubicBezTo>
                  <a:cubicBezTo>
                    <a:pt x="444408" y="619964"/>
                    <a:pt x="418012" y="622927"/>
                    <a:pt x="391886" y="627281"/>
                  </a:cubicBezTo>
                  <a:cubicBezTo>
                    <a:pt x="235959" y="618109"/>
                    <a:pt x="193625" y="674897"/>
                    <a:pt x="143692" y="575029"/>
                  </a:cubicBezTo>
                  <a:cubicBezTo>
                    <a:pt x="137534" y="562713"/>
                    <a:pt x="134983" y="548904"/>
                    <a:pt x="130629" y="535841"/>
                  </a:cubicBezTo>
                  <a:cubicBezTo>
                    <a:pt x="134983" y="457464"/>
                    <a:pt x="136585" y="378885"/>
                    <a:pt x="143692" y="300709"/>
                  </a:cubicBezTo>
                  <a:cubicBezTo>
                    <a:pt x="149134" y="240852"/>
                    <a:pt x="173445" y="223422"/>
                    <a:pt x="209006" y="170081"/>
                  </a:cubicBezTo>
                  <a:cubicBezTo>
                    <a:pt x="217715" y="157018"/>
                    <a:pt x="222069" y="139601"/>
                    <a:pt x="235132" y="130892"/>
                  </a:cubicBezTo>
                  <a:cubicBezTo>
                    <a:pt x="324966" y="71003"/>
                    <a:pt x="283721" y="88570"/>
                    <a:pt x="352697" y="65578"/>
                  </a:cubicBezTo>
                  <a:cubicBezTo>
                    <a:pt x="391886" y="69932"/>
                    <a:pt x="432857" y="66172"/>
                    <a:pt x="470263" y="78641"/>
                  </a:cubicBezTo>
                  <a:cubicBezTo>
                    <a:pt x="500051" y="88570"/>
                    <a:pt x="548640" y="130892"/>
                    <a:pt x="548640" y="130892"/>
                  </a:cubicBezTo>
                  <a:cubicBezTo>
                    <a:pt x="578058" y="219145"/>
                    <a:pt x="537259" y="123484"/>
                    <a:pt x="600892" y="196206"/>
                  </a:cubicBezTo>
                  <a:cubicBezTo>
                    <a:pt x="621569" y="219836"/>
                    <a:pt x="653143" y="274583"/>
                    <a:pt x="653143" y="274583"/>
                  </a:cubicBezTo>
                  <a:cubicBezTo>
                    <a:pt x="648789" y="326835"/>
                    <a:pt x="647010" y="379365"/>
                    <a:pt x="640080" y="431338"/>
                  </a:cubicBezTo>
                  <a:cubicBezTo>
                    <a:pt x="636340" y="459390"/>
                    <a:pt x="618364" y="488748"/>
                    <a:pt x="600892" y="509715"/>
                  </a:cubicBezTo>
                  <a:cubicBezTo>
                    <a:pt x="574884" y="540925"/>
                    <a:pt x="516933" y="589953"/>
                    <a:pt x="483326" y="601155"/>
                  </a:cubicBezTo>
                  <a:lnTo>
                    <a:pt x="444137" y="614218"/>
                  </a:lnTo>
                  <a:cubicBezTo>
                    <a:pt x="383177" y="609864"/>
                    <a:pt x="321442" y="611776"/>
                    <a:pt x="261257" y="601155"/>
                  </a:cubicBezTo>
                  <a:cubicBezTo>
                    <a:pt x="245796" y="598427"/>
                    <a:pt x="236111" y="582050"/>
                    <a:pt x="222069" y="575029"/>
                  </a:cubicBezTo>
                  <a:cubicBezTo>
                    <a:pt x="113897" y="520942"/>
                    <a:pt x="256007" y="610717"/>
                    <a:pt x="143692" y="535841"/>
                  </a:cubicBezTo>
                  <a:lnTo>
                    <a:pt x="91440" y="457463"/>
                  </a:lnTo>
                  <a:lnTo>
                    <a:pt x="65315" y="418275"/>
                  </a:lnTo>
                  <a:cubicBezTo>
                    <a:pt x="69669" y="344252"/>
                    <a:pt x="63101" y="268766"/>
                    <a:pt x="78377" y="196206"/>
                  </a:cubicBezTo>
                  <a:cubicBezTo>
                    <a:pt x="81611" y="180843"/>
                    <a:pt x="105505" y="180132"/>
                    <a:pt x="117566" y="170081"/>
                  </a:cubicBezTo>
                  <a:cubicBezTo>
                    <a:pt x="145288" y="146980"/>
                    <a:pt x="160563" y="118034"/>
                    <a:pt x="195943" y="104766"/>
                  </a:cubicBezTo>
                  <a:cubicBezTo>
                    <a:pt x="216732" y="96970"/>
                    <a:pt x="239486" y="96057"/>
                    <a:pt x="261257" y="91703"/>
                  </a:cubicBezTo>
                  <a:cubicBezTo>
                    <a:pt x="339634" y="96057"/>
                    <a:pt x="421586" y="80965"/>
                    <a:pt x="496389" y="104766"/>
                  </a:cubicBezTo>
                  <a:cubicBezTo>
                    <a:pt x="526310" y="114286"/>
                    <a:pt x="538711" y="153355"/>
                    <a:pt x="548640" y="183143"/>
                  </a:cubicBezTo>
                  <a:cubicBezTo>
                    <a:pt x="580274" y="278044"/>
                    <a:pt x="574766" y="233982"/>
                    <a:pt x="574766" y="313772"/>
                  </a:cubicBezTo>
                </a:path>
              </a:pathLst>
            </a:custGeom>
            <a:noFill/>
            <a:ln>
              <a:solidFill>
                <a:srgbClr val="9BC85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effectLst>
                  <a:glow rad="215900">
                    <a:srgbClr val="5D910B">
                      <a:alpha val="4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 rot="20892839">
              <a:off x="4961613" y="3781536"/>
              <a:ext cx="425558" cy="425558"/>
            </a:xfrm>
            <a:prstGeom prst="rect">
              <a:avLst/>
            </a:prstGeom>
            <a:noFill/>
            <a:ln>
              <a:solidFill>
                <a:srgbClr val="9BC851"/>
              </a:solidFill>
            </a:ln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chemeClr val="bg1"/>
                  </a:solidFill>
                  <a:effectLst>
                    <a:glow rad="241300">
                      <a:srgbClr val="B88300">
                        <a:alpha val="40000"/>
                      </a:srgbClr>
                    </a:glow>
                  </a:effectLst>
                  <a:latin typeface="方正正大黑简体" panose="02000000000000000000" pitchFamily="2" charset="-122"/>
                  <a:ea typeface="方正正大黑简体" panose="02000000000000000000" pitchFamily="2" charset="-122"/>
                </a:defRPr>
              </a:lvl1pPr>
            </a:lstStyle>
            <a:p>
              <a:r>
                <a:rPr lang="zh-CN" altLang="en-US" sz="3600" b="1" dirty="0">
                  <a:effectLst>
                    <a:glow rad="215900">
                      <a:srgbClr val="5D910B">
                        <a:alpha val="45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 rot="530342">
            <a:off x="5809293" y="863063"/>
            <a:ext cx="1041809" cy="1014952"/>
            <a:chOff x="5392465" y="3773104"/>
            <a:chExt cx="685949" cy="668266"/>
          </a:xfrm>
        </p:grpSpPr>
        <p:sp>
          <p:nvSpPr>
            <p:cNvPr id="15" name="任意多边形 14"/>
            <p:cNvSpPr/>
            <p:nvPr/>
          </p:nvSpPr>
          <p:spPr>
            <a:xfrm flipV="1">
              <a:off x="5392465" y="3773104"/>
              <a:ext cx="685949" cy="668266"/>
            </a:xfrm>
            <a:custGeom>
              <a:avLst/>
              <a:gdLst>
                <a:gd name="connsiteX0" fmla="*/ 169817 w 653143"/>
                <a:gd name="connsiteY0" fmla="*/ 496652 h 666469"/>
                <a:gd name="connsiteX1" fmla="*/ 143692 w 653143"/>
                <a:gd name="connsiteY1" fmla="*/ 431338 h 666469"/>
                <a:gd name="connsiteX2" fmla="*/ 117566 w 653143"/>
                <a:gd name="connsiteY2" fmla="*/ 352961 h 666469"/>
                <a:gd name="connsiteX3" fmla="*/ 130629 w 653143"/>
                <a:gd name="connsiteY3" fmla="*/ 274583 h 666469"/>
                <a:gd name="connsiteX4" fmla="*/ 209006 w 653143"/>
                <a:gd name="connsiteY4" fmla="*/ 222332 h 666469"/>
                <a:gd name="connsiteX5" fmla="*/ 300446 w 653143"/>
                <a:gd name="connsiteY5" fmla="*/ 235395 h 666469"/>
                <a:gd name="connsiteX6" fmla="*/ 326572 w 653143"/>
                <a:gd name="connsiteY6" fmla="*/ 313772 h 666469"/>
                <a:gd name="connsiteX7" fmla="*/ 339635 w 653143"/>
                <a:gd name="connsiteY7" fmla="*/ 352961 h 666469"/>
                <a:gd name="connsiteX8" fmla="*/ 287383 w 653143"/>
                <a:gd name="connsiteY8" fmla="*/ 496652 h 666469"/>
                <a:gd name="connsiteX9" fmla="*/ 248195 w 653143"/>
                <a:gd name="connsiteY9" fmla="*/ 483589 h 666469"/>
                <a:gd name="connsiteX10" fmla="*/ 222069 w 653143"/>
                <a:gd name="connsiteY10" fmla="*/ 444401 h 666469"/>
                <a:gd name="connsiteX11" fmla="*/ 195943 w 653143"/>
                <a:gd name="connsiteY11" fmla="*/ 339898 h 666469"/>
                <a:gd name="connsiteX12" fmla="*/ 248195 w 653143"/>
                <a:gd name="connsiteY12" fmla="*/ 209269 h 666469"/>
                <a:gd name="connsiteX13" fmla="*/ 287383 w 653143"/>
                <a:gd name="connsiteY13" fmla="*/ 196206 h 666469"/>
                <a:gd name="connsiteX14" fmla="*/ 365760 w 653143"/>
                <a:gd name="connsiteY14" fmla="*/ 209269 h 666469"/>
                <a:gd name="connsiteX15" fmla="*/ 391886 w 653143"/>
                <a:gd name="connsiteY15" fmla="*/ 287646 h 666469"/>
                <a:gd name="connsiteX16" fmla="*/ 378823 w 653143"/>
                <a:gd name="connsiteY16" fmla="*/ 470526 h 666469"/>
                <a:gd name="connsiteX17" fmla="*/ 352697 w 653143"/>
                <a:gd name="connsiteY17" fmla="*/ 509715 h 666469"/>
                <a:gd name="connsiteX18" fmla="*/ 261257 w 653143"/>
                <a:gd name="connsiteY18" fmla="*/ 496652 h 666469"/>
                <a:gd name="connsiteX19" fmla="*/ 222069 w 653143"/>
                <a:gd name="connsiteY19" fmla="*/ 457463 h 666469"/>
                <a:gd name="connsiteX20" fmla="*/ 261257 w 653143"/>
                <a:gd name="connsiteY20" fmla="*/ 235395 h 666469"/>
                <a:gd name="connsiteX21" fmla="*/ 300446 w 653143"/>
                <a:gd name="connsiteY21" fmla="*/ 196206 h 666469"/>
                <a:gd name="connsiteX22" fmla="*/ 339635 w 653143"/>
                <a:gd name="connsiteY22" fmla="*/ 170081 h 666469"/>
                <a:gd name="connsiteX23" fmla="*/ 418012 w 653143"/>
                <a:gd name="connsiteY23" fmla="*/ 183143 h 666469"/>
                <a:gd name="connsiteX24" fmla="*/ 457200 w 653143"/>
                <a:gd name="connsiteY24" fmla="*/ 261521 h 666469"/>
                <a:gd name="connsiteX25" fmla="*/ 418012 w 653143"/>
                <a:gd name="connsiteY25" fmla="*/ 431338 h 666469"/>
                <a:gd name="connsiteX26" fmla="*/ 404949 w 653143"/>
                <a:gd name="connsiteY26" fmla="*/ 470526 h 666469"/>
                <a:gd name="connsiteX27" fmla="*/ 365760 w 653143"/>
                <a:gd name="connsiteY27" fmla="*/ 483589 h 666469"/>
                <a:gd name="connsiteX28" fmla="*/ 326572 w 653143"/>
                <a:gd name="connsiteY28" fmla="*/ 470526 h 666469"/>
                <a:gd name="connsiteX29" fmla="*/ 300446 w 653143"/>
                <a:gd name="connsiteY29" fmla="*/ 392149 h 666469"/>
                <a:gd name="connsiteX30" fmla="*/ 313509 w 653143"/>
                <a:gd name="connsiteY30" fmla="*/ 261521 h 666469"/>
                <a:gd name="connsiteX31" fmla="*/ 326572 w 653143"/>
                <a:gd name="connsiteY31" fmla="*/ 222332 h 666469"/>
                <a:gd name="connsiteX32" fmla="*/ 365760 w 653143"/>
                <a:gd name="connsiteY32" fmla="*/ 183143 h 666469"/>
                <a:gd name="connsiteX33" fmla="*/ 404949 w 653143"/>
                <a:gd name="connsiteY33" fmla="*/ 170081 h 666469"/>
                <a:gd name="connsiteX34" fmla="*/ 431075 w 653143"/>
                <a:gd name="connsiteY34" fmla="*/ 209269 h 666469"/>
                <a:gd name="connsiteX35" fmla="*/ 457200 w 653143"/>
                <a:gd name="connsiteY35" fmla="*/ 287646 h 666469"/>
                <a:gd name="connsiteX36" fmla="*/ 418012 w 653143"/>
                <a:gd name="connsiteY36" fmla="*/ 496652 h 666469"/>
                <a:gd name="connsiteX37" fmla="*/ 378823 w 653143"/>
                <a:gd name="connsiteY37" fmla="*/ 522778 h 666469"/>
                <a:gd name="connsiteX38" fmla="*/ 169817 w 653143"/>
                <a:gd name="connsiteY38" fmla="*/ 483589 h 666469"/>
                <a:gd name="connsiteX39" fmla="*/ 156755 w 653143"/>
                <a:gd name="connsiteY39" fmla="*/ 444401 h 666469"/>
                <a:gd name="connsiteX40" fmla="*/ 169817 w 653143"/>
                <a:gd name="connsiteY40" fmla="*/ 209269 h 666469"/>
                <a:gd name="connsiteX41" fmla="*/ 182880 w 653143"/>
                <a:gd name="connsiteY41" fmla="*/ 170081 h 666469"/>
                <a:gd name="connsiteX42" fmla="*/ 261257 w 653143"/>
                <a:gd name="connsiteY42" fmla="*/ 130892 h 666469"/>
                <a:gd name="connsiteX43" fmla="*/ 391886 w 653143"/>
                <a:gd name="connsiteY43" fmla="*/ 143955 h 666469"/>
                <a:gd name="connsiteX44" fmla="*/ 431075 w 653143"/>
                <a:gd name="connsiteY44" fmla="*/ 170081 h 666469"/>
                <a:gd name="connsiteX45" fmla="*/ 470263 w 653143"/>
                <a:gd name="connsiteY45" fmla="*/ 313772 h 666469"/>
                <a:gd name="connsiteX46" fmla="*/ 457200 w 653143"/>
                <a:gd name="connsiteY46" fmla="*/ 457463 h 666469"/>
                <a:gd name="connsiteX47" fmla="*/ 404949 w 653143"/>
                <a:gd name="connsiteY47" fmla="*/ 483589 h 666469"/>
                <a:gd name="connsiteX48" fmla="*/ 169817 w 653143"/>
                <a:gd name="connsiteY48" fmla="*/ 470526 h 666469"/>
                <a:gd name="connsiteX49" fmla="*/ 143692 w 653143"/>
                <a:gd name="connsiteY49" fmla="*/ 379086 h 666469"/>
                <a:gd name="connsiteX50" fmla="*/ 169817 w 653143"/>
                <a:gd name="connsiteY50" fmla="*/ 209269 h 666469"/>
                <a:gd name="connsiteX51" fmla="*/ 222069 w 653143"/>
                <a:gd name="connsiteY51" fmla="*/ 130892 h 666469"/>
                <a:gd name="connsiteX52" fmla="*/ 261257 w 653143"/>
                <a:gd name="connsiteY52" fmla="*/ 117829 h 666469"/>
                <a:gd name="connsiteX53" fmla="*/ 444137 w 653143"/>
                <a:gd name="connsiteY53" fmla="*/ 157018 h 666469"/>
                <a:gd name="connsiteX54" fmla="*/ 496389 w 653143"/>
                <a:gd name="connsiteY54" fmla="*/ 235395 h 666469"/>
                <a:gd name="connsiteX55" fmla="*/ 496389 w 653143"/>
                <a:gd name="connsiteY55" fmla="*/ 457463 h 666469"/>
                <a:gd name="connsiteX56" fmla="*/ 470263 w 653143"/>
                <a:gd name="connsiteY56" fmla="*/ 496652 h 666469"/>
                <a:gd name="connsiteX57" fmla="*/ 222069 w 653143"/>
                <a:gd name="connsiteY57" fmla="*/ 483589 h 666469"/>
                <a:gd name="connsiteX58" fmla="*/ 209006 w 653143"/>
                <a:gd name="connsiteY58" fmla="*/ 444401 h 666469"/>
                <a:gd name="connsiteX59" fmla="*/ 235132 w 653143"/>
                <a:gd name="connsiteY59" fmla="*/ 248458 h 666469"/>
                <a:gd name="connsiteX60" fmla="*/ 261257 w 653143"/>
                <a:gd name="connsiteY60" fmla="*/ 209269 h 666469"/>
                <a:gd name="connsiteX61" fmla="*/ 300446 w 653143"/>
                <a:gd name="connsiteY61" fmla="*/ 183143 h 666469"/>
                <a:gd name="connsiteX62" fmla="*/ 326572 w 653143"/>
                <a:gd name="connsiteY62" fmla="*/ 143955 h 666469"/>
                <a:gd name="connsiteX63" fmla="*/ 418012 w 653143"/>
                <a:gd name="connsiteY63" fmla="*/ 143955 h 666469"/>
                <a:gd name="connsiteX64" fmla="*/ 444137 w 653143"/>
                <a:gd name="connsiteY64" fmla="*/ 183143 h 666469"/>
                <a:gd name="connsiteX65" fmla="*/ 470263 w 653143"/>
                <a:gd name="connsiteY65" fmla="*/ 261521 h 666469"/>
                <a:gd name="connsiteX66" fmla="*/ 418012 w 653143"/>
                <a:gd name="connsiteY66" fmla="*/ 444401 h 666469"/>
                <a:gd name="connsiteX67" fmla="*/ 378823 w 653143"/>
                <a:gd name="connsiteY67" fmla="*/ 457463 h 666469"/>
                <a:gd name="connsiteX68" fmla="*/ 287383 w 653143"/>
                <a:gd name="connsiteY68" fmla="*/ 405212 h 666469"/>
                <a:gd name="connsiteX69" fmla="*/ 261257 w 653143"/>
                <a:gd name="connsiteY69" fmla="*/ 326835 h 666469"/>
                <a:gd name="connsiteX70" fmla="*/ 274320 w 653143"/>
                <a:gd name="connsiteY70" fmla="*/ 287646 h 666469"/>
                <a:gd name="connsiteX71" fmla="*/ 365760 w 653143"/>
                <a:gd name="connsiteY71" fmla="*/ 287646 h 666469"/>
                <a:gd name="connsiteX72" fmla="*/ 431075 w 653143"/>
                <a:gd name="connsiteY72" fmla="*/ 352961 h 666469"/>
                <a:gd name="connsiteX73" fmla="*/ 418012 w 653143"/>
                <a:gd name="connsiteY73" fmla="*/ 405212 h 666469"/>
                <a:gd name="connsiteX74" fmla="*/ 313509 w 653143"/>
                <a:gd name="connsiteY74" fmla="*/ 392149 h 666469"/>
                <a:gd name="connsiteX75" fmla="*/ 261257 w 653143"/>
                <a:gd name="connsiteY75" fmla="*/ 313772 h 666469"/>
                <a:gd name="connsiteX76" fmla="*/ 274320 w 653143"/>
                <a:gd name="connsiteY76" fmla="*/ 248458 h 666469"/>
                <a:gd name="connsiteX77" fmla="*/ 378823 w 653143"/>
                <a:gd name="connsiteY77" fmla="*/ 300709 h 666469"/>
                <a:gd name="connsiteX78" fmla="*/ 339635 w 653143"/>
                <a:gd name="connsiteY78" fmla="*/ 431338 h 666469"/>
                <a:gd name="connsiteX79" fmla="*/ 261257 w 653143"/>
                <a:gd name="connsiteY79" fmla="*/ 444401 h 666469"/>
                <a:gd name="connsiteX80" fmla="*/ 91440 w 653143"/>
                <a:gd name="connsiteY80" fmla="*/ 431338 h 666469"/>
                <a:gd name="connsiteX81" fmla="*/ 52252 w 653143"/>
                <a:gd name="connsiteY81" fmla="*/ 418275 h 666469"/>
                <a:gd name="connsiteX82" fmla="*/ 39189 w 653143"/>
                <a:gd name="connsiteY82" fmla="*/ 379086 h 666469"/>
                <a:gd name="connsiteX83" fmla="*/ 65315 w 653143"/>
                <a:gd name="connsiteY83" fmla="*/ 196206 h 666469"/>
                <a:gd name="connsiteX84" fmla="*/ 117566 w 653143"/>
                <a:gd name="connsiteY84" fmla="*/ 117829 h 666469"/>
                <a:gd name="connsiteX85" fmla="*/ 182880 w 653143"/>
                <a:gd name="connsiteY85" fmla="*/ 65578 h 666469"/>
                <a:gd name="connsiteX86" fmla="*/ 378823 w 653143"/>
                <a:gd name="connsiteY86" fmla="*/ 78641 h 666469"/>
                <a:gd name="connsiteX87" fmla="*/ 418012 w 653143"/>
                <a:gd name="connsiteY87" fmla="*/ 91703 h 666469"/>
                <a:gd name="connsiteX88" fmla="*/ 457200 w 653143"/>
                <a:gd name="connsiteY88" fmla="*/ 130892 h 666469"/>
                <a:gd name="connsiteX89" fmla="*/ 470263 w 653143"/>
                <a:gd name="connsiteY89" fmla="*/ 183143 h 666469"/>
                <a:gd name="connsiteX90" fmla="*/ 496389 w 653143"/>
                <a:gd name="connsiteY90" fmla="*/ 261521 h 666469"/>
                <a:gd name="connsiteX91" fmla="*/ 483326 w 653143"/>
                <a:gd name="connsiteY91" fmla="*/ 392149 h 666469"/>
                <a:gd name="connsiteX92" fmla="*/ 444137 w 653143"/>
                <a:gd name="connsiteY92" fmla="*/ 431338 h 666469"/>
                <a:gd name="connsiteX93" fmla="*/ 365760 w 653143"/>
                <a:gd name="connsiteY93" fmla="*/ 470526 h 666469"/>
                <a:gd name="connsiteX94" fmla="*/ 169817 w 653143"/>
                <a:gd name="connsiteY94" fmla="*/ 457463 h 666469"/>
                <a:gd name="connsiteX95" fmla="*/ 143692 w 653143"/>
                <a:gd name="connsiteY95" fmla="*/ 418275 h 666469"/>
                <a:gd name="connsiteX96" fmla="*/ 117566 w 653143"/>
                <a:gd name="connsiteY96" fmla="*/ 313772 h 666469"/>
                <a:gd name="connsiteX97" fmla="*/ 156755 w 653143"/>
                <a:gd name="connsiteY97" fmla="*/ 143955 h 666469"/>
                <a:gd name="connsiteX98" fmla="*/ 209006 w 653143"/>
                <a:gd name="connsiteY98" fmla="*/ 130892 h 666469"/>
                <a:gd name="connsiteX99" fmla="*/ 378823 w 653143"/>
                <a:gd name="connsiteY99" fmla="*/ 143955 h 666469"/>
                <a:gd name="connsiteX100" fmla="*/ 418012 w 653143"/>
                <a:gd name="connsiteY100" fmla="*/ 157018 h 666469"/>
                <a:gd name="connsiteX101" fmla="*/ 483326 w 653143"/>
                <a:gd name="connsiteY101" fmla="*/ 170081 h 666469"/>
                <a:gd name="connsiteX102" fmla="*/ 509452 w 653143"/>
                <a:gd name="connsiteY102" fmla="*/ 209269 h 666469"/>
                <a:gd name="connsiteX103" fmla="*/ 509452 w 653143"/>
                <a:gd name="connsiteY103" fmla="*/ 405212 h 666469"/>
                <a:gd name="connsiteX104" fmla="*/ 483326 w 653143"/>
                <a:gd name="connsiteY104" fmla="*/ 444401 h 666469"/>
                <a:gd name="connsiteX105" fmla="*/ 431075 w 653143"/>
                <a:gd name="connsiteY105" fmla="*/ 470526 h 666469"/>
                <a:gd name="connsiteX106" fmla="*/ 352697 w 653143"/>
                <a:gd name="connsiteY106" fmla="*/ 522778 h 666469"/>
                <a:gd name="connsiteX107" fmla="*/ 222069 w 653143"/>
                <a:gd name="connsiteY107" fmla="*/ 509715 h 666469"/>
                <a:gd name="connsiteX108" fmla="*/ 182880 w 653143"/>
                <a:gd name="connsiteY108" fmla="*/ 496652 h 666469"/>
                <a:gd name="connsiteX109" fmla="*/ 156755 w 653143"/>
                <a:gd name="connsiteY109" fmla="*/ 457463 h 666469"/>
                <a:gd name="connsiteX110" fmla="*/ 143692 w 653143"/>
                <a:gd name="connsiteY110" fmla="*/ 405212 h 666469"/>
                <a:gd name="connsiteX111" fmla="*/ 117566 w 653143"/>
                <a:gd name="connsiteY111" fmla="*/ 352961 h 666469"/>
                <a:gd name="connsiteX112" fmla="*/ 143692 w 653143"/>
                <a:gd name="connsiteY112" fmla="*/ 170081 h 666469"/>
                <a:gd name="connsiteX113" fmla="*/ 169817 w 653143"/>
                <a:gd name="connsiteY113" fmla="*/ 130892 h 666469"/>
                <a:gd name="connsiteX114" fmla="*/ 182880 w 653143"/>
                <a:gd name="connsiteY114" fmla="*/ 91703 h 666469"/>
                <a:gd name="connsiteX115" fmla="*/ 235132 w 653143"/>
                <a:gd name="connsiteY115" fmla="*/ 52515 h 666469"/>
                <a:gd name="connsiteX116" fmla="*/ 444137 w 653143"/>
                <a:gd name="connsiteY116" fmla="*/ 65578 h 666469"/>
                <a:gd name="connsiteX117" fmla="*/ 522515 w 653143"/>
                <a:gd name="connsiteY117" fmla="*/ 143955 h 666469"/>
                <a:gd name="connsiteX118" fmla="*/ 535577 w 653143"/>
                <a:gd name="connsiteY118" fmla="*/ 183143 h 666469"/>
                <a:gd name="connsiteX119" fmla="*/ 496389 w 653143"/>
                <a:gd name="connsiteY119" fmla="*/ 457463 h 666469"/>
                <a:gd name="connsiteX120" fmla="*/ 457200 w 653143"/>
                <a:gd name="connsiteY120" fmla="*/ 509715 h 666469"/>
                <a:gd name="connsiteX121" fmla="*/ 326572 w 653143"/>
                <a:gd name="connsiteY121" fmla="*/ 588092 h 666469"/>
                <a:gd name="connsiteX122" fmla="*/ 104503 w 653143"/>
                <a:gd name="connsiteY122" fmla="*/ 575029 h 666469"/>
                <a:gd name="connsiteX123" fmla="*/ 65315 w 653143"/>
                <a:gd name="connsiteY123" fmla="*/ 535841 h 666469"/>
                <a:gd name="connsiteX124" fmla="*/ 52252 w 653143"/>
                <a:gd name="connsiteY124" fmla="*/ 496652 h 666469"/>
                <a:gd name="connsiteX125" fmla="*/ 13063 w 653143"/>
                <a:gd name="connsiteY125" fmla="*/ 418275 h 666469"/>
                <a:gd name="connsiteX126" fmla="*/ 26126 w 653143"/>
                <a:gd name="connsiteY126" fmla="*/ 235395 h 666469"/>
                <a:gd name="connsiteX127" fmla="*/ 39189 w 653143"/>
                <a:gd name="connsiteY127" fmla="*/ 196206 h 666469"/>
                <a:gd name="connsiteX128" fmla="*/ 78377 w 653143"/>
                <a:gd name="connsiteY128" fmla="*/ 157018 h 666469"/>
                <a:gd name="connsiteX129" fmla="*/ 117566 w 653143"/>
                <a:gd name="connsiteY129" fmla="*/ 130892 h 666469"/>
                <a:gd name="connsiteX130" fmla="*/ 169817 w 653143"/>
                <a:gd name="connsiteY130" fmla="*/ 104766 h 666469"/>
                <a:gd name="connsiteX131" fmla="*/ 365760 w 653143"/>
                <a:gd name="connsiteY131" fmla="*/ 117829 h 666469"/>
                <a:gd name="connsiteX132" fmla="*/ 444137 w 653143"/>
                <a:gd name="connsiteY132" fmla="*/ 157018 h 666469"/>
                <a:gd name="connsiteX133" fmla="*/ 496389 w 653143"/>
                <a:gd name="connsiteY133" fmla="*/ 196206 h 666469"/>
                <a:gd name="connsiteX134" fmla="*/ 535577 w 653143"/>
                <a:gd name="connsiteY134" fmla="*/ 274583 h 666469"/>
                <a:gd name="connsiteX135" fmla="*/ 561703 w 653143"/>
                <a:gd name="connsiteY135" fmla="*/ 313772 h 666469"/>
                <a:gd name="connsiteX136" fmla="*/ 535577 w 653143"/>
                <a:gd name="connsiteY136" fmla="*/ 483589 h 666469"/>
                <a:gd name="connsiteX137" fmla="*/ 457200 w 653143"/>
                <a:gd name="connsiteY137" fmla="*/ 548903 h 666469"/>
                <a:gd name="connsiteX138" fmla="*/ 418012 w 653143"/>
                <a:gd name="connsiteY138" fmla="*/ 575029 h 666469"/>
                <a:gd name="connsiteX139" fmla="*/ 365760 w 653143"/>
                <a:gd name="connsiteY139" fmla="*/ 614218 h 666469"/>
                <a:gd name="connsiteX140" fmla="*/ 287383 w 653143"/>
                <a:gd name="connsiteY140" fmla="*/ 627281 h 666469"/>
                <a:gd name="connsiteX141" fmla="*/ 169817 w 653143"/>
                <a:gd name="connsiteY141" fmla="*/ 614218 h 666469"/>
                <a:gd name="connsiteX142" fmla="*/ 143692 w 653143"/>
                <a:gd name="connsiteY142" fmla="*/ 509715 h 666469"/>
                <a:gd name="connsiteX143" fmla="*/ 130629 w 653143"/>
                <a:gd name="connsiteY143" fmla="*/ 457463 h 666469"/>
                <a:gd name="connsiteX144" fmla="*/ 169817 w 653143"/>
                <a:gd name="connsiteY144" fmla="*/ 300709 h 666469"/>
                <a:gd name="connsiteX145" fmla="*/ 182880 w 653143"/>
                <a:gd name="connsiteY145" fmla="*/ 261521 h 666469"/>
                <a:gd name="connsiteX146" fmla="*/ 222069 w 653143"/>
                <a:gd name="connsiteY146" fmla="*/ 248458 h 666469"/>
                <a:gd name="connsiteX147" fmla="*/ 261257 w 653143"/>
                <a:gd name="connsiteY147" fmla="*/ 222332 h 666469"/>
                <a:gd name="connsiteX148" fmla="*/ 444137 w 653143"/>
                <a:gd name="connsiteY148" fmla="*/ 287646 h 666469"/>
                <a:gd name="connsiteX149" fmla="*/ 457200 w 653143"/>
                <a:gd name="connsiteY149" fmla="*/ 339898 h 666469"/>
                <a:gd name="connsiteX150" fmla="*/ 470263 w 653143"/>
                <a:gd name="connsiteY150" fmla="*/ 379086 h 666469"/>
                <a:gd name="connsiteX151" fmla="*/ 457200 w 653143"/>
                <a:gd name="connsiteY151" fmla="*/ 614218 h 666469"/>
                <a:gd name="connsiteX152" fmla="*/ 418012 w 653143"/>
                <a:gd name="connsiteY152" fmla="*/ 640343 h 666469"/>
                <a:gd name="connsiteX153" fmla="*/ 182880 w 653143"/>
                <a:gd name="connsiteY153" fmla="*/ 588092 h 666469"/>
                <a:gd name="connsiteX154" fmla="*/ 169817 w 653143"/>
                <a:gd name="connsiteY154" fmla="*/ 496652 h 666469"/>
                <a:gd name="connsiteX155" fmla="*/ 209006 w 653143"/>
                <a:gd name="connsiteY155" fmla="*/ 235395 h 666469"/>
                <a:gd name="connsiteX156" fmla="*/ 287383 w 653143"/>
                <a:gd name="connsiteY156" fmla="*/ 170081 h 666469"/>
                <a:gd name="connsiteX157" fmla="*/ 457200 w 653143"/>
                <a:gd name="connsiteY157" fmla="*/ 183143 h 666469"/>
                <a:gd name="connsiteX158" fmla="*/ 548640 w 653143"/>
                <a:gd name="connsiteY158" fmla="*/ 261521 h 666469"/>
                <a:gd name="connsiteX159" fmla="*/ 483326 w 653143"/>
                <a:gd name="connsiteY159" fmla="*/ 561966 h 666469"/>
                <a:gd name="connsiteX160" fmla="*/ 431075 w 653143"/>
                <a:gd name="connsiteY160" fmla="*/ 588092 h 666469"/>
                <a:gd name="connsiteX161" fmla="*/ 352697 w 653143"/>
                <a:gd name="connsiteY161" fmla="*/ 614218 h 666469"/>
                <a:gd name="connsiteX162" fmla="*/ 209006 w 653143"/>
                <a:gd name="connsiteY162" fmla="*/ 601155 h 666469"/>
                <a:gd name="connsiteX163" fmla="*/ 130629 w 653143"/>
                <a:gd name="connsiteY163" fmla="*/ 548903 h 666469"/>
                <a:gd name="connsiteX164" fmla="*/ 117566 w 653143"/>
                <a:gd name="connsiteY164" fmla="*/ 496652 h 666469"/>
                <a:gd name="connsiteX165" fmla="*/ 65315 w 653143"/>
                <a:gd name="connsiteY165" fmla="*/ 418275 h 666469"/>
                <a:gd name="connsiteX166" fmla="*/ 78377 w 653143"/>
                <a:gd name="connsiteY166" fmla="*/ 248458 h 666469"/>
                <a:gd name="connsiteX167" fmla="*/ 91440 w 653143"/>
                <a:gd name="connsiteY167" fmla="*/ 209269 h 666469"/>
                <a:gd name="connsiteX168" fmla="*/ 130629 w 653143"/>
                <a:gd name="connsiteY168" fmla="*/ 170081 h 666469"/>
                <a:gd name="connsiteX169" fmla="*/ 156755 w 653143"/>
                <a:gd name="connsiteY169" fmla="*/ 130892 h 666469"/>
                <a:gd name="connsiteX170" fmla="*/ 195943 w 653143"/>
                <a:gd name="connsiteY170" fmla="*/ 104766 h 666469"/>
                <a:gd name="connsiteX171" fmla="*/ 274320 w 653143"/>
                <a:gd name="connsiteY171" fmla="*/ 78641 h 666469"/>
                <a:gd name="connsiteX172" fmla="*/ 313509 w 653143"/>
                <a:gd name="connsiteY172" fmla="*/ 91703 h 666469"/>
                <a:gd name="connsiteX173" fmla="*/ 404949 w 653143"/>
                <a:gd name="connsiteY173" fmla="*/ 143955 h 666469"/>
                <a:gd name="connsiteX174" fmla="*/ 470263 w 653143"/>
                <a:gd name="connsiteY174" fmla="*/ 287646 h 666469"/>
                <a:gd name="connsiteX175" fmla="*/ 457200 w 653143"/>
                <a:gd name="connsiteY175" fmla="*/ 483589 h 666469"/>
                <a:gd name="connsiteX176" fmla="*/ 326572 w 653143"/>
                <a:gd name="connsiteY176" fmla="*/ 614218 h 666469"/>
                <a:gd name="connsiteX177" fmla="*/ 274320 w 653143"/>
                <a:gd name="connsiteY177" fmla="*/ 627281 h 666469"/>
                <a:gd name="connsiteX178" fmla="*/ 130629 w 653143"/>
                <a:gd name="connsiteY178" fmla="*/ 575029 h 666469"/>
                <a:gd name="connsiteX179" fmla="*/ 117566 w 653143"/>
                <a:gd name="connsiteY179" fmla="*/ 535841 h 666469"/>
                <a:gd name="connsiteX180" fmla="*/ 91440 w 653143"/>
                <a:gd name="connsiteY180" fmla="*/ 496652 h 666469"/>
                <a:gd name="connsiteX181" fmla="*/ 65315 w 653143"/>
                <a:gd name="connsiteY181" fmla="*/ 418275 h 666469"/>
                <a:gd name="connsiteX182" fmla="*/ 78377 w 653143"/>
                <a:gd name="connsiteY182" fmla="*/ 209269 h 666469"/>
                <a:gd name="connsiteX183" fmla="*/ 104503 w 653143"/>
                <a:gd name="connsiteY183" fmla="*/ 170081 h 666469"/>
                <a:gd name="connsiteX184" fmla="*/ 117566 w 653143"/>
                <a:gd name="connsiteY184" fmla="*/ 130892 h 666469"/>
                <a:gd name="connsiteX185" fmla="*/ 156755 w 653143"/>
                <a:gd name="connsiteY185" fmla="*/ 117829 h 666469"/>
                <a:gd name="connsiteX186" fmla="*/ 195943 w 653143"/>
                <a:gd name="connsiteY186" fmla="*/ 78641 h 666469"/>
                <a:gd name="connsiteX187" fmla="*/ 287383 w 653143"/>
                <a:gd name="connsiteY187" fmla="*/ 39452 h 666469"/>
                <a:gd name="connsiteX188" fmla="*/ 483326 w 653143"/>
                <a:gd name="connsiteY188" fmla="*/ 52515 h 666469"/>
                <a:gd name="connsiteX189" fmla="*/ 535577 w 653143"/>
                <a:gd name="connsiteY189" fmla="*/ 130892 h 666469"/>
                <a:gd name="connsiteX190" fmla="*/ 561703 w 653143"/>
                <a:gd name="connsiteY190" fmla="*/ 170081 h 666469"/>
                <a:gd name="connsiteX191" fmla="*/ 574766 w 653143"/>
                <a:gd name="connsiteY191" fmla="*/ 261521 h 666469"/>
                <a:gd name="connsiteX192" fmla="*/ 587829 w 653143"/>
                <a:gd name="connsiteY192" fmla="*/ 313772 h 666469"/>
                <a:gd name="connsiteX193" fmla="*/ 574766 w 653143"/>
                <a:gd name="connsiteY193" fmla="*/ 483589 h 666469"/>
                <a:gd name="connsiteX194" fmla="*/ 561703 w 653143"/>
                <a:gd name="connsiteY194" fmla="*/ 522778 h 666469"/>
                <a:gd name="connsiteX195" fmla="*/ 483326 w 653143"/>
                <a:gd name="connsiteY195" fmla="*/ 575029 h 666469"/>
                <a:gd name="connsiteX196" fmla="*/ 444137 w 653143"/>
                <a:gd name="connsiteY196" fmla="*/ 601155 h 666469"/>
                <a:gd name="connsiteX197" fmla="*/ 313509 w 653143"/>
                <a:gd name="connsiteY197" fmla="*/ 588092 h 666469"/>
                <a:gd name="connsiteX198" fmla="*/ 274320 w 653143"/>
                <a:gd name="connsiteY198" fmla="*/ 575029 h 666469"/>
                <a:gd name="connsiteX199" fmla="*/ 222069 w 653143"/>
                <a:gd name="connsiteY199" fmla="*/ 496652 h 666469"/>
                <a:gd name="connsiteX200" fmla="*/ 195943 w 653143"/>
                <a:gd name="connsiteY200" fmla="*/ 457463 h 666469"/>
                <a:gd name="connsiteX201" fmla="*/ 209006 w 653143"/>
                <a:gd name="connsiteY201" fmla="*/ 209269 h 666469"/>
                <a:gd name="connsiteX202" fmla="*/ 235132 w 653143"/>
                <a:gd name="connsiteY202" fmla="*/ 157018 h 666469"/>
                <a:gd name="connsiteX203" fmla="*/ 326572 w 653143"/>
                <a:gd name="connsiteY203" fmla="*/ 52515 h 666469"/>
                <a:gd name="connsiteX204" fmla="*/ 418012 w 653143"/>
                <a:gd name="connsiteY204" fmla="*/ 78641 h 666469"/>
                <a:gd name="connsiteX205" fmla="*/ 496389 w 653143"/>
                <a:gd name="connsiteY205" fmla="*/ 143955 h 666469"/>
                <a:gd name="connsiteX206" fmla="*/ 522515 w 653143"/>
                <a:gd name="connsiteY206" fmla="*/ 183143 h 666469"/>
                <a:gd name="connsiteX207" fmla="*/ 548640 w 653143"/>
                <a:gd name="connsiteY207" fmla="*/ 287646 h 666469"/>
                <a:gd name="connsiteX208" fmla="*/ 535577 w 653143"/>
                <a:gd name="connsiteY208" fmla="*/ 483589 h 666469"/>
                <a:gd name="connsiteX209" fmla="*/ 509452 w 653143"/>
                <a:gd name="connsiteY209" fmla="*/ 522778 h 666469"/>
                <a:gd name="connsiteX210" fmla="*/ 457200 w 653143"/>
                <a:gd name="connsiteY210" fmla="*/ 561966 h 666469"/>
                <a:gd name="connsiteX211" fmla="*/ 352697 w 653143"/>
                <a:gd name="connsiteY211" fmla="*/ 601155 h 666469"/>
                <a:gd name="connsiteX212" fmla="*/ 156755 w 653143"/>
                <a:gd name="connsiteY212" fmla="*/ 588092 h 666469"/>
                <a:gd name="connsiteX213" fmla="*/ 143692 w 653143"/>
                <a:gd name="connsiteY213" fmla="*/ 548903 h 666469"/>
                <a:gd name="connsiteX214" fmla="*/ 104503 w 653143"/>
                <a:gd name="connsiteY214" fmla="*/ 444401 h 666469"/>
                <a:gd name="connsiteX215" fmla="*/ 117566 w 653143"/>
                <a:gd name="connsiteY215" fmla="*/ 274583 h 666469"/>
                <a:gd name="connsiteX216" fmla="*/ 130629 w 653143"/>
                <a:gd name="connsiteY216" fmla="*/ 235395 h 666469"/>
                <a:gd name="connsiteX217" fmla="*/ 169817 w 653143"/>
                <a:gd name="connsiteY217" fmla="*/ 196206 h 666469"/>
                <a:gd name="connsiteX218" fmla="*/ 209006 w 653143"/>
                <a:gd name="connsiteY218" fmla="*/ 170081 h 666469"/>
                <a:gd name="connsiteX219" fmla="*/ 404949 w 653143"/>
                <a:gd name="connsiteY219" fmla="*/ 209269 h 666469"/>
                <a:gd name="connsiteX220" fmla="*/ 431075 w 653143"/>
                <a:gd name="connsiteY220" fmla="*/ 248458 h 666469"/>
                <a:gd name="connsiteX221" fmla="*/ 444137 w 653143"/>
                <a:gd name="connsiteY221" fmla="*/ 287646 h 666469"/>
                <a:gd name="connsiteX222" fmla="*/ 444137 w 653143"/>
                <a:gd name="connsiteY222" fmla="*/ 535841 h 666469"/>
                <a:gd name="connsiteX223" fmla="*/ 391886 w 653143"/>
                <a:gd name="connsiteY223" fmla="*/ 614218 h 666469"/>
                <a:gd name="connsiteX224" fmla="*/ 300446 w 653143"/>
                <a:gd name="connsiteY224" fmla="*/ 666469 h 666469"/>
                <a:gd name="connsiteX225" fmla="*/ 156755 w 653143"/>
                <a:gd name="connsiteY225" fmla="*/ 627281 h 666469"/>
                <a:gd name="connsiteX226" fmla="*/ 130629 w 653143"/>
                <a:gd name="connsiteY226" fmla="*/ 588092 h 666469"/>
                <a:gd name="connsiteX227" fmla="*/ 130629 w 653143"/>
                <a:gd name="connsiteY227" fmla="*/ 379086 h 666469"/>
                <a:gd name="connsiteX228" fmla="*/ 143692 w 653143"/>
                <a:gd name="connsiteY228" fmla="*/ 339898 h 666469"/>
                <a:gd name="connsiteX229" fmla="*/ 182880 w 653143"/>
                <a:gd name="connsiteY229" fmla="*/ 313772 h 666469"/>
                <a:gd name="connsiteX230" fmla="*/ 209006 w 653143"/>
                <a:gd name="connsiteY230" fmla="*/ 274583 h 666469"/>
                <a:gd name="connsiteX231" fmla="*/ 378823 w 653143"/>
                <a:gd name="connsiteY231" fmla="*/ 261521 h 666469"/>
                <a:gd name="connsiteX232" fmla="*/ 418012 w 653143"/>
                <a:gd name="connsiteY232" fmla="*/ 274583 h 666469"/>
                <a:gd name="connsiteX233" fmla="*/ 444137 w 653143"/>
                <a:gd name="connsiteY233" fmla="*/ 366023 h 666469"/>
                <a:gd name="connsiteX234" fmla="*/ 431075 w 653143"/>
                <a:gd name="connsiteY234" fmla="*/ 535841 h 666469"/>
                <a:gd name="connsiteX235" fmla="*/ 404949 w 653143"/>
                <a:gd name="connsiteY235" fmla="*/ 575029 h 666469"/>
                <a:gd name="connsiteX236" fmla="*/ 326572 w 653143"/>
                <a:gd name="connsiteY236" fmla="*/ 601155 h 666469"/>
                <a:gd name="connsiteX237" fmla="*/ 313509 w 653143"/>
                <a:gd name="connsiteY237" fmla="*/ 313772 h 666469"/>
                <a:gd name="connsiteX238" fmla="*/ 339635 w 653143"/>
                <a:gd name="connsiteY238" fmla="*/ 274583 h 666469"/>
                <a:gd name="connsiteX239" fmla="*/ 378823 w 653143"/>
                <a:gd name="connsiteY239" fmla="*/ 261521 h 666469"/>
                <a:gd name="connsiteX240" fmla="*/ 418012 w 653143"/>
                <a:gd name="connsiteY240" fmla="*/ 274583 h 666469"/>
                <a:gd name="connsiteX241" fmla="*/ 431075 w 653143"/>
                <a:gd name="connsiteY241" fmla="*/ 313772 h 666469"/>
                <a:gd name="connsiteX242" fmla="*/ 404949 w 653143"/>
                <a:gd name="connsiteY242" fmla="*/ 522778 h 666469"/>
                <a:gd name="connsiteX243" fmla="*/ 378823 w 653143"/>
                <a:gd name="connsiteY243" fmla="*/ 561966 h 666469"/>
                <a:gd name="connsiteX244" fmla="*/ 352697 w 653143"/>
                <a:gd name="connsiteY244" fmla="*/ 653406 h 666469"/>
                <a:gd name="connsiteX245" fmla="*/ 313509 w 653143"/>
                <a:gd name="connsiteY245" fmla="*/ 666469 h 666469"/>
                <a:gd name="connsiteX246" fmla="*/ 222069 w 653143"/>
                <a:gd name="connsiteY246" fmla="*/ 653406 h 666469"/>
                <a:gd name="connsiteX247" fmla="*/ 169817 w 653143"/>
                <a:gd name="connsiteY247" fmla="*/ 575029 h 666469"/>
                <a:gd name="connsiteX248" fmla="*/ 169817 w 653143"/>
                <a:gd name="connsiteY248" fmla="*/ 117829 h 666469"/>
                <a:gd name="connsiteX249" fmla="*/ 248195 w 653143"/>
                <a:gd name="connsiteY249" fmla="*/ 78641 h 666469"/>
                <a:gd name="connsiteX250" fmla="*/ 313509 w 653143"/>
                <a:gd name="connsiteY250" fmla="*/ 91703 h 666469"/>
                <a:gd name="connsiteX251" fmla="*/ 365760 w 653143"/>
                <a:gd name="connsiteY251" fmla="*/ 157018 h 666469"/>
                <a:gd name="connsiteX252" fmla="*/ 404949 w 653143"/>
                <a:gd name="connsiteY252" fmla="*/ 196206 h 666469"/>
                <a:gd name="connsiteX253" fmla="*/ 418012 w 653143"/>
                <a:gd name="connsiteY253" fmla="*/ 235395 h 666469"/>
                <a:gd name="connsiteX254" fmla="*/ 470263 w 653143"/>
                <a:gd name="connsiteY254" fmla="*/ 313772 h 666469"/>
                <a:gd name="connsiteX255" fmla="*/ 431075 w 653143"/>
                <a:gd name="connsiteY255" fmla="*/ 548903 h 666469"/>
                <a:gd name="connsiteX256" fmla="*/ 404949 w 653143"/>
                <a:gd name="connsiteY256" fmla="*/ 601155 h 666469"/>
                <a:gd name="connsiteX257" fmla="*/ 352697 w 653143"/>
                <a:gd name="connsiteY257" fmla="*/ 640343 h 666469"/>
                <a:gd name="connsiteX258" fmla="*/ 143692 w 653143"/>
                <a:gd name="connsiteY258" fmla="*/ 588092 h 666469"/>
                <a:gd name="connsiteX259" fmla="*/ 117566 w 653143"/>
                <a:gd name="connsiteY259" fmla="*/ 548903 h 666469"/>
                <a:gd name="connsiteX260" fmla="*/ 130629 w 653143"/>
                <a:gd name="connsiteY260" fmla="*/ 287646 h 666469"/>
                <a:gd name="connsiteX261" fmla="*/ 156755 w 653143"/>
                <a:gd name="connsiteY261" fmla="*/ 235395 h 666469"/>
                <a:gd name="connsiteX262" fmla="*/ 182880 w 653143"/>
                <a:gd name="connsiteY262" fmla="*/ 196206 h 666469"/>
                <a:gd name="connsiteX263" fmla="*/ 300446 w 653143"/>
                <a:gd name="connsiteY263" fmla="*/ 130892 h 666469"/>
                <a:gd name="connsiteX264" fmla="*/ 496389 w 653143"/>
                <a:gd name="connsiteY264" fmla="*/ 143955 h 666469"/>
                <a:gd name="connsiteX265" fmla="*/ 548640 w 653143"/>
                <a:gd name="connsiteY265" fmla="*/ 222332 h 666469"/>
                <a:gd name="connsiteX266" fmla="*/ 574766 w 653143"/>
                <a:gd name="connsiteY266" fmla="*/ 274583 h 666469"/>
                <a:gd name="connsiteX267" fmla="*/ 587829 w 653143"/>
                <a:gd name="connsiteY267" fmla="*/ 326835 h 666469"/>
                <a:gd name="connsiteX268" fmla="*/ 574766 w 653143"/>
                <a:gd name="connsiteY268" fmla="*/ 588092 h 666469"/>
                <a:gd name="connsiteX269" fmla="*/ 535577 w 653143"/>
                <a:gd name="connsiteY269" fmla="*/ 614218 h 666469"/>
                <a:gd name="connsiteX270" fmla="*/ 431075 w 653143"/>
                <a:gd name="connsiteY270" fmla="*/ 653406 h 666469"/>
                <a:gd name="connsiteX271" fmla="*/ 248195 w 653143"/>
                <a:gd name="connsiteY271" fmla="*/ 640343 h 666469"/>
                <a:gd name="connsiteX272" fmla="*/ 169817 w 653143"/>
                <a:gd name="connsiteY272" fmla="*/ 575029 h 666469"/>
                <a:gd name="connsiteX273" fmla="*/ 143692 w 653143"/>
                <a:gd name="connsiteY273" fmla="*/ 535841 h 666469"/>
                <a:gd name="connsiteX274" fmla="*/ 130629 w 653143"/>
                <a:gd name="connsiteY274" fmla="*/ 496652 h 666469"/>
                <a:gd name="connsiteX275" fmla="*/ 104503 w 653143"/>
                <a:gd name="connsiteY275" fmla="*/ 431338 h 666469"/>
                <a:gd name="connsiteX276" fmla="*/ 130629 w 653143"/>
                <a:gd name="connsiteY276" fmla="*/ 170081 h 666469"/>
                <a:gd name="connsiteX277" fmla="*/ 143692 w 653143"/>
                <a:gd name="connsiteY277" fmla="*/ 130892 h 666469"/>
                <a:gd name="connsiteX278" fmla="*/ 169817 w 653143"/>
                <a:gd name="connsiteY278" fmla="*/ 78641 h 666469"/>
                <a:gd name="connsiteX279" fmla="*/ 248195 w 653143"/>
                <a:gd name="connsiteY279" fmla="*/ 13326 h 666469"/>
                <a:gd name="connsiteX280" fmla="*/ 378823 w 653143"/>
                <a:gd name="connsiteY280" fmla="*/ 26389 h 666469"/>
                <a:gd name="connsiteX281" fmla="*/ 418012 w 653143"/>
                <a:gd name="connsiteY281" fmla="*/ 52515 h 666469"/>
                <a:gd name="connsiteX282" fmla="*/ 470263 w 653143"/>
                <a:gd name="connsiteY282" fmla="*/ 91703 h 666469"/>
                <a:gd name="connsiteX283" fmla="*/ 535577 w 653143"/>
                <a:gd name="connsiteY283" fmla="*/ 170081 h 666469"/>
                <a:gd name="connsiteX284" fmla="*/ 561703 w 653143"/>
                <a:gd name="connsiteY284" fmla="*/ 261521 h 666469"/>
                <a:gd name="connsiteX285" fmla="*/ 548640 w 653143"/>
                <a:gd name="connsiteY285" fmla="*/ 444401 h 666469"/>
                <a:gd name="connsiteX286" fmla="*/ 470263 w 653143"/>
                <a:gd name="connsiteY286" fmla="*/ 509715 h 666469"/>
                <a:gd name="connsiteX287" fmla="*/ 365760 w 653143"/>
                <a:gd name="connsiteY287" fmla="*/ 535841 h 666469"/>
                <a:gd name="connsiteX288" fmla="*/ 117566 w 653143"/>
                <a:gd name="connsiteY288" fmla="*/ 522778 h 666469"/>
                <a:gd name="connsiteX289" fmla="*/ 78377 w 653143"/>
                <a:gd name="connsiteY289" fmla="*/ 496652 h 666469"/>
                <a:gd name="connsiteX290" fmla="*/ 52252 w 653143"/>
                <a:gd name="connsiteY290" fmla="*/ 418275 h 666469"/>
                <a:gd name="connsiteX291" fmla="*/ 91440 w 653143"/>
                <a:gd name="connsiteY291" fmla="*/ 130892 h 666469"/>
                <a:gd name="connsiteX292" fmla="*/ 130629 w 653143"/>
                <a:gd name="connsiteY292" fmla="*/ 104766 h 666469"/>
                <a:gd name="connsiteX293" fmla="*/ 326572 w 653143"/>
                <a:gd name="connsiteY293" fmla="*/ 117829 h 666469"/>
                <a:gd name="connsiteX294" fmla="*/ 404949 w 653143"/>
                <a:gd name="connsiteY294" fmla="*/ 143955 h 666469"/>
                <a:gd name="connsiteX295" fmla="*/ 457200 w 653143"/>
                <a:gd name="connsiteY295" fmla="*/ 222332 h 666469"/>
                <a:gd name="connsiteX296" fmla="*/ 483326 w 653143"/>
                <a:gd name="connsiteY296" fmla="*/ 300709 h 666469"/>
                <a:gd name="connsiteX297" fmla="*/ 470263 w 653143"/>
                <a:gd name="connsiteY297" fmla="*/ 457463 h 666469"/>
                <a:gd name="connsiteX298" fmla="*/ 457200 w 653143"/>
                <a:gd name="connsiteY298" fmla="*/ 496652 h 666469"/>
                <a:gd name="connsiteX299" fmla="*/ 404949 w 653143"/>
                <a:gd name="connsiteY299" fmla="*/ 548903 h 666469"/>
                <a:gd name="connsiteX300" fmla="*/ 39189 w 653143"/>
                <a:gd name="connsiteY300" fmla="*/ 496652 h 666469"/>
                <a:gd name="connsiteX301" fmla="*/ 13063 w 653143"/>
                <a:gd name="connsiteY301" fmla="*/ 457463 h 666469"/>
                <a:gd name="connsiteX302" fmla="*/ 0 w 653143"/>
                <a:gd name="connsiteY302" fmla="*/ 418275 h 666469"/>
                <a:gd name="connsiteX303" fmla="*/ 13063 w 653143"/>
                <a:gd name="connsiteY303" fmla="*/ 130892 h 666469"/>
                <a:gd name="connsiteX304" fmla="*/ 65315 w 653143"/>
                <a:gd name="connsiteY304" fmla="*/ 52515 h 666469"/>
                <a:gd name="connsiteX305" fmla="*/ 143692 w 653143"/>
                <a:gd name="connsiteY305" fmla="*/ 263 h 666469"/>
                <a:gd name="connsiteX306" fmla="*/ 287383 w 653143"/>
                <a:gd name="connsiteY306" fmla="*/ 13326 h 666469"/>
                <a:gd name="connsiteX307" fmla="*/ 365760 w 653143"/>
                <a:gd name="connsiteY307" fmla="*/ 52515 h 666469"/>
                <a:gd name="connsiteX308" fmla="*/ 404949 w 653143"/>
                <a:gd name="connsiteY308" fmla="*/ 65578 h 666469"/>
                <a:gd name="connsiteX309" fmla="*/ 483326 w 653143"/>
                <a:gd name="connsiteY309" fmla="*/ 143955 h 666469"/>
                <a:gd name="connsiteX310" fmla="*/ 470263 w 653143"/>
                <a:gd name="connsiteY310" fmla="*/ 379086 h 666469"/>
                <a:gd name="connsiteX311" fmla="*/ 391886 w 653143"/>
                <a:gd name="connsiteY311" fmla="*/ 444401 h 666469"/>
                <a:gd name="connsiteX312" fmla="*/ 352697 w 653143"/>
                <a:gd name="connsiteY312" fmla="*/ 470526 h 666469"/>
                <a:gd name="connsiteX313" fmla="*/ 300446 w 653143"/>
                <a:gd name="connsiteY313" fmla="*/ 483589 h 666469"/>
                <a:gd name="connsiteX314" fmla="*/ 261257 w 653143"/>
                <a:gd name="connsiteY314" fmla="*/ 496652 h 666469"/>
                <a:gd name="connsiteX315" fmla="*/ 65315 w 653143"/>
                <a:gd name="connsiteY315" fmla="*/ 457463 h 666469"/>
                <a:gd name="connsiteX316" fmla="*/ 39189 w 653143"/>
                <a:gd name="connsiteY316" fmla="*/ 418275 h 666469"/>
                <a:gd name="connsiteX317" fmla="*/ 26126 w 653143"/>
                <a:gd name="connsiteY317" fmla="*/ 379086 h 666469"/>
                <a:gd name="connsiteX318" fmla="*/ 39189 w 653143"/>
                <a:gd name="connsiteY318" fmla="*/ 209269 h 666469"/>
                <a:gd name="connsiteX319" fmla="*/ 65315 w 653143"/>
                <a:gd name="connsiteY319" fmla="*/ 170081 h 666469"/>
                <a:gd name="connsiteX320" fmla="*/ 156755 w 653143"/>
                <a:gd name="connsiteY320" fmla="*/ 117829 h 666469"/>
                <a:gd name="connsiteX321" fmla="*/ 195943 w 653143"/>
                <a:gd name="connsiteY321" fmla="*/ 78641 h 666469"/>
                <a:gd name="connsiteX322" fmla="*/ 378823 w 653143"/>
                <a:gd name="connsiteY322" fmla="*/ 91703 h 666469"/>
                <a:gd name="connsiteX323" fmla="*/ 496389 w 653143"/>
                <a:gd name="connsiteY323" fmla="*/ 143955 h 666469"/>
                <a:gd name="connsiteX324" fmla="*/ 535577 w 653143"/>
                <a:gd name="connsiteY324" fmla="*/ 183143 h 666469"/>
                <a:gd name="connsiteX325" fmla="*/ 561703 w 653143"/>
                <a:gd name="connsiteY325" fmla="*/ 222332 h 666469"/>
                <a:gd name="connsiteX326" fmla="*/ 548640 w 653143"/>
                <a:gd name="connsiteY326" fmla="*/ 431338 h 666469"/>
                <a:gd name="connsiteX327" fmla="*/ 496389 w 653143"/>
                <a:gd name="connsiteY327" fmla="*/ 470526 h 666469"/>
                <a:gd name="connsiteX328" fmla="*/ 418012 w 653143"/>
                <a:gd name="connsiteY328" fmla="*/ 522778 h 666469"/>
                <a:gd name="connsiteX329" fmla="*/ 130629 w 653143"/>
                <a:gd name="connsiteY329" fmla="*/ 509715 h 666469"/>
                <a:gd name="connsiteX330" fmla="*/ 78377 w 653143"/>
                <a:gd name="connsiteY330" fmla="*/ 405212 h 666469"/>
                <a:gd name="connsiteX331" fmla="*/ 65315 w 653143"/>
                <a:gd name="connsiteY331" fmla="*/ 352961 h 666469"/>
                <a:gd name="connsiteX332" fmla="*/ 52252 w 653143"/>
                <a:gd name="connsiteY332" fmla="*/ 313772 h 666469"/>
                <a:gd name="connsiteX333" fmla="*/ 78377 w 653143"/>
                <a:gd name="connsiteY333" fmla="*/ 91703 h 666469"/>
                <a:gd name="connsiteX334" fmla="*/ 104503 w 653143"/>
                <a:gd name="connsiteY334" fmla="*/ 52515 h 666469"/>
                <a:gd name="connsiteX335" fmla="*/ 156755 w 653143"/>
                <a:gd name="connsiteY335" fmla="*/ 263 h 666469"/>
                <a:gd name="connsiteX336" fmla="*/ 313509 w 653143"/>
                <a:gd name="connsiteY336" fmla="*/ 26389 h 666469"/>
                <a:gd name="connsiteX337" fmla="*/ 352697 w 653143"/>
                <a:gd name="connsiteY337" fmla="*/ 39452 h 666469"/>
                <a:gd name="connsiteX338" fmla="*/ 444137 w 653143"/>
                <a:gd name="connsiteY338" fmla="*/ 65578 h 666469"/>
                <a:gd name="connsiteX339" fmla="*/ 483326 w 653143"/>
                <a:gd name="connsiteY339" fmla="*/ 104766 h 666469"/>
                <a:gd name="connsiteX340" fmla="*/ 522515 w 653143"/>
                <a:gd name="connsiteY340" fmla="*/ 130892 h 666469"/>
                <a:gd name="connsiteX341" fmla="*/ 535577 w 653143"/>
                <a:gd name="connsiteY341" fmla="*/ 170081 h 666469"/>
                <a:gd name="connsiteX342" fmla="*/ 561703 w 653143"/>
                <a:gd name="connsiteY342" fmla="*/ 209269 h 666469"/>
                <a:gd name="connsiteX343" fmla="*/ 587829 w 653143"/>
                <a:gd name="connsiteY343" fmla="*/ 287646 h 666469"/>
                <a:gd name="connsiteX344" fmla="*/ 574766 w 653143"/>
                <a:gd name="connsiteY344" fmla="*/ 418275 h 666469"/>
                <a:gd name="connsiteX345" fmla="*/ 509452 w 653143"/>
                <a:gd name="connsiteY345" fmla="*/ 496652 h 666469"/>
                <a:gd name="connsiteX346" fmla="*/ 431075 w 653143"/>
                <a:gd name="connsiteY346" fmla="*/ 522778 h 666469"/>
                <a:gd name="connsiteX347" fmla="*/ 391886 w 653143"/>
                <a:gd name="connsiteY347" fmla="*/ 548903 h 666469"/>
                <a:gd name="connsiteX348" fmla="*/ 300446 w 653143"/>
                <a:gd name="connsiteY348" fmla="*/ 561966 h 666469"/>
                <a:gd name="connsiteX349" fmla="*/ 143692 w 653143"/>
                <a:gd name="connsiteY349" fmla="*/ 509715 h 666469"/>
                <a:gd name="connsiteX350" fmla="*/ 130629 w 653143"/>
                <a:gd name="connsiteY350" fmla="*/ 470526 h 666469"/>
                <a:gd name="connsiteX351" fmla="*/ 143692 w 653143"/>
                <a:gd name="connsiteY351" fmla="*/ 222332 h 666469"/>
                <a:gd name="connsiteX352" fmla="*/ 169817 w 653143"/>
                <a:gd name="connsiteY352" fmla="*/ 183143 h 666469"/>
                <a:gd name="connsiteX353" fmla="*/ 339635 w 653143"/>
                <a:gd name="connsiteY353" fmla="*/ 143955 h 666469"/>
                <a:gd name="connsiteX354" fmla="*/ 496389 w 653143"/>
                <a:gd name="connsiteY354" fmla="*/ 157018 h 666469"/>
                <a:gd name="connsiteX355" fmla="*/ 561703 w 653143"/>
                <a:gd name="connsiteY355" fmla="*/ 235395 h 666469"/>
                <a:gd name="connsiteX356" fmla="*/ 587829 w 653143"/>
                <a:gd name="connsiteY356" fmla="*/ 274583 h 666469"/>
                <a:gd name="connsiteX357" fmla="*/ 613955 w 653143"/>
                <a:gd name="connsiteY357" fmla="*/ 352961 h 666469"/>
                <a:gd name="connsiteX358" fmla="*/ 627017 w 653143"/>
                <a:gd name="connsiteY358" fmla="*/ 392149 h 666469"/>
                <a:gd name="connsiteX359" fmla="*/ 613955 w 653143"/>
                <a:gd name="connsiteY359" fmla="*/ 509715 h 666469"/>
                <a:gd name="connsiteX360" fmla="*/ 587829 w 653143"/>
                <a:gd name="connsiteY360" fmla="*/ 548903 h 666469"/>
                <a:gd name="connsiteX361" fmla="*/ 470263 w 653143"/>
                <a:gd name="connsiteY361" fmla="*/ 614218 h 666469"/>
                <a:gd name="connsiteX362" fmla="*/ 391886 w 653143"/>
                <a:gd name="connsiteY362" fmla="*/ 627281 h 666469"/>
                <a:gd name="connsiteX363" fmla="*/ 143692 w 653143"/>
                <a:gd name="connsiteY363" fmla="*/ 575029 h 666469"/>
                <a:gd name="connsiteX364" fmla="*/ 130629 w 653143"/>
                <a:gd name="connsiteY364" fmla="*/ 535841 h 666469"/>
                <a:gd name="connsiteX365" fmla="*/ 143692 w 653143"/>
                <a:gd name="connsiteY365" fmla="*/ 300709 h 666469"/>
                <a:gd name="connsiteX366" fmla="*/ 209006 w 653143"/>
                <a:gd name="connsiteY366" fmla="*/ 170081 h 666469"/>
                <a:gd name="connsiteX367" fmla="*/ 235132 w 653143"/>
                <a:gd name="connsiteY367" fmla="*/ 130892 h 666469"/>
                <a:gd name="connsiteX368" fmla="*/ 352697 w 653143"/>
                <a:gd name="connsiteY368" fmla="*/ 65578 h 666469"/>
                <a:gd name="connsiteX369" fmla="*/ 470263 w 653143"/>
                <a:gd name="connsiteY369" fmla="*/ 78641 h 666469"/>
                <a:gd name="connsiteX370" fmla="*/ 548640 w 653143"/>
                <a:gd name="connsiteY370" fmla="*/ 130892 h 666469"/>
                <a:gd name="connsiteX371" fmla="*/ 600892 w 653143"/>
                <a:gd name="connsiteY371" fmla="*/ 196206 h 666469"/>
                <a:gd name="connsiteX372" fmla="*/ 653143 w 653143"/>
                <a:gd name="connsiteY372" fmla="*/ 274583 h 666469"/>
                <a:gd name="connsiteX373" fmla="*/ 640080 w 653143"/>
                <a:gd name="connsiteY373" fmla="*/ 431338 h 666469"/>
                <a:gd name="connsiteX374" fmla="*/ 600892 w 653143"/>
                <a:gd name="connsiteY374" fmla="*/ 509715 h 666469"/>
                <a:gd name="connsiteX375" fmla="*/ 483326 w 653143"/>
                <a:gd name="connsiteY375" fmla="*/ 601155 h 666469"/>
                <a:gd name="connsiteX376" fmla="*/ 444137 w 653143"/>
                <a:gd name="connsiteY376" fmla="*/ 614218 h 666469"/>
                <a:gd name="connsiteX377" fmla="*/ 261257 w 653143"/>
                <a:gd name="connsiteY377" fmla="*/ 601155 h 666469"/>
                <a:gd name="connsiteX378" fmla="*/ 222069 w 653143"/>
                <a:gd name="connsiteY378" fmla="*/ 575029 h 666469"/>
                <a:gd name="connsiteX379" fmla="*/ 143692 w 653143"/>
                <a:gd name="connsiteY379" fmla="*/ 535841 h 666469"/>
                <a:gd name="connsiteX380" fmla="*/ 91440 w 653143"/>
                <a:gd name="connsiteY380" fmla="*/ 457463 h 666469"/>
                <a:gd name="connsiteX381" fmla="*/ 65315 w 653143"/>
                <a:gd name="connsiteY381" fmla="*/ 418275 h 666469"/>
                <a:gd name="connsiteX382" fmla="*/ 78377 w 653143"/>
                <a:gd name="connsiteY382" fmla="*/ 196206 h 666469"/>
                <a:gd name="connsiteX383" fmla="*/ 117566 w 653143"/>
                <a:gd name="connsiteY383" fmla="*/ 170081 h 666469"/>
                <a:gd name="connsiteX384" fmla="*/ 195943 w 653143"/>
                <a:gd name="connsiteY384" fmla="*/ 104766 h 666469"/>
                <a:gd name="connsiteX385" fmla="*/ 261257 w 653143"/>
                <a:gd name="connsiteY385" fmla="*/ 91703 h 666469"/>
                <a:gd name="connsiteX386" fmla="*/ 496389 w 653143"/>
                <a:gd name="connsiteY386" fmla="*/ 104766 h 666469"/>
                <a:gd name="connsiteX387" fmla="*/ 548640 w 653143"/>
                <a:gd name="connsiteY387" fmla="*/ 183143 h 666469"/>
                <a:gd name="connsiteX388" fmla="*/ 574766 w 653143"/>
                <a:gd name="connsiteY388" fmla="*/ 313772 h 666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</a:cxnLst>
              <a:rect l="l" t="t" r="r" b="b"/>
              <a:pathLst>
                <a:path w="653143" h="666469">
                  <a:moveTo>
                    <a:pt x="169817" y="496652"/>
                  </a:moveTo>
                  <a:cubicBezTo>
                    <a:pt x="161109" y="474881"/>
                    <a:pt x="151705" y="453375"/>
                    <a:pt x="143692" y="431338"/>
                  </a:cubicBezTo>
                  <a:cubicBezTo>
                    <a:pt x="134281" y="405457"/>
                    <a:pt x="117566" y="352961"/>
                    <a:pt x="117566" y="352961"/>
                  </a:cubicBezTo>
                  <a:cubicBezTo>
                    <a:pt x="121920" y="326835"/>
                    <a:pt x="115440" y="296282"/>
                    <a:pt x="130629" y="274583"/>
                  </a:cubicBezTo>
                  <a:cubicBezTo>
                    <a:pt x="148635" y="248860"/>
                    <a:pt x="209006" y="222332"/>
                    <a:pt x="209006" y="222332"/>
                  </a:cubicBezTo>
                  <a:cubicBezTo>
                    <a:pt x="239486" y="226686"/>
                    <a:pt x="276142" y="216492"/>
                    <a:pt x="300446" y="235395"/>
                  </a:cubicBezTo>
                  <a:cubicBezTo>
                    <a:pt x="322184" y="252302"/>
                    <a:pt x="317863" y="287646"/>
                    <a:pt x="326572" y="313772"/>
                  </a:cubicBezTo>
                  <a:lnTo>
                    <a:pt x="339635" y="352961"/>
                  </a:lnTo>
                  <a:cubicBezTo>
                    <a:pt x="335073" y="394016"/>
                    <a:pt x="355304" y="485332"/>
                    <a:pt x="287383" y="496652"/>
                  </a:cubicBezTo>
                  <a:cubicBezTo>
                    <a:pt x="273801" y="498916"/>
                    <a:pt x="261258" y="487943"/>
                    <a:pt x="248195" y="483589"/>
                  </a:cubicBezTo>
                  <a:cubicBezTo>
                    <a:pt x="239486" y="470526"/>
                    <a:pt x="229090" y="458443"/>
                    <a:pt x="222069" y="444401"/>
                  </a:cubicBezTo>
                  <a:cubicBezTo>
                    <a:pt x="208680" y="417623"/>
                    <a:pt x="200911" y="364739"/>
                    <a:pt x="195943" y="339898"/>
                  </a:cubicBezTo>
                  <a:cubicBezTo>
                    <a:pt x="207555" y="247005"/>
                    <a:pt x="181316" y="242709"/>
                    <a:pt x="248195" y="209269"/>
                  </a:cubicBezTo>
                  <a:cubicBezTo>
                    <a:pt x="260511" y="203111"/>
                    <a:pt x="274320" y="200560"/>
                    <a:pt x="287383" y="196206"/>
                  </a:cubicBezTo>
                  <a:cubicBezTo>
                    <a:pt x="313509" y="200560"/>
                    <a:pt x="345827" y="191828"/>
                    <a:pt x="365760" y="209269"/>
                  </a:cubicBezTo>
                  <a:cubicBezTo>
                    <a:pt x="386485" y="227403"/>
                    <a:pt x="391886" y="287646"/>
                    <a:pt x="391886" y="287646"/>
                  </a:cubicBezTo>
                  <a:cubicBezTo>
                    <a:pt x="387532" y="348606"/>
                    <a:pt x="389444" y="410341"/>
                    <a:pt x="378823" y="470526"/>
                  </a:cubicBezTo>
                  <a:cubicBezTo>
                    <a:pt x="376095" y="485987"/>
                    <a:pt x="368023" y="506309"/>
                    <a:pt x="352697" y="509715"/>
                  </a:cubicBezTo>
                  <a:cubicBezTo>
                    <a:pt x="322641" y="516394"/>
                    <a:pt x="291737" y="501006"/>
                    <a:pt x="261257" y="496652"/>
                  </a:cubicBezTo>
                  <a:cubicBezTo>
                    <a:pt x="248194" y="483589"/>
                    <a:pt x="224227" y="475810"/>
                    <a:pt x="222069" y="457463"/>
                  </a:cubicBezTo>
                  <a:cubicBezTo>
                    <a:pt x="210583" y="359830"/>
                    <a:pt x="207825" y="299513"/>
                    <a:pt x="261257" y="235395"/>
                  </a:cubicBezTo>
                  <a:cubicBezTo>
                    <a:pt x="273084" y="221203"/>
                    <a:pt x="286254" y="208033"/>
                    <a:pt x="300446" y="196206"/>
                  </a:cubicBezTo>
                  <a:cubicBezTo>
                    <a:pt x="312507" y="186155"/>
                    <a:pt x="326572" y="178789"/>
                    <a:pt x="339635" y="170081"/>
                  </a:cubicBezTo>
                  <a:cubicBezTo>
                    <a:pt x="365761" y="174435"/>
                    <a:pt x="394322" y="171298"/>
                    <a:pt x="418012" y="183143"/>
                  </a:cubicBezTo>
                  <a:cubicBezTo>
                    <a:pt x="438269" y="193271"/>
                    <a:pt x="451018" y="242975"/>
                    <a:pt x="457200" y="261521"/>
                  </a:cubicBezTo>
                  <a:cubicBezTo>
                    <a:pt x="433795" y="495563"/>
                    <a:pt x="471560" y="324241"/>
                    <a:pt x="418012" y="431338"/>
                  </a:cubicBezTo>
                  <a:cubicBezTo>
                    <a:pt x="411854" y="443654"/>
                    <a:pt x="414685" y="460790"/>
                    <a:pt x="404949" y="470526"/>
                  </a:cubicBezTo>
                  <a:cubicBezTo>
                    <a:pt x="395212" y="480262"/>
                    <a:pt x="378823" y="479235"/>
                    <a:pt x="365760" y="483589"/>
                  </a:cubicBezTo>
                  <a:cubicBezTo>
                    <a:pt x="352697" y="479235"/>
                    <a:pt x="334575" y="481731"/>
                    <a:pt x="326572" y="470526"/>
                  </a:cubicBezTo>
                  <a:cubicBezTo>
                    <a:pt x="310565" y="448117"/>
                    <a:pt x="300446" y="392149"/>
                    <a:pt x="300446" y="392149"/>
                  </a:cubicBezTo>
                  <a:cubicBezTo>
                    <a:pt x="304800" y="348606"/>
                    <a:pt x="306855" y="304772"/>
                    <a:pt x="313509" y="261521"/>
                  </a:cubicBezTo>
                  <a:cubicBezTo>
                    <a:pt x="315603" y="247912"/>
                    <a:pt x="318934" y="233789"/>
                    <a:pt x="326572" y="222332"/>
                  </a:cubicBezTo>
                  <a:cubicBezTo>
                    <a:pt x="336819" y="206961"/>
                    <a:pt x="350389" y="193390"/>
                    <a:pt x="365760" y="183143"/>
                  </a:cubicBezTo>
                  <a:cubicBezTo>
                    <a:pt x="377217" y="175505"/>
                    <a:pt x="391886" y="174435"/>
                    <a:pt x="404949" y="170081"/>
                  </a:cubicBezTo>
                  <a:cubicBezTo>
                    <a:pt x="413658" y="183144"/>
                    <a:pt x="424699" y="194923"/>
                    <a:pt x="431075" y="209269"/>
                  </a:cubicBezTo>
                  <a:cubicBezTo>
                    <a:pt x="442260" y="234434"/>
                    <a:pt x="457200" y="287646"/>
                    <a:pt x="457200" y="287646"/>
                  </a:cubicBezTo>
                  <a:cubicBezTo>
                    <a:pt x="451615" y="360250"/>
                    <a:pt x="473227" y="441436"/>
                    <a:pt x="418012" y="496652"/>
                  </a:cubicBezTo>
                  <a:cubicBezTo>
                    <a:pt x="406911" y="507754"/>
                    <a:pt x="391886" y="514069"/>
                    <a:pt x="378823" y="522778"/>
                  </a:cubicBezTo>
                  <a:cubicBezTo>
                    <a:pt x="348766" y="520466"/>
                    <a:pt x="213266" y="537901"/>
                    <a:pt x="169817" y="483589"/>
                  </a:cubicBezTo>
                  <a:cubicBezTo>
                    <a:pt x="161215" y="472837"/>
                    <a:pt x="161109" y="457464"/>
                    <a:pt x="156755" y="444401"/>
                  </a:cubicBezTo>
                  <a:cubicBezTo>
                    <a:pt x="161109" y="366024"/>
                    <a:pt x="162375" y="287414"/>
                    <a:pt x="169817" y="209269"/>
                  </a:cubicBezTo>
                  <a:cubicBezTo>
                    <a:pt x="171122" y="195562"/>
                    <a:pt x="174278" y="180833"/>
                    <a:pt x="182880" y="170081"/>
                  </a:cubicBezTo>
                  <a:cubicBezTo>
                    <a:pt x="201297" y="147060"/>
                    <a:pt x="235441" y="139498"/>
                    <a:pt x="261257" y="130892"/>
                  </a:cubicBezTo>
                  <a:cubicBezTo>
                    <a:pt x="304800" y="135246"/>
                    <a:pt x="349246" y="134115"/>
                    <a:pt x="391886" y="143955"/>
                  </a:cubicBezTo>
                  <a:cubicBezTo>
                    <a:pt x="407184" y="147485"/>
                    <a:pt x="422754" y="156768"/>
                    <a:pt x="431075" y="170081"/>
                  </a:cubicBezTo>
                  <a:cubicBezTo>
                    <a:pt x="450572" y="201276"/>
                    <a:pt x="462804" y="276475"/>
                    <a:pt x="470263" y="313772"/>
                  </a:cubicBezTo>
                  <a:cubicBezTo>
                    <a:pt x="465909" y="361669"/>
                    <a:pt x="474465" y="412574"/>
                    <a:pt x="457200" y="457463"/>
                  </a:cubicBezTo>
                  <a:cubicBezTo>
                    <a:pt x="450210" y="475638"/>
                    <a:pt x="424402" y="482705"/>
                    <a:pt x="404949" y="483589"/>
                  </a:cubicBezTo>
                  <a:cubicBezTo>
                    <a:pt x="326532" y="487153"/>
                    <a:pt x="248194" y="474880"/>
                    <a:pt x="169817" y="470526"/>
                  </a:cubicBezTo>
                  <a:cubicBezTo>
                    <a:pt x="163658" y="452047"/>
                    <a:pt x="143692" y="395486"/>
                    <a:pt x="143692" y="379086"/>
                  </a:cubicBezTo>
                  <a:cubicBezTo>
                    <a:pt x="143692" y="363339"/>
                    <a:pt x="147459" y="249513"/>
                    <a:pt x="169817" y="209269"/>
                  </a:cubicBezTo>
                  <a:cubicBezTo>
                    <a:pt x="185066" y="181821"/>
                    <a:pt x="192281" y="140822"/>
                    <a:pt x="222069" y="130892"/>
                  </a:cubicBezTo>
                  <a:lnTo>
                    <a:pt x="261257" y="117829"/>
                  </a:lnTo>
                  <a:cubicBezTo>
                    <a:pt x="310750" y="122328"/>
                    <a:pt x="400785" y="107473"/>
                    <a:pt x="444137" y="157018"/>
                  </a:cubicBezTo>
                  <a:cubicBezTo>
                    <a:pt x="464814" y="180648"/>
                    <a:pt x="496389" y="235395"/>
                    <a:pt x="496389" y="235395"/>
                  </a:cubicBezTo>
                  <a:cubicBezTo>
                    <a:pt x="515316" y="330031"/>
                    <a:pt x="521731" y="330756"/>
                    <a:pt x="496389" y="457463"/>
                  </a:cubicBezTo>
                  <a:cubicBezTo>
                    <a:pt x="493310" y="472858"/>
                    <a:pt x="478972" y="483589"/>
                    <a:pt x="470263" y="496652"/>
                  </a:cubicBezTo>
                  <a:cubicBezTo>
                    <a:pt x="387532" y="492298"/>
                    <a:pt x="303306" y="499836"/>
                    <a:pt x="222069" y="483589"/>
                  </a:cubicBezTo>
                  <a:cubicBezTo>
                    <a:pt x="208567" y="480889"/>
                    <a:pt x="209006" y="458170"/>
                    <a:pt x="209006" y="444401"/>
                  </a:cubicBezTo>
                  <a:cubicBezTo>
                    <a:pt x="209006" y="415209"/>
                    <a:pt x="209219" y="300285"/>
                    <a:pt x="235132" y="248458"/>
                  </a:cubicBezTo>
                  <a:cubicBezTo>
                    <a:pt x="242153" y="234416"/>
                    <a:pt x="250156" y="220370"/>
                    <a:pt x="261257" y="209269"/>
                  </a:cubicBezTo>
                  <a:cubicBezTo>
                    <a:pt x="272358" y="198167"/>
                    <a:pt x="287383" y="191852"/>
                    <a:pt x="300446" y="183143"/>
                  </a:cubicBezTo>
                  <a:cubicBezTo>
                    <a:pt x="309155" y="170080"/>
                    <a:pt x="314313" y="153762"/>
                    <a:pt x="326572" y="143955"/>
                  </a:cubicBezTo>
                  <a:cubicBezTo>
                    <a:pt x="357806" y="118968"/>
                    <a:pt x="384980" y="135697"/>
                    <a:pt x="418012" y="143955"/>
                  </a:cubicBezTo>
                  <a:cubicBezTo>
                    <a:pt x="426720" y="157018"/>
                    <a:pt x="437761" y="168797"/>
                    <a:pt x="444137" y="183143"/>
                  </a:cubicBezTo>
                  <a:cubicBezTo>
                    <a:pt x="455322" y="208309"/>
                    <a:pt x="470263" y="261521"/>
                    <a:pt x="470263" y="261521"/>
                  </a:cubicBezTo>
                  <a:cubicBezTo>
                    <a:pt x="459905" y="385813"/>
                    <a:pt x="499626" y="403595"/>
                    <a:pt x="418012" y="444401"/>
                  </a:cubicBezTo>
                  <a:cubicBezTo>
                    <a:pt x="405696" y="450559"/>
                    <a:pt x="391886" y="453109"/>
                    <a:pt x="378823" y="457463"/>
                  </a:cubicBezTo>
                  <a:cubicBezTo>
                    <a:pt x="318003" y="445300"/>
                    <a:pt x="311761" y="460062"/>
                    <a:pt x="287383" y="405212"/>
                  </a:cubicBezTo>
                  <a:cubicBezTo>
                    <a:pt x="276198" y="380047"/>
                    <a:pt x="261257" y="326835"/>
                    <a:pt x="261257" y="326835"/>
                  </a:cubicBezTo>
                  <a:cubicBezTo>
                    <a:pt x="265611" y="313772"/>
                    <a:pt x="264583" y="297383"/>
                    <a:pt x="274320" y="287646"/>
                  </a:cubicBezTo>
                  <a:cubicBezTo>
                    <a:pt x="300556" y="261410"/>
                    <a:pt x="339245" y="281017"/>
                    <a:pt x="365760" y="287646"/>
                  </a:cubicBezTo>
                  <a:cubicBezTo>
                    <a:pt x="387761" y="302313"/>
                    <a:pt x="426491" y="320876"/>
                    <a:pt x="431075" y="352961"/>
                  </a:cubicBezTo>
                  <a:cubicBezTo>
                    <a:pt x="433614" y="370734"/>
                    <a:pt x="422366" y="387795"/>
                    <a:pt x="418012" y="405212"/>
                  </a:cubicBezTo>
                  <a:cubicBezTo>
                    <a:pt x="383178" y="400858"/>
                    <a:pt x="343832" y="409838"/>
                    <a:pt x="313509" y="392149"/>
                  </a:cubicBezTo>
                  <a:cubicBezTo>
                    <a:pt x="286387" y="376328"/>
                    <a:pt x="261257" y="313772"/>
                    <a:pt x="261257" y="313772"/>
                  </a:cubicBezTo>
                  <a:cubicBezTo>
                    <a:pt x="265611" y="292001"/>
                    <a:pt x="255043" y="259473"/>
                    <a:pt x="274320" y="248458"/>
                  </a:cubicBezTo>
                  <a:cubicBezTo>
                    <a:pt x="334737" y="213934"/>
                    <a:pt x="357830" y="269220"/>
                    <a:pt x="378823" y="300709"/>
                  </a:cubicBezTo>
                  <a:cubicBezTo>
                    <a:pt x="376576" y="316439"/>
                    <a:pt x="376191" y="413060"/>
                    <a:pt x="339635" y="431338"/>
                  </a:cubicBezTo>
                  <a:cubicBezTo>
                    <a:pt x="315945" y="443183"/>
                    <a:pt x="287383" y="440047"/>
                    <a:pt x="261257" y="444401"/>
                  </a:cubicBezTo>
                  <a:cubicBezTo>
                    <a:pt x="204651" y="440047"/>
                    <a:pt x="147774" y="438380"/>
                    <a:pt x="91440" y="431338"/>
                  </a:cubicBezTo>
                  <a:cubicBezTo>
                    <a:pt x="77777" y="429630"/>
                    <a:pt x="61988" y="428011"/>
                    <a:pt x="52252" y="418275"/>
                  </a:cubicBezTo>
                  <a:cubicBezTo>
                    <a:pt x="42516" y="408538"/>
                    <a:pt x="43543" y="392149"/>
                    <a:pt x="39189" y="379086"/>
                  </a:cubicBezTo>
                  <a:cubicBezTo>
                    <a:pt x="40618" y="363363"/>
                    <a:pt x="40731" y="240458"/>
                    <a:pt x="65315" y="196206"/>
                  </a:cubicBezTo>
                  <a:cubicBezTo>
                    <a:pt x="80564" y="168758"/>
                    <a:pt x="100149" y="143955"/>
                    <a:pt x="117566" y="117829"/>
                  </a:cubicBezTo>
                  <a:cubicBezTo>
                    <a:pt x="151329" y="67185"/>
                    <a:pt x="128799" y="83605"/>
                    <a:pt x="182880" y="65578"/>
                  </a:cubicBezTo>
                  <a:cubicBezTo>
                    <a:pt x="248194" y="69932"/>
                    <a:pt x="313764" y="71412"/>
                    <a:pt x="378823" y="78641"/>
                  </a:cubicBezTo>
                  <a:cubicBezTo>
                    <a:pt x="392508" y="80162"/>
                    <a:pt x="406555" y="84065"/>
                    <a:pt x="418012" y="91703"/>
                  </a:cubicBezTo>
                  <a:cubicBezTo>
                    <a:pt x="433383" y="101950"/>
                    <a:pt x="444137" y="117829"/>
                    <a:pt x="457200" y="130892"/>
                  </a:cubicBezTo>
                  <a:cubicBezTo>
                    <a:pt x="461554" y="148309"/>
                    <a:pt x="465104" y="165947"/>
                    <a:pt x="470263" y="183143"/>
                  </a:cubicBezTo>
                  <a:cubicBezTo>
                    <a:pt x="478176" y="209521"/>
                    <a:pt x="496389" y="261521"/>
                    <a:pt x="496389" y="261521"/>
                  </a:cubicBezTo>
                  <a:cubicBezTo>
                    <a:pt x="492035" y="305064"/>
                    <a:pt x="496195" y="350324"/>
                    <a:pt x="483326" y="392149"/>
                  </a:cubicBezTo>
                  <a:cubicBezTo>
                    <a:pt x="477893" y="409806"/>
                    <a:pt x="458329" y="419511"/>
                    <a:pt x="444137" y="431338"/>
                  </a:cubicBezTo>
                  <a:cubicBezTo>
                    <a:pt x="410374" y="459473"/>
                    <a:pt x="405035" y="457434"/>
                    <a:pt x="365760" y="470526"/>
                  </a:cubicBezTo>
                  <a:cubicBezTo>
                    <a:pt x="300446" y="466172"/>
                    <a:pt x="233536" y="472456"/>
                    <a:pt x="169817" y="457463"/>
                  </a:cubicBezTo>
                  <a:cubicBezTo>
                    <a:pt x="154535" y="453867"/>
                    <a:pt x="149057" y="433029"/>
                    <a:pt x="143692" y="418275"/>
                  </a:cubicBezTo>
                  <a:cubicBezTo>
                    <a:pt x="131421" y="384530"/>
                    <a:pt x="117566" y="313772"/>
                    <a:pt x="117566" y="313772"/>
                  </a:cubicBezTo>
                  <a:cubicBezTo>
                    <a:pt x="119648" y="292948"/>
                    <a:pt x="110855" y="174555"/>
                    <a:pt x="156755" y="143955"/>
                  </a:cubicBezTo>
                  <a:cubicBezTo>
                    <a:pt x="171693" y="133996"/>
                    <a:pt x="191589" y="135246"/>
                    <a:pt x="209006" y="130892"/>
                  </a:cubicBezTo>
                  <a:cubicBezTo>
                    <a:pt x="265612" y="135246"/>
                    <a:pt x="322489" y="136913"/>
                    <a:pt x="378823" y="143955"/>
                  </a:cubicBezTo>
                  <a:cubicBezTo>
                    <a:pt x="392486" y="145663"/>
                    <a:pt x="404654" y="153678"/>
                    <a:pt x="418012" y="157018"/>
                  </a:cubicBezTo>
                  <a:cubicBezTo>
                    <a:pt x="439552" y="162403"/>
                    <a:pt x="461555" y="165727"/>
                    <a:pt x="483326" y="170081"/>
                  </a:cubicBezTo>
                  <a:cubicBezTo>
                    <a:pt x="492035" y="183144"/>
                    <a:pt x="502431" y="195227"/>
                    <a:pt x="509452" y="209269"/>
                  </a:cubicBezTo>
                  <a:cubicBezTo>
                    <a:pt x="539600" y="269564"/>
                    <a:pt x="521739" y="343778"/>
                    <a:pt x="509452" y="405212"/>
                  </a:cubicBezTo>
                  <a:cubicBezTo>
                    <a:pt x="506373" y="420607"/>
                    <a:pt x="495387" y="434350"/>
                    <a:pt x="483326" y="444401"/>
                  </a:cubicBezTo>
                  <a:cubicBezTo>
                    <a:pt x="468367" y="456867"/>
                    <a:pt x="447773" y="460507"/>
                    <a:pt x="431075" y="470526"/>
                  </a:cubicBezTo>
                  <a:cubicBezTo>
                    <a:pt x="404150" y="486681"/>
                    <a:pt x="352697" y="522778"/>
                    <a:pt x="352697" y="522778"/>
                  </a:cubicBezTo>
                  <a:cubicBezTo>
                    <a:pt x="309154" y="518424"/>
                    <a:pt x="265320" y="516369"/>
                    <a:pt x="222069" y="509715"/>
                  </a:cubicBezTo>
                  <a:cubicBezTo>
                    <a:pt x="208460" y="507621"/>
                    <a:pt x="193632" y="505254"/>
                    <a:pt x="182880" y="496652"/>
                  </a:cubicBezTo>
                  <a:cubicBezTo>
                    <a:pt x="170621" y="486844"/>
                    <a:pt x="165463" y="470526"/>
                    <a:pt x="156755" y="457463"/>
                  </a:cubicBezTo>
                  <a:cubicBezTo>
                    <a:pt x="152401" y="440046"/>
                    <a:pt x="149996" y="422022"/>
                    <a:pt x="143692" y="405212"/>
                  </a:cubicBezTo>
                  <a:cubicBezTo>
                    <a:pt x="136855" y="386979"/>
                    <a:pt x="118861" y="372391"/>
                    <a:pt x="117566" y="352961"/>
                  </a:cubicBezTo>
                  <a:cubicBezTo>
                    <a:pt x="115799" y="326453"/>
                    <a:pt x="120022" y="217421"/>
                    <a:pt x="143692" y="170081"/>
                  </a:cubicBezTo>
                  <a:cubicBezTo>
                    <a:pt x="150713" y="156039"/>
                    <a:pt x="162796" y="144934"/>
                    <a:pt x="169817" y="130892"/>
                  </a:cubicBezTo>
                  <a:cubicBezTo>
                    <a:pt x="175975" y="118576"/>
                    <a:pt x="174065" y="102281"/>
                    <a:pt x="182880" y="91703"/>
                  </a:cubicBezTo>
                  <a:cubicBezTo>
                    <a:pt x="196818" y="74978"/>
                    <a:pt x="217715" y="65578"/>
                    <a:pt x="235132" y="52515"/>
                  </a:cubicBezTo>
                  <a:lnTo>
                    <a:pt x="444137" y="65578"/>
                  </a:lnTo>
                  <a:cubicBezTo>
                    <a:pt x="479345" y="76781"/>
                    <a:pt x="522515" y="143955"/>
                    <a:pt x="522515" y="143955"/>
                  </a:cubicBezTo>
                  <a:cubicBezTo>
                    <a:pt x="526869" y="157018"/>
                    <a:pt x="535577" y="169374"/>
                    <a:pt x="535577" y="183143"/>
                  </a:cubicBezTo>
                  <a:cubicBezTo>
                    <a:pt x="535577" y="311623"/>
                    <a:pt x="551946" y="368572"/>
                    <a:pt x="496389" y="457463"/>
                  </a:cubicBezTo>
                  <a:cubicBezTo>
                    <a:pt x="484850" y="475925"/>
                    <a:pt x="473472" y="495251"/>
                    <a:pt x="457200" y="509715"/>
                  </a:cubicBezTo>
                  <a:cubicBezTo>
                    <a:pt x="416668" y="545743"/>
                    <a:pt x="373388" y="564683"/>
                    <a:pt x="326572" y="588092"/>
                  </a:cubicBezTo>
                  <a:cubicBezTo>
                    <a:pt x="252549" y="583738"/>
                    <a:pt x="177214" y="589571"/>
                    <a:pt x="104503" y="575029"/>
                  </a:cubicBezTo>
                  <a:cubicBezTo>
                    <a:pt x="86388" y="571406"/>
                    <a:pt x="75562" y="551212"/>
                    <a:pt x="65315" y="535841"/>
                  </a:cubicBezTo>
                  <a:cubicBezTo>
                    <a:pt x="57677" y="524384"/>
                    <a:pt x="58410" y="508968"/>
                    <a:pt x="52252" y="496652"/>
                  </a:cubicBezTo>
                  <a:cubicBezTo>
                    <a:pt x="1605" y="395358"/>
                    <a:pt x="45898" y="516778"/>
                    <a:pt x="13063" y="418275"/>
                  </a:cubicBezTo>
                  <a:cubicBezTo>
                    <a:pt x="17417" y="357315"/>
                    <a:pt x="18985" y="296092"/>
                    <a:pt x="26126" y="235395"/>
                  </a:cubicBezTo>
                  <a:cubicBezTo>
                    <a:pt x="27735" y="221720"/>
                    <a:pt x="31551" y="207663"/>
                    <a:pt x="39189" y="196206"/>
                  </a:cubicBezTo>
                  <a:cubicBezTo>
                    <a:pt x="49436" y="180835"/>
                    <a:pt x="64185" y="168844"/>
                    <a:pt x="78377" y="157018"/>
                  </a:cubicBezTo>
                  <a:cubicBezTo>
                    <a:pt x="90438" y="146967"/>
                    <a:pt x="103935" y="138681"/>
                    <a:pt x="117566" y="130892"/>
                  </a:cubicBezTo>
                  <a:cubicBezTo>
                    <a:pt x="134473" y="121231"/>
                    <a:pt x="152400" y="113475"/>
                    <a:pt x="169817" y="104766"/>
                  </a:cubicBezTo>
                  <a:cubicBezTo>
                    <a:pt x="235131" y="109120"/>
                    <a:pt x="300701" y="110600"/>
                    <a:pt x="365760" y="117829"/>
                  </a:cubicBezTo>
                  <a:cubicBezTo>
                    <a:pt x="396412" y="121235"/>
                    <a:pt x="420207" y="139925"/>
                    <a:pt x="444137" y="157018"/>
                  </a:cubicBezTo>
                  <a:cubicBezTo>
                    <a:pt x="461853" y="169672"/>
                    <a:pt x="478972" y="183143"/>
                    <a:pt x="496389" y="196206"/>
                  </a:cubicBezTo>
                  <a:cubicBezTo>
                    <a:pt x="571264" y="308518"/>
                    <a:pt x="481495" y="166417"/>
                    <a:pt x="535577" y="274583"/>
                  </a:cubicBezTo>
                  <a:cubicBezTo>
                    <a:pt x="542598" y="288625"/>
                    <a:pt x="552994" y="300709"/>
                    <a:pt x="561703" y="313772"/>
                  </a:cubicBezTo>
                  <a:cubicBezTo>
                    <a:pt x="557956" y="351243"/>
                    <a:pt x="559116" y="436510"/>
                    <a:pt x="535577" y="483589"/>
                  </a:cubicBezTo>
                  <a:cubicBezTo>
                    <a:pt x="508901" y="536942"/>
                    <a:pt x="510780" y="518286"/>
                    <a:pt x="457200" y="548903"/>
                  </a:cubicBezTo>
                  <a:cubicBezTo>
                    <a:pt x="443569" y="556692"/>
                    <a:pt x="430787" y="565904"/>
                    <a:pt x="418012" y="575029"/>
                  </a:cubicBezTo>
                  <a:cubicBezTo>
                    <a:pt x="400296" y="587684"/>
                    <a:pt x="385974" y="606132"/>
                    <a:pt x="365760" y="614218"/>
                  </a:cubicBezTo>
                  <a:cubicBezTo>
                    <a:pt x="341168" y="624055"/>
                    <a:pt x="313509" y="622927"/>
                    <a:pt x="287383" y="627281"/>
                  </a:cubicBezTo>
                  <a:cubicBezTo>
                    <a:pt x="248194" y="622927"/>
                    <a:pt x="200334" y="639187"/>
                    <a:pt x="169817" y="614218"/>
                  </a:cubicBezTo>
                  <a:cubicBezTo>
                    <a:pt x="142027" y="591481"/>
                    <a:pt x="152400" y="544549"/>
                    <a:pt x="143692" y="509715"/>
                  </a:cubicBezTo>
                  <a:lnTo>
                    <a:pt x="130629" y="457463"/>
                  </a:lnTo>
                  <a:cubicBezTo>
                    <a:pt x="148219" y="351925"/>
                    <a:pt x="135317" y="404209"/>
                    <a:pt x="169817" y="300709"/>
                  </a:cubicBezTo>
                  <a:cubicBezTo>
                    <a:pt x="174171" y="287646"/>
                    <a:pt x="169817" y="265875"/>
                    <a:pt x="182880" y="261521"/>
                  </a:cubicBezTo>
                  <a:lnTo>
                    <a:pt x="222069" y="248458"/>
                  </a:lnTo>
                  <a:cubicBezTo>
                    <a:pt x="235132" y="239749"/>
                    <a:pt x="245558" y="222332"/>
                    <a:pt x="261257" y="222332"/>
                  </a:cubicBezTo>
                  <a:cubicBezTo>
                    <a:pt x="393694" y="222332"/>
                    <a:pt x="381693" y="225202"/>
                    <a:pt x="444137" y="287646"/>
                  </a:cubicBezTo>
                  <a:cubicBezTo>
                    <a:pt x="448491" y="305063"/>
                    <a:pt x="452268" y="322635"/>
                    <a:pt x="457200" y="339898"/>
                  </a:cubicBezTo>
                  <a:cubicBezTo>
                    <a:pt x="460983" y="353137"/>
                    <a:pt x="470263" y="365317"/>
                    <a:pt x="470263" y="379086"/>
                  </a:cubicBezTo>
                  <a:cubicBezTo>
                    <a:pt x="470263" y="457584"/>
                    <a:pt x="472595" y="537244"/>
                    <a:pt x="457200" y="614218"/>
                  </a:cubicBezTo>
                  <a:cubicBezTo>
                    <a:pt x="454121" y="629612"/>
                    <a:pt x="431075" y="631635"/>
                    <a:pt x="418012" y="640343"/>
                  </a:cubicBezTo>
                  <a:cubicBezTo>
                    <a:pt x="390335" y="638498"/>
                    <a:pt x="215666" y="670055"/>
                    <a:pt x="182880" y="588092"/>
                  </a:cubicBezTo>
                  <a:cubicBezTo>
                    <a:pt x="171445" y="559505"/>
                    <a:pt x="174171" y="527132"/>
                    <a:pt x="169817" y="496652"/>
                  </a:cubicBezTo>
                  <a:cubicBezTo>
                    <a:pt x="174983" y="419161"/>
                    <a:pt x="161956" y="310674"/>
                    <a:pt x="209006" y="235395"/>
                  </a:cubicBezTo>
                  <a:cubicBezTo>
                    <a:pt x="226967" y="206657"/>
                    <a:pt x="260297" y="188138"/>
                    <a:pt x="287383" y="170081"/>
                  </a:cubicBezTo>
                  <a:cubicBezTo>
                    <a:pt x="343989" y="174435"/>
                    <a:pt x="401936" y="170140"/>
                    <a:pt x="457200" y="183143"/>
                  </a:cubicBezTo>
                  <a:cubicBezTo>
                    <a:pt x="479115" y="188300"/>
                    <a:pt x="532339" y="245219"/>
                    <a:pt x="548640" y="261521"/>
                  </a:cubicBezTo>
                  <a:cubicBezTo>
                    <a:pt x="547099" y="287724"/>
                    <a:pt x="571049" y="518104"/>
                    <a:pt x="483326" y="561966"/>
                  </a:cubicBezTo>
                  <a:cubicBezTo>
                    <a:pt x="465909" y="570675"/>
                    <a:pt x="449155" y="580860"/>
                    <a:pt x="431075" y="588092"/>
                  </a:cubicBezTo>
                  <a:cubicBezTo>
                    <a:pt x="405506" y="598320"/>
                    <a:pt x="352697" y="614218"/>
                    <a:pt x="352697" y="614218"/>
                  </a:cubicBezTo>
                  <a:cubicBezTo>
                    <a:pt x="304800" y="609864"/>
                    <a:pt x="255146" y="614726"/>
                    <a:pt x="209006" y="601155"/>
                  </a:cubicBezTo>
                  <a:cubicBezTo>
                    <a:pt x="178883" y="592295"/>
                    <a:pt x="130629" y="548903"/>
                    <a:pt x="130629" y="548903"/>
                  </a:cubicBezTo>
                  <a:cubicBezTo>
                    <a:pt x="126275" y="531486"/>
                    <a:pt x="126473" y="512240"/>
                    <a:pt x="117566" y="496652"/>
                  </a:cubicBezTo>
                  <a:cubicBezTo>
                    <a:pt x="39290" y="359671"/>
                    <a:pt x="106094" y="540620"/>
                    <a:pt x="65315" y="418275"/>
                  </a:cubicBezTo>
                  <a:cubicBezTo>
                    <a:pt x="69669" y="361669"/>
                    <a:pt x="71335" y="304792"/>
                    <a:pt x="78377" y="248458"/>
                  </a:cubicBezTo>
                  <a:cubicBezTo>
                    <a:pt x="80085" y="234795"/>
                    <a:pt x="83802" y="220726"/>
                    <a:pt x="91440" y="209269"/>
                  </a:cubicBezTo>
                  <a:cubicBezTo>
                    <a:pt x="101687" y="193898"/>
                    <a:pt x="118802" y="184273"/>
                    <a:pt x="130629" y="170081"/>
                  </a:cubicBezTo>
                  <a:cubicBezTo>
                    <a:pt x="140680" y="158020"/>
                    <a:pt x="145654" y="141994"/>
                    <a:pt x="156755" y="130892"/>
                  </a:cubicBezTo>
                  <a:cubicBezTo>
                    <a:pt x="167856" y="119791"/>
                    <a:pt x="181597" y="111142"/>
                    <a:pt x="195943" y="104766"/>
                  </a:cubicBezTo>
                  <a:cubicBezTo>
                    <a:pt x="221108" y="93581"/>
                    <a:pt x="274320" y="78641"/>
                    <a:pt x="274320" y="78641"/>
                  </a:cubicBezTo>
                  <a:cubicBezTo>
                    <a:pt x="287383" y="82995"/>
                    <a:pt x="300853" y="86279"/>
                    <a:pt x="313509" y="91703"/>
                  </a:cubicBezTo>
                  <a:cubicBezTo>
                    <a:pt x="359910" y="111589"/>
                    <a:pt x="365595" y="117719"/>
                    <a:pt x="404949" y="143955"/>
                  </a:cubicBezTo>
                  <a:cubicBezTo>
                    <a:pt x="469516" y="240806"/>
                    <a:pt x="451042" y="191543"/>
                    <a:pt x="470263" y="287646"/>
                  </a:cubicBezTo>
                  <a:cubicBezTo>
                    <a:pt x="465909" y="352960"/>
                    <a:pt x="472362" y="419910"/>
                    <a:pt x="457200" y="483589"/>
                  </a:cubicBezTo>
                  <a:cubicBezTo>
                    <a:pt x="446177" y="529887"/>
                    <a:pt x="372429" y="602754"/>
                    <a:pt x="326572" y="614218"/>
                  </a:cubicBezTo>
                  <a:lnTo>
                    <a:pt x="274320" y="627281"/>
                  </a:lnTo>
                  <a:cubicBezTo>
                    <a:pt x="173059" y="616030"/>
                    <a:pt x="165922" y="645614"/>
                    <a:pt x="130629" y="575029"/>
                  </a:cubicBezTo>
                  <a:cubicBezTo>
                    <a:pt x="124471" y="562713"/>
                    <a:pt x="123724" y="548157"/>
                    <a:pt x="117566" y="535841"/>
                  </a:cubicBezTo>
                  <a:cubicBezTo>
                    <a:pt x="110545" y="521799"/>
                    <a:pt x="97816" y="510999"/>
                    <a:pt x="91440" y="496652"/>
                  </a:cubicBezTo>
                  <a:cubicBezTo>
                    <a:pt x="80256" y="471487"/>
                    <a:pt x="65315" y="418275"/>
                    <a:pt x="65315" y="418275"/>
                  </a:cubicBezTo>
                  <a:cubicBezTo>
                    <a:pt x="69669" y="348606"/>
                    <a:pt x="67490" y="278219"/>
                    <a:pt x="78377" y="209269"/>
                  </a:cubicBezTo>
                  <a:cubicBezTo>
                    <a:pt x="80826" y="193762"/>
                    <a:pt x="97482" y="184123"/>
                    <a:pt x="104503" y="170081"/>
                  </a:cubicBezTo>
                  <a:cubicBezTo>
                    <a:pt x="110661" y="157765"/>
                    <a:pt x="107829" y="140629"/>
                    <a:pt x="117566" y="130892"/>
                  </a:cubicBezTo>
                  <a:cubicBezTo>
                    <a:pt x="127303" y="121155"/>
                    <a:pt x="143692" y="122183"/>
                    <a:pt x="156755" y="117829"/>
                  </a:cubicBezTo>
                  <a:cubicBezTo>
                    <a:pt x="169818" y="104766"/>
                    <a:pt x="180911" y="89378"/>
                    <a:pt x="195943" y="78641"/>
                  </a:cubicBezTo>
                  <a:cubicBezTo>
                    <a:pt x="224191" y="58464"/>
                    <a:pt x="255403" y="50112"/>
                    <a:pt x="287383" y="39452"/>
                  </a:cubicBezTo>
                  <a:cubicBezTo>
                    <a:pt x="352697" y="43806"/>
                    <a:pt x="419425" y="38315"/>
                    <a:pt x="483326" y="52515"/>
                  </a:cubicBezTo>
                  <a:cubicBezTo>
                    <a:pt x="525116" y="61802"/>
                    <a:pt x="521992" y="103722"/>
                    <a:pt x="535577" y="130892"/>
                  </a:cubicBezTo>
                  <a:cubicBezTo>
                    <a:pt x="542598" y="144934"/>
                    <a:pt x="552994" y="157018"/>
                    <a:pt x="561703" y="170081"/>
                  </a:cubicBezTo>
                  <a:cubicBezTo>
                    <a:pt x="566057" y="200561"/>
                    <a:pt x="569258" y="231228"/>
                    <a:pt x="574766" y="261521"/>
                  </a:cubicBezTo>
                  <a:cubicBezTo>
                    <a:pt x="577978" y="279184"/>
                    <a:pt x="587829" y="295819"/>
                    <a:pt x="587829" y="313772"/>
                  </a:cubicBezTo>
                  <a:cubicBezTo>
                    <a:pt x="587829" y="370545"/>
                    <a:pt x="581808" y="427255"/>
                    <a:pt x="574766" y="483589"/>
                  </a:cubicBezTo>
                  <a:cubicBezTo>
                    <a:pt x="573058" y="497252"/>
                    <a:pt x="569341" y="511321"/>
                    <a:pt x="561703" y="522778"/>
                  </a:cubicBezTo>
                  <a:cubicBezTo>
                    <a:pt x="524560" y="578493"/>
                    <a:pt x="531259" y="551063"/>
                    <a:pt x="483326" y="575029"/>
                  </a:cubicBezTo>
                  <a:cubicBezTo>
                    <a:pt x="469284" y="582050"/>
                    <a:pt x="457200" y="592446"/>
                    <a:pt x="444137" y="601155"/>
                  </a:cubicBezTo>
                  <a:cubicBezTo>
                    <a:pt x="400594" y="596801"/>
                    <a:pt x="356760" y="594746"/>
                    <a:pt x="313509" y="588092"/>
                  </a:cubicBezTo>
                  <a:cubicBezTo>
                    <a:pt x="299900" y="585998"/>
                    <a:pt x="284057" y="584766"/>
                    <a:pt x="274320" y="575029"/>
                  </a:cubicBezTo>
                  <a:cubicBezTo>
                    <a:pt x="252117" y="552826"/>
                    <a:pt x="239486" y="522778"/>
                    <a:pt x="222069" y="496652"/>
                  </a:cubicBezTo>
                  <a:lnTo>
                    <a:pt x="195943" y="457463"/>
                  </a:lnTo>
                  <a:cubicBezTo>
                    <a:pt x="200297" y="374732"/>
                    <a:pt x="198291" y="291419"/>
                    <a:pt x="209006" y="209269"/>
                  </a:cubicBezTo>
                  <a:cubicBezTo>
                    <a:pt x="211525" y="189960"/>
                    <a:pt x="225113" y="173716"/>
                    <a:pt x="235132" y="157018"/>
                  </a:cubicBezTo>
                  <a:cubicBezTo>
                    <a:pt x="285932" y="72351"/>
                    <a:pt x="266337" y="92672"/>
                    <a:pt x="326572" y="52515"/>
                  </a:cubicBezTo>
                  <a:cubicBezTo>
                    <a:pt x="343313" y="56700"/>
                    <a:pt x="399272" y="69271"/>
                    <a:pt x="418012" y="78641"/>
                  </a:cubicBezTo>
                  <a:cubicBezTo>
                    <a:pt x="447371" y="93320"/>
                    <a:pt x="475753" y="119192"/>
                    <a:pt x="496389" y="143955"/>
                  </a:cubicBezTo>
                  <a:cubicBezTo>
                    <a:pt x="506440" y="156016"/>
                    <a:pt x="513806" y="170080"/>
                    <a:pt x="522515" y="183143"/>
                  </a:cubicBezTo>
                  <a:cubicBezTo>
                    <a:pt x="532821" y="214065"/>
                    <a:pt x="548640" y="256124"/>
                    <a:pt x="548640" y="287646"/>
                  </a:cubicBezTo>
                  <a:cubicBezTo>
                    <a:pt x="548640" y="353105"/>
                    <a:pt x="546338" y="419020"/>
                    <a:pt x="535577" y="483589"/>
                  </a:cubicBezTo>
                  <a:cubicBezTo>
                    <a:pt x="532996" y="499075"/>
                    <a:pt x="520553" y="511677"/>
                    <a:pt x="509452" y="522778"/>
                  </a:cubicBezTo>
                  <a:cubicBezTo>
                    <a:pt x="494057" y="538173"/>
                    <a:pt x="476232" y="551393"/>
                    <a:pt x="457200" y="561966"/>
                  </a:cubicBezTo>
                  <a:cubicBezTo>
                    <a:pt x="433768" y="574984"/>
                    <a:pt x="382029" y="591378"/>
                    <a:pt x="352697" y="601155"/>
                  </a:cubicBezTo>
                  <a:cubicBezTo>
                    <a:pt x="287383" y="596801"/>
                    <a:pt x="220259" y="603968"/>
                    <a:pt x="156755" y="588092"/>
                  </a:cubicBezTo>
                  <a:cubicBezTo>
                    <a:pt x="143397" y="584752"/>
                    <a:pt x="149116" y="561559"/>
                    <a:pt x="143692" y="548903"/>
                  </a:cubicBezTo>
                  <a:cubicBezTo>
                    <a:pt x="102706" y="453269"/>
                    <a:pt x="128587" y="540736"/>
                    <a:pt x="104503" y="444401"/>
                  </a:cubicBezTo>
                  <a:cubicBezTo>
                    <a:pt x="108857" y="387795"/>
                    <a:pt x="110524" y="330918"/>
                    <a:pt x="117566" y="274583"/>
                  </a:cubicBezTo>
                  <a:cubicBezTo>
                    <a:pt x="119274" y="260920"/>
                    <a:pt x="122991" y="246852"/>
                    <a:pt x="130629" y="235395"/>
                  </a:cubicBezTo>
                  <a:cubicBezTo>
                    <a:pt x="140876" y="220024"/>
                    <a:pt x="155625" y="208033"/>
                    <a:pt x="169817" y="196206"/>
                  </a:cubicBezTo>
                  <a:cubicBezTo>
                    <a:pt x="181878" y="186155"/>
                    <a:pt x="195943" y="178789"/>
                    <a:pt x="209006" y="170081"/>
                  </a:cubicBezTo>
                  <a:cubicBezTo>
                    <a:pt x="280832" y="176066"/>
                    <a:pt x="352248" y="156568"/>
                    <a:pt x="404949" y="209269"/>
                  </a:cubicBezTo>
                  <a:cubicBezTo>
                    <a:pt x="416050" y="220370"/>
                    <a:pt x="422366" y="235395"/>
                    <a:pt x="431075" y="248458"/>
                  </a:cubicBezTo>
                  <a:cubicBezTo>
                    <a:pt x="435429" y="261521"/>
                    <a:pt x="440798" y="274288"/>
                    <a:pt x="444137" y="287646"/>
                  </a:cubicBezTo>
                  <a:cubicBezTo>
                    <a:pt x="465666" y="373765"/>
                    <a:pt x="468470" y="438509"/>
                    <a:pt x="444137" y="535841"/>
                  </a:cubicBezTo>
                  <a:cubicBezTo>
                    <a:pt x="436522" y="566303"/>
                    <a:pt x="419970" y="600176"/>
                    <a:pt x="391886" y="614218"/>
                  </a:cubicBezTo>
                  <a:cubicBezTo>
                    <a:pt x="325593" y="647364"/>
                    <a:pt x="355837" y="629541"/>
                    <a:pt x="300446" y="666469"/>
                  </a:cubicBezTo>
                  <a:cubicBezTo>
                    <a:pt x="238631" y="658742"/>
                    <a:pt x="199096" y="669622"/>
                    <a:pt x="156755" y="627281"/>
                  </a:cubicBezTo>
                  <a:cubicBezTo>
                    <a:pt x="145654" y="616180"/>
                    <a:pt x="139338" y="601155"/>
                    <a:pt x="130629" y="588092"/>
                  </a:cubicBezTo>
                  <a:cubicBezTo>
                    <a:pt x="106799" y="492774"/>
                    <a:pt x="110380" y="530952"/>
                    <a:pt x="130629" y="379086"/>
                  </a:cubicBezTo>
                  <a:cubicBezTo>
                    <a:pt x="132449" y="365437"/>
                    <a:pt x="135090" y="350650"/>
                    <a:pt x="143692" y="339898"/>
                  </a:cubicBezTo>
                  <a:cubicBezTo>
                    <a:pt x="153499" y="327639"/>
                    <a:pt x="169817" y="322481"/>
                    <a:pt x="182880" y="313772"/>
                  </a:cubicBezTo>
                  <a:cubicBezTo>
                    <a:pt x="191589" y="300709"/>
                    <a:pt x="197904" y="285684"/>
                    <a:pt x="209006" y="274583"/>
                  </a:cubicBezTo>
                  <a:cubicBezTo>
                    <a:pt x="261696" y="221894"/>
                    <a:pt x="296431" y="253282"/>
                    <a:pt x="378823" y="261521"/>
                  </a:cubicBezTo>
                  <a:cubicBezTo>
                    <a:pt x="391886" y="265875"/>
                    <a:pt x="408275" y="264847"/>
                    <a:pt x="418012" y="274583"/>
                  </a:cubicBezTo>
                  <a:cubicBezTo>
                    <a:pt x="424260" y="280831"/>
                    <a:pt x="444024" y="365569"/>
                    <a:pt x="444137" y="366023"/>
                  </a:cubicBezTo>
                  <a:cubicBezTo>
                    <a:pt x="439783" y="422629"/>
                    <a:pt x="441537" y="480040"/>
                    <a:pt x="431075" y="535841"/>
                  </a:cubicBezTo>
                  <a:cubicBezTo>
                    <a:pt x="428182" y="551272"/>
                    <a:pt x="418262" y="566708"/>
                    <a:pt x="404949" y="575029"/>
                  </a:cubicBezTo>
                  <a:cubicBezTo>
                    <a:pt x="381596" y="589625"/>
                    <a:pt x="326572" y="601155"/>
                    <a:pt x="326572" y="601155"/>
                  </a:cubicBezTo>
                  <a:cubicBezTo>
                    <a:pt x="257967" y="498248"/>
                    <a:pt x="281278" y="550130"/>
                    <a:pt x="313509" y="313772"/>
                  </a:cubicBezTo>
                  <a:cubicBezTo>
                    <a:pt x="315630" y="298216"/>
                    <a:pt x="327376" y="284391"/>
                    <a:pt x="339635" y="274583"/>
                  </a:cubicBezTo>
                  <a:cubicBezTo>
                    <a:pt x="350387" y="265981"/>
                    <a:pt x="365760" y="265875"/>
                    <a:pt x="378823" y="261521"/>
                  </a:cubicBezTo>
                  <a:cubicBezTo>
                    <a:pt x="391886" y="265875"/>
                    <a:pt x="408275" y="264847"/>
                    <a:pt x="418012" y="274583"/>
                  </a:cubicBezTo>
                  <a:cubicBezTo>
                    <a:pt x="427749" y="284319"/>
                    <a:pt x="431075" y="300002"/>
                    <a:pt x="431075" y="313772"/>
                  </a:cubicBezTo>
                  <a:cubicBezTo>
                    <a:pt x="431075" y="328975"/>
                    <a:pt x="425745" y="474254"/>
                    <a:pt x="404949" y="522778"/>
                  </a:cubicBezTo>
                  <a:cubicBezTo>
                    <a:pt x="398765" y="537208"/>
                    <a:pt x="387532" y="548903"/>
                    <a:pt x="378823" y="561966"/>
                  </a:cubicBezTo>
                  <a:cubicBezTo>
                    <a:pt x="378710" y="562418"/>
                    <a:pt x="358944" y="647159"/>
                    <a:pt x="352697" y="653406"/>
                  </a:cubicBezTo>
                  <a:cubicBezTo>
                    <a:pt x="342961" y="663142"/>
                    <a:pt x="326572" y="662115"/>
                    <a:pt x="313509" y="666469"/>
                  </a:cubicBezTo>
                  <a:cubicBezTo>
                    <a:pt x="283029" y="662115"/>
                    <a:pt x="248045" y="669936"/>
                    <a:pt x="222069" y="653406"/>
                  </a:cubicBezTo>
                  <a:cubicBezTo>
                    <a:pt x="195579" y="636549"/>
                    <a:pt x="169817" y="575029"/>
                    <a:pt x="169817" y="575029"/>
                  </a:cubicBezTo>
                  <a:cubicBezTo>
                    <a:pt x="115397" y="411759"/>
                    <a:pt x="128752" y="466882"/>
                    <a:pt x="169817" y="117829"/>
                  </a:cubicBezTo>
                  <a:cubicBezTo>
                    <a:pt x="171884" y="100257"/>
                    <a:pt x="236718" y="82466"/>
                    <a:pt x="248195" y="78641"/>
                  </a:cubicBezTo>
                  <a:cubicBezTo>
                    <a:pt x="269966" y="82995"/>
                    <a:pt x="292720" y="83907"/>
                    <a:pt x="313509" y="91703"/>
                  </a:cubicBezTo>
                  <a:cubicBezTo>
                    <a:pt x="378429" y="116048"/>
                    <a:pt x="335212" y="111197"/>
                    <a:pt x="365760" y="157018"/>
                  </a:cubicBezTo>
                  <a:cubicBezTo>
                    <a:pt x="376007" y="172389"/>
                    <a:pt x="391886" y="183143"/>
                    <a:pt x="404949" y="196206"/>
                  </a:cubicBezTo>
                  <a:cubicBezTo>
                    <a:pt x="409303" y="209269"/>
                    <a:pt x="411325" y="223358"/>
                    <a:pt x="418012" y="235395"/>
                  </a:cubicBezTo>
                  <a:cubicBezTo>
                    <a:pt x="433261" y="262843"/>
                    <a:pt x="470263" y="313772"/>
                    <a:pt x="470263" y="313772"/>
                  </a:cubicBezTo>
                  <a:cubicBezTo>
                    <a:pt x="451244" y="599056"/>
                    <a:pt x="494688" y="437579"/>
                    <a:pt x="431075" y="548903"/>
                  </a:cubicBezTo>
                  <a:cubicBezTo>
                    <a:pt x="421414" y="565810"/>
                    <a:pt x="417622" y="586370"/>
                    <a:pt x="404949" y="601155"/>
                  </a:cubicBezTo>
                  <a:cubicBezTo>
                    <a:pt x="390780" y="617685"/>
                    <a:pt x="370114" y="627280"/>
                    <a:pt x="352697" y="640343"/>
                  </a:cubicBezTo>
                  <a:cubicBezTo>
                    <a:pt x="207875" y="629204"/>
                    <a:pt x="208897" y="666339"/>
                    <a:pt x="143692" y="588092"/>
                  </a:cubicBezTo>
                  <a:cubicBezTo>
                    <a:pt x="133641" y="576031"/>
                    <a:pt x="126275" y="561966"/>
                    <a:pt x="117566" y="548903"/>
                  </a:cubicBezTo>
                  <a:cubicBezTo>
                    <a:pt x="121920" y="461817"/>
                    <a:pt x="119814" y="374167"/>
                    <a:pt x="130629" y="287646"/>
                  </a:cubicBezTo>
                  <a:cubicBezTo>
                    <a:pt x="133044" y="268324"/>
                    <a:pt x="147094" y="252302"/>
                    <a:pt x="156755" y="235395"/>
                  </a:cubicBezTo>
                  <a:cubicBezTo>
                    <a:pt x="164544" y="221764"/>
                    <a:pt x="171065" y="206544"/>
                    <a:pt x="182880" y="196206"/>
                  </a:cubicBezTo>
                  <a:cubicBezTo>
                    <a:pt x="238161" y="147835"/>
                    <a:pt x="246622" y="148833"/>
                    <a:pt x="300446" y="130892"/>
                  </a:cubicBezTo>
                  <a:cubicBezTo>
                    <a:pt x="365760" y="135246"/>
                    <a:pt x="432488" y="129755"/>
                    <a:pt x="496389" y="143955"/>
                  </a:cubicBezTo>
                  <a:cubicBezTo>
                    <a:pt x="535298" y="152601"/>
                    <a:pt x="537200" y="195640"/>
                    <a:pt x="548640" y="222332"/>
                  </a:cubicBezTo>
                  <a:cubicBezTo>
                    <a:pt x="556311" y="240230"/>
                    <a:pt x="566057" y="257166"/>
                    <a:pt x="574766" y="274583"/>
                  </a:cubicBezTo>
                  <a:cubicBezTo>
                    <a:pt x="579120" y="292000"/>
                    <a:pt x="587829" y="308882"/>
                    <a:pt x="587829" y="326835"/>
                  </a:cubicBezTo>
                  <a:cubicBezTo>
                    <a:pt x="587829" y="414029"/>
                    <a:pt x="590364" y="502304"/>
                    <a:pt x="574766" y="588092"/>
                  </a:cubicBezTo>
                  <a:cubicBezTo>
                    <a:pt x="571958" y="603539"/>
                    <a:pt x="549208" y="606429"/>
                    <a:pt x="535577" y="614218"/>
                  </a:cubicBezTo>
                  <a:cubicBezTo>
                    <a:pt x="482449" y="644576"/>
                    <a:pt x="488221" y="639119"/>
                    <a:pt x="431075" y="653406"/>
                  </a:cubicBezTo>
                  <a:cubicBezTo>
                    <a:pt x="370115" y="649052"/>
                    <a:pt x="308892" y="647484"/>
                    <a:pt x="248195" y="640343"/>
                  </a:cubicBezTo>
                  <a:cubicBezTo>
                    <a:pt x="199976" y="634670"/>
                    <a:pt x="198887" y="615728"/>
                    <a:pt x="169817" y="575029"/>
                  </a:cubicBezTo>
                  <a:cubicBezTo>
                    <a:pt x="160692" y="562254"/>
                    <a:pt x="150713" y="549883"/>
                    <a:pt x="143692" y="535841"/>
                  </a:cubicBezTo>
                  <a:cubicBezTo>
                    <a:pt x="137534" y="523525"/>
                    <a:pt x="135464" y="509545"/>
                    <a:pt x="130629" y="496652"/>
                  </a:cubicBezTo>
                  <a:cubicBezTo>
                    <a:pt x="122396" y="474697"/>
                    <a:pt x="113212" y="453109"/>
                    <a:pt x="104503" y="431338"/>
                  </a:cubicBezTo>
                  <a:cubicBezTo>
                    <a:pt x="114021" y="279045"/>
                    <a:pt x="101835" y="270858"/>
                    <a:pt x="130629" y="170081"/>
                  </a:cubicBezTo>
                  <a:cubicBezTo>
                    <a:pt x="134412" y="156841"/>
                    <a:pt x="138268" y="143548"/>
                    <a:pt x="143692" y="130892"/>
                  </a:cubicBezTo>
                  <a:cubicBezTo>
                    <a:pt x="151363" y="112994"/>
                    <a:pt x="158499" y="94487"/>
                    <a:pt x="169817" y="78641"/>
                  </a:cubicBezTo>
                  <a:cubicBezTo>
                    <a:pt x="192676" y="46638"/>
                    <a:pt x="216947" y="34158"/>
                    <a:pt x="248195" y="13326"/>
                  </a:cubicBezTo>
                  <a:cubicBezTo>
                    <a:pt x="291738" y="17680"/>
                    <a:pt x="336184" y="16549"/>
                    <a:pt x="378823" y="26389"/>
                  </a:cubicBezTo>
                  <a:cubicBezTo>
                    <a:pt x="394121" y="29919"/>
                    <a:pt x="405237" y="43390"/>
                    <a:pt x="418012" y="52515"/>
                  </a:cubicBezTo>
                  <a:cubicBezTo>
                    <a:pt x="435728" y="65169"/>
                    <a:pt x="453733" y="77535"/>
                    <a:pt x="470263" y="91703"/>
                  </a:cubicBezTo>
                  <a:cubicBezTo>
                    <a:pt x="495544" y="113372"/>
                    <a:pt x="520458" y="139843"/>
                    <a:pt x="535577" y="170081"/>
                  </a:cubicBezTo>
                  <a:cubicBezTo>
                    <a:pt x="544948" y="188823"/>
                    <a:pt x="557517" y="244777"/>
                    <a:pt x="561703" y="261521"/>
                  </a:cubicBezTo>
                  <a:cubicBezTo>
                    <a:pt x="557349" y="322481"/>
                    <a:pt x="562638" y="384910"/>
                    <a:pt x="548640" y="444401"/>
                  </a:cubicBezTo>
                  <a:cubicBezTo>
                    <a:pt x="545411" y="458123"/>
                    <a:pt x="484828" y="504419"/>
                    <a:pt x="470263" y="509715"/>
                  </a:cubicBezTo>
                  <a:cubicBezTo>
                    <a:pt x="436518" y="521986"/>
                    <a:pt x="365760" y="535841"/>
                    <a:pt x="365760" y="535841"/>
                  </a:cubicBezTo>
                  <a:cubicBezTo>
                    <a:pt x="283029" y="531487"/>
                    <a:pt x="199652" y="533972"/>
                    <a:pt x="117566" y="522778"/>
                  </a:cubicBezTo>
                  <a:cubicBezTo>
                    <a:pt x="102010" y="520657"/>
                    <a:pt x="86698" y="509965"/>
                    <a:pt x="78377" y="496652"/>
                  </a:cubicBezTo>
                  <a:cubicBezTo>
                    <a:pt x="63782" y="473299"/>
                    <a:pt x="52252" y="418275"/>
                    <a:pt x="52252" y="418275"/>
                  </a:cubicBezTo>
                  <a:cubicBezTo>
                    <a:pt x="55574" y="355163"/>
                    <a:pt x="21364" y="200969"/>
                    <a:pt x="91440" y="130892"/>
                  </a:cubicBezTo>
                  <a:cubicBezTo>
                    <a:pt x="102541" y="119790"/>
                    <a:pt x="117566" y="113475"/>
                    <a:pt x="130629" y="104766"/>
                  </a:cubicBezTo>
                  <a:cubicBezTo>
                    <a:pt x="195943" y="109120"/>
                    <a:pt x="261771" y="108572"/>
                    <a:pt x="326572" y="117829"/>
                  </a:cubicBezTo>
                  <a:cubicBezTo>
                    <a:pt x="353834" y="121724"/>
                    <a:pt x="404949" y="143955"/>
                    <a:pt x="404949" y="143955"/>
                  </a:cubicBezTo>
                  <a:cubicBezTo>
                    <a:pt x="422366" y="170081"/>
                    <a:pt x="447271" y="192544"/>
                    <a:pt x="457200" y="222332"/>
                  </a:cubicBezTo>
                  <a:lnTo>
                    <a:pt x="483326" y="300709"/>
                  </a:lnTo>
                  <a:cubicBezTo>
                    <a:pt x="478972" y="352960"/>
                    <a:pt x="477193" y="405490"/>
                    <a:pt x="470263" y="457463"/>
                  </a:cubicBezTo>
                  <a:cubicBezTo>
                    <a:pt x="468443" y="471112"/>
                    <a:pt x="465203" y="485447"/>
                    <a:pt x="457200" y="496652"/>
                  </a:cubicBezTo>
                  <a:cubicBezTo>
                    <a:pt x="442883" y="516695"/>
                    <a:pt x="422366" y="531486"/>
                    <a:pt x="404949" y="548903"/>
                  </a:cubicBezTo>
                  <a:cubicBezTo>
                    <a:pt x="178084" y="539829"/>
                    <a:pt x="135374" y="612076"/>
                    <a:pt x="39189" y="496652"/>
                  </a:cubicBezTo>
                  <a:cubicBezTo>
                    <a:pt x="29138" y="484591"/>
                    <a:pt x="20084" y="471505"/>
                    <a:pt x="13063" y="457463"/>
                  </a:cubicBezTo>
                  <a:cubicBezTo>
                    <a:pt x="6905" y="445147"/>
                    <a:pt x="4354" y="431338"/>
                    <a:pt x="0" y="418275"/>
                  </a:cubicBezTo>
                  <a:cubicBezTo>
                    <a:pt x="4354" y="322481"/>
                    <a:pt x="-3794" y="225292"/>
                    <a:pt x="13063" y="130892"/>
                  </a:cubicBezTo>
                  <a:cubicBezTo>
                    <a:pt x="18583" y="99982"/>
                    <a:pt x="39189" y="69932"/>
                    <a:pt x="65315" y="52515"/>
                  </a:cubicBezTo>
                  <a:lnTo>
                    <a:pt x="143692" y="263"/>
                  </a:lnTo>
                  <a:cubicBezTo>
                    <a:pt x="191589" y="4617"/>
                    <a:pt x="239772" y="6524"/>
                    <a:pt x="287383" y="13326"/>
                  </a:cubicBezTo>
                  <a:cubicBezTo>
                    <a:pt x="333352" y="19893"/>
                    <a:pt x="324366" y="31818"/>
                    <a:pt x="365760" y="52515"/>
                  </a:cubicBezTo>
                  <a:cubicBezTo>
                    <a:pt x="378076" y="58673"/>
                    <a:pt x="391886" y="61224"/>
                    <a:pt x="404949" y="65578"/>
                  </a:cubicBezTo>
                  <a:cubicBezTo>
                    <a:pt x="431075" y="91704"/>
                    <a:pt x="485375" y="107065"/>
                    <a:pt x="483326" y="143955"/>
                  </a:cubicBezTo>
                  <a:cubicBezTo>
                    <a:pt x="478972" y="222332"/>
                    <a:pt x="481364" y="301377"/>
                    <a:pt x="470263" y="379086"/>
                  </a:cubicBezTo>
                  <a:cubicBezTo>
                    <a:pt x="464335" y="420580"/>
                    <a:pt x="419729" y="428491"/>
                    <a:pt x="391886" y="444401"/>
                  </a:cubicBezTo>
                  <a:cubicBezTo>
                    <a:pt x="378255" y="452190"/>
                    <a:pt x="367127" y="464342"/>
                    <a:pt x="352697" y="470526"/>
                  </a:cubicBezTo>
                  <a:cubicBezTo>
                    <a:pt x="336196" y="477598"/>
                    <a:pt x="317708" y="478657"/>
                    <a:pt x="300446" y="483589"/>
                  </a:cubicBezTo>
                  <a:cubicBezTo>
                    <a:pt x="287206" y="487372"/>
                    <a:pt x="274320" y="492298"/>
                    <a:pt x="261257" y="496652"/>
                  </a:cubicBezTo>
                  <a:cubicBezTo>
                    <a:pt x="189427" y="490666"/>
                    <a:pt x="118016" y="510164"/>
                    <a:pt x="65315" y="457463"/>
                  </a:cubicBezTo>
                  <a:cubicBezTo>
                    <a:pt x="54214" y="446362"/>
                    <a:pt x="47898" y="431338"/>
                    <a:pt x="39189" y="418275"/>
                  </a:cubicBezTo>
                  <a:cubicBezTo>
                    <a:pt x="34835" y="405212"/>
                    <a:pt x="26126" y="392856"/>
                    <a:pt x="26126" y="379086"/>
                  </a:cubicBezTo>
                  <a:cubicBezTo>
                    <a:pt x="26126" y="322313"/>
                    <a:pt x="28726" y="265069"/>
                    <a:pt x="39189" y="209269"/>
                  </a:cubicBezTo>
                  <a:cubicBezTo>
                    <a:pt x="42082" y="193838"/>
                    <a:pt x="54214" y="181182"/>
                    <a:pt x="65315" y="170081"/>
                  </a:cubicBezTo>
                  <a:cubicBezTo>
                    <a:pt x="96172" y="139224"/>
                    <a:pt x="120892" y="143445"/>
                    <a:pt x="156755" y="117829"/>
                  </a:cubicBezTo>
                  <a:cubicBezTo>
                    <a:pt x="171787" y="107092"/>
                    <a:pt x="182880" y="91704"/>
                    <a:pt x="195943" y="78641"/>
                  </a:cubicBezTo>
                  <a:cubicBezTo>
                    <a:pt x="256903" y="82995"/>
                    <a:pt x="318384" y="82637"/>
                    <a:pt x="378823" y="91703"/>
                  </a:cubicBezTo>
                  <a:cubicBezTo>
                    <a:pt x="420500" y="97955"/>
                    <a:pt x="463700" y="116714"/>
                    <a:pt x="496389" y="143955"/>
                  </a:cubicBezTo>
                  <a:cubicBezTo>
                    <a:pt x="510581" y="155781"/>
                    <a:pt x="523751" y="168951"/>
                    <a:pt x="535577" y="183143"/>
                  </a:cubicBezTo>
                  <a:cubicBezTo>
                    <a:pt x="545628" y="195204"/>
                    <a:pt x="552994" y="209269"/>
                    <a:pt x="561703" y="222332"/>
                  </a:cubicBezTo>
                  <a:cubicBezTo>
                    <a:pt x="557349" y="292001"/>
                    <a:pt x="566405" y="363832"/>
                    <a:pt x="548640" y="431338"/>
                  </a:cubicBezTo>
                  <a:cubicBezTo>
                    <a:pt x="543099" y="452392"/>
                    <a:pt x="512919" y="456358"/>
                    <a:pt x="496389" y="470526"/>
                  </a:cubicBezTo>
                  <a:cubicBezTo>
                    <a:pt x="434120" y="523899"/>
                    <a:pt x="484671" y="500558"/>
                    <a:pt x="418012" y="522778"/>
                  </a:cubicBezTo>
                  <a:cubicBezTo>
                    <a:pt x="322218" y="518424"/>
                    <a:pt x="221247" y="541083"/>
                    <a:pt x="130629" y="509715"/>
                  </a:cubicBezTo>
                  <a:cubicBezTo>
                    <a:pt x="93826" y="496975"/>
                    <a:pt x="78377" y="405212"/>
                    <a:pt x="78377" y="405212"/>
                  </a:cubicBezTo>
                  <a:cubicBezTo>
                    <a:pt x="74023" y="387795"/>
                    <a:pt x="70247" y="370223"/>
                    <a:pt x="65315" y="352961"/>
                  </a:cubicBezTo>
                  <a:cubicBezTo>
                    <a:pt x="61532" y="339721"/>
                    <a:pt x="52252" y="327542"/>
                    <a:pt x="52252" y="313772"/>
                  </a:cubicBezTo>
                  <a:cubicBezTo>
                    <a:pt x="52252" y="303294"/>
                    <a:pt x="61345" y="137122"/>
                    <a:pt x="78377" y="91703"/>
                  </a:cubicBezTo>
                  <a:cubicBezTo>
                    <a:pt x="83889" y="77003"/>
                    <a:pt x="95794" y="65578"/>
                    <a:pt x="104503" y="52515"/>
                  </a:cubicBezTo>
                  <a:cubicBezTo>
                    <a:pt x="115105" y="20709"/>
                    <a:pt x="111318" y="-2766"/>
                    <a:pt x="156755" y="263"/>
                  </a:cubicBezTo>
                  <a:cubicBezTo>
                    <a:pt x="209610" y="3787"/>
                    <a:pt x="313509" y="26389"/>
                    <a:pt x="313509" y="26389"/>
                  </a:cubicBezTo>
                  <a:cubicBezTo>
                    <a:pt x="326572" y="30743"/>
                    <a:pt x="339458" y="35669"/>
                    <a:pt x="352697" y="39452"/>
                  </a:cubicBezTo>
                  <a:cubicBezTo>
                    <a:pt x="467514" y="72257"/>
                    <a:pt x="350178" y="34258"/>
                    <a:pt x="444137" y="65578"/>
                  </a:cubicBezTo>
                  <a:cubicBezTo>
                    <a:pt x="457200" y="78641"/>
                    <a:pt x="469134" y="92940"/>
                    <a:pt x="483326" y="104766"/>
                  </a:cubicBezTo>
                  <a:cubicBezTo>
                    <a:pt x="495387" y="114817"/>
                    <a:pt x="512708" y="118632"/>
                    <a:pt x="522515" y="130892"/>
                  </a:cubicBezTo>
                  <a:cubicBezTo>
                    <a:pt x="531117" y="141644"/>
                    <a:pt x="529419" y="157765"/>
                    <a:pt x="535577" y="170081"/>
                  </a:cubicBezTo>
                  <a:cubicBezTo>
                    <a:pt x="542598" y="184123"/>
                    <a:pt x="552994" y="196206"/>
                    <a:pt x="561703" y="209269"/>
                  </a:cubicBezTo>
                  <a:cubicBezTo>
                    <a:pt x="570412" y="235395"/>
                    <a:pt x="590569" y="260244"/>
                    <a:pt x="587829" y="287646"/>
                  </a:cubicBezTo>
                  <a:cubicBezTo>
                    <a:pt x="583475" y="331189"/>
                    <a:pt x="584606" y="375635"/>
                    <a:pt x="574766" y="418275"/>
                  </a:cubicBezTo>
                  <a:cubicBezTo>
                    <a:pt x="570701" y="435889"/>
                    <a:pt x="521723" y="489834"/>
                    <a:pt x="509452" y="496652"/>
                  </a:cubicBezTo>
                  <a:cubicBezTo>
                    <a:pt x="485379" y="510026"/>
                    <a:pt x="453989" y="507503"/>
                    <a:pt x="431075" y="522778"/>
                  </a:cubicBezTo>
                  <a:cubicBezTo>
                    <a:pt x="418012" y="531486"/>
                    <a:pt x="406923" y="544392"/>
                    <a:pt x="391886" y="548903"/>
                  </a:cubicBezTo>
                  <a:cubicBezTo>
                    <a:pt x="362395" y="557750"/>
                    <a:pt x="330926" y="557612"/>
                    <a:pt x="300446" y="561966"/>
                  </a:cubicBezTo>
                  <a:cubicBezTo>
                    <a:pt x="216055" y="552589"/>
                    <a:pt x="186616" y="574101"/>
                    <a:pt x="143692" y="509715"/>
                  </a:cubicBezTo>
                  <a:cubicBezTo>
                    <a:pt x="136054" y="498258"/>
                    <a:pt x="134983" y="483589"/>
                    <a:pt x="130629" y="470526"/>
                  </a:cubicBezTo>
                  <a:cubicBezTo>
                    <a:pt x="134983" y="387795"/>
                    <a:pt x="132499" y="304418"/>
                    <a:pt x="143692" y="222332"/>
                  </a:cubicBezTo>
                  <a:cubicBezTo>
                    <a:pt x="145813" y="206776"/>
                    <a:pt x="156504" y="191464"/>
                    <a:pt x="169817" y="183143"/>
                  </a:cubicBezTo>
                  <a:cubicBezTo>
                    <a:pt x="212318" y="156580"/>
                    <a:pt x="293701" y="150517"/>
                    <a:pt x="339635" y="143955"/>
                  </a:cubicBezTo>
                  <a:cubicBezTo>
                    <a:pt x="391886" y="148309"/>
                    <a:pt x="444975" y="146735"/>
                    <a:pt x="496389" y="157018"/>
                  </a:cubicBezTo>
                  <a:cubicBezTo>
                    <a:pt x="539414" y="165623"/>
                    <a:pt x="543895" y="204231"/>
                    <a:pt x="561703" y="235395"/>
                  </a:cubicBezTo>
                  <a:cubicBezTo>
                    <a:pt x="569492" y="249026"/>
                    <a:pt x="579120" y="261520"/>
                    <a:pt x="587829" y="274583"/>
                  </a:cubicBezTo>
                  <a:lnTo>
                    <a:pt x="613955" y="352961"/>
                  </a:lnTo>
                  <a:lnTo>
                    <a:pt x="627017" y="392149"/>
                  </a:lnTo>
                  <a:cubicBezTo>
                    <a:pt x="622663" y="431338"/>
                    <a:pt x="623518" y="471462"/>
                    <a:pt x="613955" y="509715"/>
                  </a:cubicBezTo>
                  <a:cubicBezTo>
                    <a:pt x="610147" y="524946"/>
                    <a:pt x="599644" y="538565"/>
                    <a:pt x="587829" y="548903"/>
                  </a:cubicBezTo>
                  <a:cubicBezTo>
                    <a:pt x="553437" y="578996"/>
                    <a:pt x="514927" y="604293"/>
                    <a:pt x="470263" y="614218"/>
                  </a:cubicBezTo>
                  <a:cubicBezTo>
                    <a:pt x="444408" y="619964"/>
                    <a:pt x="418012" y="622927"/>
                    <a:pt x="391886" y="627281"/>
                  </a:cubicBezTo>
                  <a:cubicBezTo>
                    <a:pt x="235959" y="618109"/>
                    <a:pt x="193625" y="674897"/>
                    <a:pt x="143692" y="575029"/>
                  </a:cubicBezTo>
                  <a:cubicBezTo>
                    <a:pt x="137534" y="562713"/>
                    <a:pt x="134983" y="548904"/>
                    <a:pt x="130629" y="535841"/>
                  </a:cubicBezTo>
                  <a:cubicBezTo>
                    <a:pt x="134983" y="457464"/>
                    <a:pt x="136585" y="378885"/>
                    <a:pt x="143692" y="300709"/>
                  </a:cubicBezTo>
                  <a:cubicBezTo>
                    <a:pt x="149134" y="240852"/>
                    <a:pt x="173445" y="223422"/>
                    <a:pt x="209006" y="170081"/>
                  </a:cubicBezTo>
                  <a:cubicBezTo>
                    <a:pt x="217715" y="157018"/>
                    <a:pt x="222069" y="139601"/>
                    <a:pt x="235132" y="130892"/>
                  </a:cubicBezTo>
                  <a:cubicBezTo>
                    <a:pt x="324966" y="71003"/>
                    <a:pt x="283721" y="88570"/>
                    <a:pt x="352697" y="65578"/>
                  </a:cubicBezTo>
                  <a:cubicBezTo>
                    <a:pt x="391886" y="69932"/>
                    <a:pt x="432857" y="66172"/>
                    <a:pt x="470263" y="78641"/>
                  </a:cubicBezTo>
                  <a:cubicBezTo>
                    <a:pt x="500051" y="88570"/>
                    <a:pt x="548640" y="130892"/>
                    <a:pt x="548640" y="130892"/>
                  </a:cubicBezTo>
                  <a:cubicBezTo>
                    <a:pt x="578058" y="219145"/>
                    <a:pt x="537259" y="123484"/>
                    <a:pt x="600892" y="196206"/>
                  </a:cubicBezTo>
                  <a:cubicBezTo>
                    <a:pt x="621569" y="219836"/>
                    <a:pt x="653143" y="274583"/>
                    <a:pt x="653143" y="274583"/>
                  </a:cubicBezTo>
                  <a:cubicBezTo>
                    <a:pt x="648789" y="326835"/>
                    <a:pt x="647010" y="379365"/>
                    <a:pt x="640080" y="431338"/>
                  </a:cubicBezTo>
                  <a:cubicBezTo>
                    <a:pt x="636340" y="459390"/>
                    <a:pt x="618364" y="488748"/>
                    <a:pt x="600892" y="509715"/>
                  </a:cubicBezTo>
                  <a:cubicBezTo>
                    <a:pt x="574884" y="540925"/>
                    <a:pt x="516933" y="589953"/>
                    <a:pt x="483326" y="601155"/>
                  </a:cubicBezTo>
                  <a:lnTo>
                    <a:pt x="444137" y="614218"/>
                  </a:lnTo>
                  <a:cubicBezTo>
                    <a:pt x="383177" y="609864"/>
                    <a:pt x="321442" y="611776"/>
                    <a:pt x="261257" y="601155"/>
                  </a:cubicBezTo>
                  <a:cubicBezTo>
                    <a:pt x="245796" y="598427"/>
                    <a:pt x="236111" y="582050"/>
                    <a:pt x="222069" y="575029"/>
                  </a:cubicBezTo>
                  <a:cubicBezTo>
                    <a:pt x="113897" y="520942"/>
                    <a:pt x="256007" y="610717"/>
                    <a:pt x="143692" y="535841"/>
                  </a:cubicBezTo>
                  <a:lnTo>
                    <a:pt x="91440" y="457463"/>
                  </a:lnTo>
                  <a:lnTo>
                    <a:pt x="65315" y="418275"/>
                  </a:lnTo>
                  <a:cubicBezTo>
                    <a:pt x="69669" y="344252"/>
                    <a:pt x="63101" y="268766"/>
                    <a:pt x="78377" y="196206"/>
                  </a:cubicBezTo>
                  <a:cubicBezTo>
                    <a:pt x="81611" y="180843"/>
                    <a:pt x="105505" y="180132"/>
                    <a:pt x="117566" y="170081"/>
                  </a:cubicBezTo>
                  <a:cubicBezTo>
                    <a:pt x="145288" y="146980"/>
                    <a:pt x="160563" y="118034"/>
                    <a:pt x="195943" y="104766"/>
                  </a:cubicBezTo>
                  <a:cubicBezTo>
                    <a:pt x="216732" y="96970"/>
                    <a:pt x="239486" y="96057"/>
                    <a:pt x="261257" y="91703"/>
                  </a:cubicBezTo>
                  <a:cubicBezTo>
                    <a:pt x="339634" y="96057"/>
                    <a:pt x="421586" y="80965"/>
                    <a:pt x="496389" y="104766"/>
                  </a:cubicBezTo>
                  <a:cubicBezTo>
                    <a:pt x="526310" y="114286"/>
                    <a:pt x="538711" y="153355"/>
                    <a:pt x="548640" y="183143"/>
                  </a:cubicBezTo>
                  <a:cubicBezTo>
                    <a:pt x="580274" y="278044"/>
                    <a:pt x="574766" y="233982"/>
                    <a:pt x="574766" y="313772"/>
                  </a:cubicBezTo>
                </a:path>
              </a:pathLst>
            </a:custGeom>
            <a:noFill/>
            <a:ln>
              <a:solidFill>
                <a:srgbClr val="9BC85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effectLst>
                  <a:glow rad="215900">
                    <a:srgbClr val="5D910B">
                      <a:alpha val="45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 rot="271379">
              <a:off x="5533903" y="3885983"/>
              <a:ext cx="425558" cy="425558"/>
            </a:xfrm>
            <a:prstGeom prst="rect">
              <a:avLst/>
            </a:prstGeom>
            <a:noFill/>
            <a:ln>
              <a:solidFill>
                <a:srgbClr val="9BC851"/>
              </a:solidFill>
            </a:ln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chemeClr val="bg1"/>
                  </a:solidFill>
                  <a:effectLst>
                    <a:glow rad="241300">
                      <a:srgbClr val="B46B00">
                        <a:alpha val="40000"/>
                      </a:srgbClr>
                    </a:glow>
                  </a:effectLst>
                  <a:latin typeface="方正正大黑简体" panose="02000000000000000000" pitchFamily="2" charset="-122"/>
                  <a:ea typeface="方正正大黑简体" panose="02000000000000000000" pitchFamily="2" charset="-122"/>
                </a:defRPr>
              </a:lvl1pPr>
            </a:lstStyle>
            <a:p>
              <a:r>
                <a:rPr lang="zh-CN" altLang="en-US" sz="3600" b="1" dirty="0">
                  <a:effectLst>
                    <a:glow rad="215900">
                      <a:srgbClr val="5D910B">
                        <a:alpha val="45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录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53087" y="2404724"/>
            <a:ext cx="4411544" cy="1220343"/>
            <a:chOff x="1351011" y="1463769"/>
            <a:chExt cx="6630034" cy="1834033"/>
          </a:xfrm>
        </p:grpSpPr>
        <p:sp>
          <p:nvSpPr>
            <p:cNvPr id="18" name="Oval 65"/>
            <p:cNvSpPr>
              <a:spLocks noChangeArrowheads="1"/>
            </p:cNvSpPr>
            <p:nvPr/>
          </p:nvSpPr>
          <p:spPr bwMode="auto">
            <a:xfrm rot="10800000" flipV="1">
              <a:off x="3033109" y="3080802"/>
              <a:ext cx="4816271" cy="217000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75000"/>
                    <a:lumOff val="25000"/>
                    <a:alpha val="83000"/>
                  </a:sysClr>
                </a:gs>
                <a:gs pos="76000">
                  <a:srgbClr val="EEECE1">
                    <a:alpha val="0"/>
                  </a:srgbClr>
                </a:gs>
              </a:gsLst>
              <a:lin ang="27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平行四边形 26"/>
            <p:cNvSpPr/>
            <p:nvPr/>
          </p:nvSpPr>
          <p:spPr>
            <a:xfrm>
              <a:off x="2056653" y="1490584"/>
              <a:ext cx="1294510" cy="1663286"/>
            </a:xfrm>
            <a:custGeom>
              <a:avLst/>
              <a:gdLst>
                <a:gd name="connsiteX0" fmla="*/ 0 w 1175241"/>
                <a:gd name="connsiteY0" fmla="*/ 1519877 h 1519877"/>
                <a:gd name="connsiteX1" fmla="*/ 268613 w 1175241"/>
                <a:gd name="connsiteY1" fmla="*/ 0 h 1519877"/>
                <a:gd name="connsiteX2" fmla="*/ 1175241 w 1175241"/>
                <a:gd name="connsiteY2" fmla="*/ 0 h 1519877"/>
                <a:gd name="connsiteX3" fmla="*/ 906628 w 1175241"/>
                <a:gd name="connsiteY3" fmla="*/ 1519877 h 1519877"/>
                <a:gd name="connsiteX4" fmla="*/ 0 w 1175241"/>
                <a:gd name="connsiteY4" fmla="*/ 1519877 h 1519877"/>
                <a:gd name="connsiteX0-1" fmla="*/ 0 w 1294510"/>
                <a:gd name="connsiteY0-2" fmla="*/ 1734562 h 1734562"/>
                <a:gd name="connsiteX1-3" fmla="*/ 268613 w 1294510"/>
                <a:gd name="connsiteY1-4" fmla="*/ 214685 h 1734562"/>
                <a:gd name="connsiteX2-5" fmla="*/ 1294510 w 1294510"/>
                <a:gd name="connsiteY2-6" fmla="*/ 0 h 1734562"/>
                <a:gd name="connsiteX3-7" fmla="*/ 906628 w 1294510"/>
                <a:gd name="connsiteY3-8" fmla="*/ 1734562 h 1734562"/>
                <a:gd name="connsiteX4-9" fmla="*/ 0 w 1294510"/>
                <a:gd name="connsiteY4-10" fmla="*/ 1734562 h 17345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94510" h="1734562">
                  <a:moveTo>
                    <a:pt x="0" y="1734562"/>
                  </a:moveTo>
                  <a:lnTo>
                    <a:pt x="268613" y="214685"/>
                  </a:lnTo>
                  <a:lnTo>
                    <a:pt x="1294510" y="0"/>
                  </a:lnTo>
                  <a:lnTo>
                    <a:pt x="906628" y="1734562"/>
                  </a:lnTo>
                  <a:lnTo>
                    <a:pt x="0" y="1734562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>
              <a:off x="1659286" y="2091779"/>
              <a:ext cx="173490" cy="166978"/>
            </a:xfrm>
            <a:prstGeom prst="triangl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流程图: 手动操作 24"/>
            <p:cNvSpPr/>
            <p:nvPr/>
          </p:nvSpPr>
          <p:spPr>
            <a:xfrm>
              <a:off x="1351011" y="1995492"/>
              <a:ext cx="6630034" cy="121217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-1" fmla="*/ 0 w 10805"/>
                <a:gd name="connsiteY0-2" fmla="*/ 3091 h 13091"/>
                <a:gd name="connsiteX1-3" fmla="*/ 10805 w 10805"/>
                <a:gd name="connsiteY1-4" fmla="*/ 0 h 13091"/>
                <a:gd name="connsiteX2-5" fmla="*/ 8000 w 10805"/>
                <a:gd name="connsiteY2-6" fmla="*/ 13091 h 13091"/>
                <a:gd name="connsiteX3-7" fmla="*/ 2000 w 10805"/>
                <a:gd name="connsiteY3-8" fmla="*/ 13091 h 13091"/>
                <a:gd name="connsiteX4-9" fmla="*/ 0 w 10805"/>
                <a:gd name="connsiteY4-10" fmla="*/ 3091 h 13091"/>
                <a:gd name="connsiteX0-11" fmla="*/ 0 w 10805"/>
                <a:gd name="connsiteY0-12" fmla="*/ 3091 h 13513"/>
                <a:gd name="connsiteX1-13" fmla="*/ 10805 w 10805"/>
                <a:gd name="connsiteY1-14" fmla="*/ 0 h 13513"/>
                <a:gd name="connsiteX2-15" fmla="*/ 10655 w 10805"/>
                <a:gd name="connsiteY2-16" fmla="*/ 13513 h 13513"/>
                <a:gd name="connsiteX3-17" fmla="*/ 2000 w 10805"/>
                <a:gd name="connsiteY3-18" fmla="*/ 13091 h 13513"/>
                <a:gd name="connsiteX4-19" fmla="*/ 0 w 10805"/>
                <a:gd name="connsiteY4-20" fmla="*/ 3091 h 13513"/>
                <a:gd name="connsiteX0-21" fmla="*/ 0 w 10849"/>
                <a:gd name="connsiteY0-22" fmla="*/ 2950 h 13372"/>
                <a:gd name="connsiteX1-23" fmla="*/ 10849 w 10849"/>
                <a:gd name="connsiteY1-24" fmla="*/ 0 h 13372"/>
                <a:gd name="connsiteX2-25" fmla="*/ 10655 w 10849"/>
                <a:gd name="connsiteY2-26" fmla="*/ 13372 h 13372"/>
                <a:gd name="connsiteX3-27" fmla="*/ 2000 w 10849"/>
                <a:gd name="connsiteY3-28" fmla="*/ 12950 h 13372"/>
                <a:gd name="connsiteX4-29" fmla="*/ 0 w 10849"/>
                <a:gd name="connsiteY4-30" fmla="*/ 2950 h 13372"/>
                <a:gd name="connsiteX0-31" fmla="*/ 0 w 10849"/>
                <a:gd name="connsiteY0-32" fmla="*/ 2950 h 13372"/>
                <a:gd name="connsiteX1-33" fmla="*/ 10849 w 10849"/>
                <a:gd name="connsiteY1-34" fmla="*/ 0 h 13372"/>
                <a:gd name="connsiteX2-35" fmla="*/ 10655 w 10849"/>
                <a:gd name="connsiteY2-36" fmla="*/ 13372 h 13372"/>
                <a:gd name="connsiteX3-37" fmla="*/ 85 w 10849"/>
                <a:gd name="connsiteY3-38" fmla="*/ 9437 h 13372"/>
                <a:gd name="connsiteX4-39" fmla="*/ 0 w 10849"/>
                <a:gd name="connsiteY4-40" fmla="*/ 2950 h 13372"/>
                <a:gd name="connsiteX0-41" fmla="*/ 0 w 10893"/>
                <a:gd name="connsiteY0-42" fmla="*/ 6744 h 13372"/>
                <a:gd name="connsiteX1-43" fmla="*/ 10893 w 10893"/>
                <a:gd name="connsiteY1-44" fmla="*/ 0 h 13372"/>
                <a:gd name="connsiteX2-45" fmla="*/ 10699 w 10893"/>
                <a:gd name="connsiteY2-46" fmla="*/ 13372 h 13372"/>
                <a:gd name="connsiteX3-47" fmla="*/ 129 w 10893"/>
                <a:gd name="connsiteY3-48" fmla="*/ 9437 h 13372"/>
                <a:gd name="connsiteX4-49" fmla="*/ 0 w 10893"/>
                <a:gd name="connsiteY4-50" fmla="*/ 6744 h 13372"/>
                <a:gd name="connsiteX0-51" fmla="*/ 0 w 10806"/>
                <a:gd name="connsiteY0-52" fmla="*/ 3231 h 13372"/>
                <a:gd name="connsiteX1-53" fmla="*/ 10806 w 10806"/>
                <a:gd name="connsiteY1-54" fmla="*/ 0 h 13372"/>
                <a:gd name="connsiteX2-55" fmla="*/ 10612 w 10806"/>
                <a:gd name="connsiteY2-56" fmla="*/ 13372 h 13372"/>
                <a:gd name="connsiteX3-57" fmla="*/ 42 w 10806"/>
                <a:gd name="connsiteY3-58" fmla="*/ 9437 h 13372"/>
                <a:gd name="connsiteX4-59" fmla="*/ 0 w 10806"/>
                <a:gd name="connsiteY4-60" fmla="*/ 3231 h 13372"/>
                <a:gd name="connsiteX0-61" fmla="*/ 0 w 10784"/>
                <a:gd name="connsiteY0-62" fmla="*/ 3512 h 13653"/>
                <a:gd name="connsiteX1-63" fmla="*/ 10784 w 10784"/>
                <a:gd name="connsiteY1-64" fmla="*/ 0 h 13653"/>
                <a:gd name="connsiteX2-65" fmla="*/ 10612 w 10784"/>
                <a:gd name="connsiteY2-66" fmla="*/ 13653 h 13653"/>
                <a:gd name="connsiteX3-67" fmla="*/ 42 w 10784"/>
                <a:gd name="connsiteY3-68" fmla="*/ 9718 h 13653"/>
                <a:gd name="connsiteX4-69" fmla="*/ 0 w 10784"/>
                <a:gd name="connsiteY4-70" fmla="*/ 3512 h 13653"/>
                <a:gd name="connsiteX0-71" fmla="*/ 0 w 11123"/>
                <a:gd name="connsiteY0-72" fmla="*/ 3512 h 13262"/>
                <a:gd name="connsiteX1-73" fmla="*/ 10784 w 11123"/>
                <a:gd name="connsiteY1-74" fmla="*/ 0 h 13262"/>
                <a:gd name="connsiteX2-75" fmla="*/ 11117 w 11123"/>
                <a:gd name="connsiteY2-76" fmla="*/ 13262 h 13262"/>
                <a:gd name="connsiteX3-77" fmla="*/ 42 w 11123"/>
                <a:gd name="connsiteY3-78" fmla="*/ 9718 h 13262"/>
                <a:gd name="connsiteX4-79" fmla="*/ 0 w 11123"/>
                <a:gd name="connsiteY4-80" fmla="*/ 3512 h 13262"/>
                <a:gd name="connsiteX0-81" fmla="*/ 0 w 11411"/>
                <a:gd name="connsiteY0-82" fmla="*/ 2860 h 12610"/>
                <a:gd name="connsiteX1-83" fmla="*/ 11411 w 11411"/>
                <a:gd name="connsiteY1-84" fmla="*/ 0 h 12610"/>
                <a:gd name="connsiteX2-85" fmla="*/ 11117 w 11411"/>
                <a:gd name="connsiteY2-86" fmla="*/ 12610 h 12610"/>
                <a:gd name="connsiteX3-87" fmla="*/ 42 w 11411"/>
                <a:gd name="connsiteY3-88" fmla="*/ 9066 h 12610"/>
                <a:gd name="connsiteX4-89" fmla="*/ 0 w 11411"/>
                <a:gd name="connsiteY4-90" fmla="*/ 2860 h 12610"/>
                <a:gd name="connsiteX0-91" fmla="*/ 0 w 11411"/>
                <a:gd name="connsiteY0-92" fmla="*/ 2860 h 12480"/>
                <a:gd name="connsiteX1-93" fmla="*/ 11411 w 11411"/>
                <a:gd name="connsiteY1-94" fmla="*/ 0 h 12480"/>
                <a:gd name="connsiteX2-95" fmla="*/ 11198 w 11411"/>
                <a:gd name="connsiteY2-96" fmla="*/ 12480 h 12480"/>
                <a:gd name="connsiteX3-97" fmla="*/ 42 w 11411"/>
                <a:gd name="connsiteY3-98" fmla="*/ 9066 h 12480"/>
                <a:gd name="connsiteX4-99" fmla="*/ 0 w 11411"/>
                <a:gd name="connsiteY4-100" fmla="*/ 2860 h 124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411" h="12480">
                  <a:moveTo>
                    <a:pt x="0" y="2860"/>
                  </a:moveTo>
                  <a:lnTo>
                    <a:pt x="11411" y="0"/>
                  </a:lnTo>
                  <a:cubicBezTo>
                    <a:pt x="11346" y="4457"/>
                    <a:pt x="11263" y="8023"/>
                    <a:pt x="11198" y="12480"/>
                  </a:cubicBezTo>
                  <a:lnTo>
                    <a:pt x="42" y="9066"/>
                  </a:lnTo>
                  <a:cubicBezTo>
                    <a:pt x="14" y="6904"/>
                    <a:pt x="28" y="5022"/>
                    <a:pt x="0" y="2860"/>
                  </a:cubicBezTo>
                  <a:close/>
                </a:path>
              </a:pathLst>
            </a:custGeom>
            <a:solidFill>
              <a:srgbClr val="DFD8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平行四边形 25"/>
            <p:cNvSpPr/>
            <p:nvPr/>
          </p:nvSpPr>
          <p:spPr>
            <a:xfrm flipH="1">
              <a:off x="1738601" y="1926914"/>
              <a:ext cx="1215195" cy="1226956"/>
            </a:xfrm>
            <a:custGeom>
              <a:avLst/>
              <a:gdLst>
                <a:gd name="connsiteX0" fmla="*/ 0 w 1262903"/>
                <a:gd name="connsiteY0" fmla="*/ 1226956 h 1226956"/>
                <a:gd name="connsiteX1" fmla="*/ 361547 w 1262903"/>
                <a:gd name="connsiteY1" fmla="*/ 0 h 1226956"/>
                <a:gd name="connsiteX2" fmla="*/ 1262903 w 1262903"/>
                <a:gd name="connsiteY2" fmla="*/ 0 h 1226956"/>
                <a:gd name="connsiteX3" fmla="*/ 901356 w 1262903"/>
                <a:gd name="connsiteY3" fmla="*/ 1226956 h 1226956"/>
                <a:gd name="connsiteX4" fmla="*/ 0 w 1262903"/>
                <a:gd name="connsiteY4" fmla="*/ 1226956 h 1226956"/>
                <a:gd name="connsiteX0-1" fmla="*/ 0 w 1215195"/>
                <a:gd name="connsiteY0-2" fmla="*/ 1226956 h 1226956"/>
                <a:gd name="connsiteX1-3" fmla="*/ 361547 w 1215195"/>
                <a:gd name="connsiteY1-4" fmla="*/ 0 h 1226956"/>
                <a:gd name="connsiteX2-5" fmla="*/ 1215195 w 1215195"/>
                <a:gd name="connsiteY2-6" fmla="*/ 166977 h 1226956"/>
                <a:gd name="connsiteX3-7" fmla="*/ 901356 w 1215195"/>
                <a:gd name="connsiteY3-8" fmla="*/ 1226956 h 1226956"/>
                <a:gd name="connsiteX4-9" fmla="*/ 0 w 1215195"/>
                <a:gd name="connsiteY4-10" fmla="*/ 1226956 h 1226956"/>
                <a:gd name="connsiteX0-11" fmla="*/ 0 w 1215195"/>
                <a:gd name="connsiteY0-12" fmla="*/ 1226956 h 1226956"/>
                <a:gd name="connsiteX1-13" fmla="*/ 361547 w 1215195"/>
                <a:gd name="connsiteY1-14" fmla="*/ 0 h 1226956"/>
                <a:gd name="connsiteX2-15" fmla="*/ 1215195 w 1215195"/>
                <a:gd name="connsiteY2-16" fmla="*/ 159026 h 1226956"/>
                <a:gd name="connsiteX3-17" fmla="*/ 901356 w 1215195"/>
                <a:gd name="connsiteY3-18" fmla="*/ 1226956 h 1226956"/>
                <a:gd name="connsiteX4-19" fmla="*/ 0 w 1215195"/>
                <a:gd name="connsiteY4-20" fmla="*/ 1226956 h 12269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5195" h="1226956">
                  <a:moveTo>
                    <a:pt x="0" y="1226956"/>
                  </a:moveTo>
                  <a:lnTo>
                    <a:pt x="361547" y="0"/>
                  </a:lnTo>
                  <a:lnTo>
                    <a:pt x="1215195" y="159026"/>
                  </a:lnTo>
                  <a:lnTo>
                    <a:pt x="901356" y="1226956"/>
                  </a:lnTo>
                  <a:lnTo>
                    <a:pt x="0" y="1226956"/>
                  </a:lnTo>
                  <a:close/>
                </a:path>
              </a:pathLst>
            </a:custGeom>
            <a:gradFill>
              <a:gsLst>
                <a:gs pos="0">
                  <a:srgbClr val="D9F256"/>
                </a:gs>
                <a:gs pos="23000">
                  <a:srgbClr val="CEE94C"/>
                </a:gs>
                <a:gs pos="69000">
                  <a:srgbClr val="99C71C"/>
                </a:gs>
                <a:gs pos="97000">
                  <a:srgbClr val="99C71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直角三角形 28"/>
            <p:cNvSpPr/>
            <p:nvPr/>
          </p:nvSpPr>
          <p:spPr>
            <a:xfrm rot="4170354" flipV="1">
              <a:off x="2445116" y="1515341"/>
              <a:ext cx="1202732" cy="1099588"/>
            </a:xfrm>
            <a:custGeom>
              <a:avLst/>
              <a:gdLst>
                <a:gd name="connsiteX0" fmla="*/ 0 w 1041396"/>
                <a:gd name="connsiteY0" fmla="*/ 747423 h 747423"/>
                <a:gd name="connsiteX1" fmla="*/ 0 w 1041396"/>
                <a:gd name="connsiteY1" fmla="*/ 0 h 747423"/>
                <a:gd name="connsiteX2" fmla="*/ 1041396 w 1041396"/>
                <a:gd name="connsiteY2" fmla="*/ 747423 h 747423"/>
                <a:gd name="connsiteX3" fmla="*/ 0 w 1041396"/>
                <a:gd name="connsiteY3" fmla="*/ 747423 h 747423"/>
                <a:gd name="connsiteX0-1" fmla="*/ 149986 w 1191382"/>
                <a:gd name="connsiteY0-2" fmla="*/ 1035150 h 1035150"/>
                <a:gd name="connsiteX1-3" fmla="*/ 0 w 1191382"/>
                <a:gd name="connsiteY1-4" fmla="*/ 0 h 1035150"/>
                <a:gd name="connsiteX2-5" fmla="*/ 1191382 w 1191382"/>
                <a:gd name="connsiteY2-6" fmla="*/ 1035150 h 1035150"/>
                <a:gd name="connsiteX3-7" fmla="*/ 149986 w 1191382"/>
                <a:gd name="connsiteY3-8" fmla="*/ 1035150 h 1035150"/>
                <a:gd name="connsiteX0-9" fmla="*/ 145810 w 1187206"/>
                <a:gd name="connsiteY0-10" fmla="*/ 1023978 h 1023978"/>
                <a:gd name="connsiteX1-11" fmla="*/ 0 w 1187206"/>
                <a:gd name="connsiteY1-12" fmla="*/ 0 h 1023978"/>
                <a:gd name="connsiteX2-13" fmla="*/ 1187206 w 1187206"/>
                <a:gd name="connsiteY2-14" fmla="*/ 1023978 h 1023978"/>
                <a:gd name="connsiteX3-15" fmla="*/ 145810 w 1187206"/>
                <a:gd name="connsiteY3-16" fmla="*/ 1023978 h 1023978"/>
                <a:gd name="connsiteX0-17" fmla="*/ 150926 w 1192322"/>
                <a:gd name="connsiteY0-18" fmla="*/ 1026310 h 1026310"/>
                <a:gd name="connsiteX1-19" fmla="*/ 0 w 1192322"/>
                <a:gd name="connsiteY1-20" fmla="*/ 0 h 1026310"/>
                <a:gd name="connsiteX2-21" fmla="*/ 1192322 w 1192322"/>
                <a:gd name="connsiteY2-22" fmla="*/ 1026310 h 1026310"/>
                <a:gd name="connsiteX3-23" fmla="*/ 150926 w 1192322"/>
                <a:gd name="connsiteY3-24" fmla="*/ 1026310 h 1026310"/>
                <a:gd name="connsiteX0-25" fmla="*/ 150926 w 1196913"/>
                <a:gd name="connsiteY0-26" fmla="*/ 1026310 h 1084015"/>
                <a:gd name="connsiteX1-27" fmla="*/ 0 w 1196913"/>
                <a:gd name="connsiteY1-28" fmla="*/ 0 h 1084015"/>
                <a:gd name="connsiteX2-29" fmla="*/ 1196913 w 1196913"/>
                <a:gd name="connsiteY2-30" fmla="*/ 1084015 h 1084015"/>
                <a:gd name="connsiteX3-31" fmla="*/ 150926 w 1196913"/>
                <a:gd name="connsiteY3-32" fmla="*/ 1026310 h 1084015"/>
                <a:gd name="connsiteX0-33" fmla="*/ 149942 w 1195929"/>
                <a:gd name="connsiteY0-34" fmla="*/ 1035552 h 1093257"/>
                <a:gd name="connsiteX1-35" fmla="*/ 0 w 1195929"/>
                <a:gd name="connsiteY1-36" fmla="*/ 0 h 1093257"/>
                <a:gd name="connsiteX2-37" fmla="*/ 1195929 w 1195929"/>
                <a:gd name="connsiteY2-38" fmla="*/ 1093257 h 1093257"/>
                <a:gd name="connsiteX3-39" fmla="*/ 149942 w 1195929"/>
                <a:gd name="connsiteY3-40" fmla="*/ 1035552 h 1093257"/>
                <a:gd name="connsiteX0-41" fmla="*/ 156745 w 1202732"/>
                <a:gd name="connsiteY0-42" fmla="*/ 1041883 h 1099588"/>
                <a:gd name="connsiteX1-43" fmla="*/ 0 w 1202732"/>
                <a:gd name="connsiteY1-44" fmla="*/ 0 h 1099588"/>
                <a:gd name="connsiteX2-45" fmla="*/ 1202732 w 1202732"/>
                <a:gd name="connsiteY2-46" fmla="*/ 1099588 h 1099588"/>
                <a:gd name="connsiteX3-47" fmla="*/ 156745 w 1202732"/>
                <a:gd name="connsiteY3-48" fmla="*/ 1041883 h 109958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02732" h="1099588">
                  <a:moveTo>
                    <a:pt x="156745" y="1041883"/>
                  </a:moveTo>
                  <a:lnTo>
                    <a:pt x="0" y="0"/>
                  </a:lnTo>
                  <a:lnTo>
                    <a:pt x="1202732" y="1099588"/>
                  </a:lnTo>
                  <a:lnTo>
                    <a:pt x="156745" y="1041883"/>
                  </a:lnTo>
                  <a:close/>
                </a:path>
              </a:pathLst>
            </a:custGeom>
            <a:gradFill>
              <a:gsLst>
                <a:gs pos="0">
                  <a:srgbClr val="D9F256"/>
                </a:gs>
                <a:gs pos="23000">
                  <a:srgbClr val="CEE94C"/>
                </a:gs>
                <a:gs pos="69000">
                  <a:srgbClr val="99C71C"/>
                </a:gs>
                <a:gs pos="97000">
                  <a:srgbClr val="99C71C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 flipH="1">
            <a:off x="6742859" y="2960713"/>
            <a:ext cx="844664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7991720" y="2948401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456772" y="4134092"/>
            <a:ext cx="4411544" cy="1220343"/>
            <a:chOff x="1351011" y="1463769"/>
            <a:chExt cx="6630034" cy="1834033"/>
          </a:xfrm>
        </p:grpSpPr>
        <p:sp>
          <p:nvSpPr>
            <p:cNvPr id="27" name="Oval 65"/>
            <p:cNvSpPr>
              <a:spLocks noChangeArrowheads="1"/>
            </p:cNvSpPr>
            <p:nvPr/>
          </p:nvSpPr>
          <p:spPr bwMode="auto">
            <a:xfrm rot="10800000" flipV="1">
              <a:off x="3033109" y="3080802"/>
              <a:ext cx="4816271" cy="217000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75000"/>
                    <a:lumOff val="25000"/>
                    <a:alpha val="83000"/>
                  </a:sysClr>
                </a:gs>
                <a:gs pos="76000">
                  <a:srgbClr val="EEECE1">
                    <a:alpha val="0"/>
                  </a:srgbClr>
                </a:gs>
              </a:gsLst>
              <a:lin ang="27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" name="平行四边形 26"/>
            <p:cNvSpPr/>
            <p:nvPr/>
          </p:nvSpPr>
          <p:spPr>
            <a:xfrm>
              <a:off x="2056653" y="1490584"/>
              <a:ext cx="1294510" cy="1663286"/>
            </a:xfrm>
            <a:custGeom>
              <a:avLst/>
              <a:gdLst>
                <a:gd name="connsiteX0" fmla="*/ 0 w 1175241"/>
                <a:gd name="connsiteY0" fmla="*/ 1519877 h 1519877"/>
                <a:gd name="connsiteX1" fmla="*/ 268613 w 1175241"/>
                <a:gd name="connsiteY1" fmla="*/ 0 h 1519877"/>
                <a:gd name="connsiteX2" fmla="*/ 1175241 w 1175241"/>
                <a:gd name="connsiteY2" fmla="*/ 0 h 1519877"/>
                <a:gd name="connsiteX3" fmla="*/ 906628 w 1175241"/>
                <a:gd name="connsiteY3" fmla="*/ 1519877 h 1519877"/>
                <a:gd name="connsiteX4" fmla="*/ 0 w 1175241"/>
                <a:gd name="connsiteY4" fmla="*/ 1519877 h 1519877"/>
                <a:gd name="connsiteX0-1" fmla="*/ 0 w 1294510"/>
                <a:gd name="connsiteY0-2" fmla="*/ 1734562 h 1734562"/>
                <a:gd name="connsiteX1-3" fmla="*/ 268613 w 1294510"/>
                <a:gd name="connsiteY1-4" fmla="*/ 214685 h 1734562"/>
                <a:gd name="connsiteX2-5" fmla="*/ 1294510 w 1294510"/>
                <a:gd name="connsiteY2-6" fmla="*/ 0 h 1734562"/>
                <a:gd name="connsiteX3-7" fmla="*/ 906628 w 1294510"/>
                <a:gd name="connsiteY3-8" fmla="*/ 1734562 h 1734562"/>
                <a:gd name="connsiteX4-9" fmla="*/ 0 w 1294510"/>
                <a:gd name="connsiteY4-10" fmla="*/ 1734562 h 17345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94510" h="1734562">
                  <a:moveTo>
                    <a:pt x="0" y="1734562"/>
                  </a:moveTo>
                  <a:lnTo>
                    <a:pt x="268613" y="214685"/>
                  </a:lnTo>
                  <a:lnTo>
                    <a:pt x="1294510" y="0"/>
                  </a:lnTo>
                  <a:lnTo>
                    <a:pt x="906628" y="1734562"/>
                  </a:lnTo>
                  <a:lnTo>
                    <a:pt x="0" y="1734562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>
              <a:off x="1659286" y="2091779"/>
              <a:ext cx="173490" cy="166978"/>
            </a:xfrm>
            <a:prstGeom prst="triangl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流程图: 手动操作 24"/>
            <p:cNvSpPr/>
            <p:nvPr/>
          </p:nvSpPr>
          <p:spPr>
            <a:xfrm>
              <a:off x="1351011" y="1995492"/>
              <a:ext cx="6630034" cy="121217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-1" fmla="*/ 0 w 10805"/>
                <a:gd name="connsiteY0-2" fmla="*/ 3091 h 13091"/>
                <a:gd name="connsiteX1-3" fmla="*/ 10805 w 10805"/>
                <a:gd name="connsiteY1-4" fmla="*/ 0 h 13091"/>
                <a:gd name="connsiteX2-5" fmla="*/ 8000 w 10805"/>
                <a:gd name="connsiteY2-6" fmla="*/ 13091 h 13091"/>
                <a:gd name="connsiteX3-7" fmla="*/ 2000 w 10805"/>
                <a:gd name="connsiteY3-8" fmla="*/ 13091 h 13091"/>
                <a:gd name="connsiteX4-9" fmla="*/ 0 w 10805"/>
                <a:gd name="connsiteY4-10" fmla="*/ 3091 h 13091"/>
                <a:gd name="connsiteX0-11" fmla="*/ 0 w 10805"/>
                <a:gd name="connsiteY0-12" fmla="*/ 3091 h 13513"/>
                <a:gd name="connsiteX1-13" fmla="*/ 10805 w 10805"/>
                <a:gd name="connsiteY1-14" fmla="*/ 0 h 13513"/>
                <a:gd name="connsiteX2-15" fmla="*/ 10655 w 10805"/>
                <a:gd name="connsiteY2-16" fmla="*/ 13513 h 13513"/>
                <a:gd name="connsiteX3-17" fmla="*/ 2000 w 10805"/>
                <a:gd name="connsiteY3-18" fmla="*/ 13091 h 13513"/>
                <a:gd name="connsiteX4-19" fmla="*/ 0 w 10805"/>
                <a:gd name="connsiteY4-20" fmla="*/ 3091 h 13513"/>
                <a:gd name="connsiteX0-21" fmla="*/ 0 w 10849"/>
                <a:gd name="connsiteY0-22" fmla="*/ 2950 h 13372"/>
                <a:gd name="connsiteX1-23" fmla="*/ 10849 w 10849"/>
                <a:gd name="connsiteY1-24" fmla="*/ 0 h 13372"/>
                <a:gd name="connsiteX2-25" fmla="*/ 10655 w 10849"/>
                <a:gd name="connsiteY2-26" fmla="*/ 13372 h 13372"/>
                <a:gd name="connsiteX3-27" fmla="*/ 2000 w 10849"/>
                <a:gd name="connsiteY3-28" fmla="*/ 12950 h 13372"/>
                <a:gd name="connsiteX4-29" fmla="*/ 0 w 10849"/>
                <a:gd name="connsiteY4-30" fmla="*/ 2950 h 13372"/>
                <a:gd name="connsiteX0-31" fmla="*/ 0 w 10849"/>
                <a:gd name="connsiteY0-32" fmla="*/ 2950 h 13372"/>
                <a:gd name="connsiteX1-33" fmla="*/ 10849 w 10849"/>
                <a:gd name="connsiteY1-34" fmla="*/ 0 h 13372"/>
                <a:gd name="connsiteX2-35" fmla="*/ 10655 w 10849"/>
                <a:gd name="connsiteY2-36" fmla="*/ 13372 h 13372"/>
                <a:gd name="connsiteX3-37" fmla="*/ 85 w 10849"/>
                <a:gd name="connsiteY3-38" fmla="*/ 9437 h 13372"/>
                <a:gd name="connsiteX4-39" fmla="*/ 0 w 10849"/>
                <a:gd name="connsiteY4-40" fmla="*/ 2950 h 13372"/>
                <a:gd name="connsiteX0-41" fmla="*/ 0 w 10893"/>
                <a:gd name="connsiteY0-42" fmla="*/ 6744 h 13372"/>
                <a:gd name="connsiteX1-43" fmla="*/ 10893 w 10893"/>
                <a:gd name="connsiteY1-44" fmla="*/ 0 h 13372"/>
                <a:gd name="connsiteX2-45" fmla="*/ 10699 w 10893"/>
                <a:gd name="connsiteY2-46" fmla="*/ 13372 h 13372"/>
                <a:gd name="connsiteX3-47" fmla="*/ 129 w 10893"/>
                <a:gd name="connsiteY3-48" fmla="*/ 9437 h 13372"/>
                <a:gd name="connsiteX4-49" fmla="*/ 0 w 10893"/>
                <a:gd name="connsiteY4-50" fmla="*/ 6744 h 13372"/>
                <a:gd name="connsiteX0-51" fmla="*/ 0 w 10806"/>
                <a:gd name="connsiteY0-52" fmla="*/ 3231 h 13372"/>
                <a:gd name="connsiteX1-53" fmla="*/ 10806 w 10806"/>
                <a:gd name="connsiteY1-54" fmla="*/ 0 h 13372"/>
                <a:gd name="connsiteX2-55" fmla="*/ 10612 w 10806"/>
                <a:gd name="connsiteY2-56" fmla="*/ 13372 h 13372"/>
                <a:gd name="connsiteX3-57" fmla="*/ 42 w 10806"/>
                <a:gd name="connsiteY3-58" fmla="*/ 9437 h 13372"/>
                <a:gd name="connsiteX4-59" fmla="*/ 0 w 10806"/>
                <a:gd name="connsiteY4-60" fmla="*/ 3231 h 13372"/>
                <a:gd name="connsiteX0-61" fmla="*/ 0 w 10784"/>
                <a:gd name="connsiteY0-62" fmla="*/ 3512 h 13653"/>
                <a:gd name="connsiteX1-63" fmla="*/ 10784 w 10784"/>
                <a:gd name="connsiteY1-64" fmla="*/ 0 h 13653"/>
                <a:gd name="connsiteX2-65" fmla="*/ 10612 w 10784"/>
                <a:gd name="connsiteY2-66" fmla="*/ 13653 h 13653"/>
                <a:gd name="connsiteX3-67" fmla="*/ 42 w 10784"/>
                <a:gd name="connsiteY3-68" fmla="*/ 9718 h 13653"/>
                <a:gd name="connsiteX4-69" fmla="*/ 0 w 10784"/>
                <a:gd name="connsiteY4-70" fmla="*/ 3512 h 13653"/>
                <a:gd name="connsiteX0-71" fmla="*/ 0 w 11123"/>
                <a:gd name="connsiteY0-72" fmla="*/ 3512 h 13262"/>
                <a:gd name="connsiteX1-73" fmla="*/ 10784 w 11123"/>
                <a:gd name="connsiteY1-74" fmla="*/ 0 h 13262"/>
                <a:gd name="connsiteX2-75" fmla="*/ 11117 w 11123"/>
                <a:gd name="connsiteY2-76" fmla="*/ 13262 h 13262"/>
                <a:gd name="connsiteX3-77" fmla="*/ 42 w 11123"/>
                <a:gd name="connsiteY3-78" fmla="*/ 9718 h 13262"/>
                <a:gd name="connsiteX4-79" fmla="*/ 0 w 11123"/>
                <a:gd name="connsiteY4-80" fmla="*/ 3512 h 13262"/>
                <a:gd name="connsiteX0-81" fmla="*/ 0 w 11411"/>
                <a:gd name="connsiteY0-82" fmla="*/ 2860 h 12610"/>
                <a:gd name="connsiteX1-83" fmla="*/ 11411 w 11411"/>
                <a:gd name="connsiteY1-84" fmla="*/ 0 h 12610"/>
                <a:gd name="connsiteX2-85" fmla="*/ 11117 w 11411"/>
                <a:gd name="connsiteY2-86" fmla="*/ 12610 h 12610"/>
                <a:gd name="connsiteX3-87" fmla="*/ 42 w 11411"/>
                <a:gd name="connsiteY3-88" fmla="*/ 9066 h 12610"/>
                <a:gd name="connsiteX4-89" fmla="*/ 0 w 11411"/>
                <a:gd name="connsiteY4-90" fmla="*/ 2860 h 12610"/>
                <a:gd name="connsiteX0-91" fmla="*/ 0 w 11411"/>
                <a:gd name="connsiteY0-92" fmla="*/ 2860 h 12480"/>
                <a:gd name="connsiteX1-93" fmla="*/ 11411 w 11411"/>
                <a:gd name="connsiteY1-94" fmla="*/ 0 h 12480"/>
                <a:gd name="connsiteX2-95" fmla="*/ 11198 w 11411"/>
                <a:gd name="connsiteY2-96" fmla="*/ 12480 h 12480"/>
                <a:gd name="connsiteX3-97" fmla="*/ 42 w 11411"/>
                <a:gd name="connsiteY3-98" fmla="*/ 9066 h 12480"/>
                <a:gd name="connsiteX4-99" fmla="*/ 0 w 11411"/>
                <a:gd name="connsiteY4-100" fmla="*/ 2860 h 124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411" h="12480">
                  <a:moveTo>
                    <a:pt x="0" y="2860"/>
                  </a:moveTo>
                  <a:lnTo>
                    <a:pt x="11411" y="0"/>
                  </a:lnTo>
                  <a:cubicBezTo>
                    <a:pt x="11346" y="4457"/>
                    <a:pt x="11263" y="8023"/>
                    <a:pt x="11198" y="12480"/>
                  </a:cubicBezTo>
                  <a:lnTo>
                    <a:pt x="42" y="9066"/>
                  </a:lnTo>
                  <a:cubicBezTo>
                    <a:pt x="14" y="6904"/>
                    <a:pt x="28" y="5022"/>
                    <a:pt x="0" y="2860"/>
                  </a:cubicBezTo>
                  <a:close/>
                </a:path>
              </a:pathLst>
            </a:custGeom>
            <a:solidFill>
              <a:srgbClr val="DFD8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平行四边形 25"/>
            <p:cNvSpPr/>
            <p:nvPr/>
          </p:nvSpPr>
          <p:spPr>
            <a:xfrm flipH="1">
              <a:off x="1738601" y="1926914"/>
              <a:ext cx="1215195" cy="1226956"/>
            </a:xfrm>
            <a:custGeom>
              <a:avLst/>
              <a:gdLst>
                <a:gd name="connsiteX0" fmla="*/ 0 w 1262903"/>
                <a:gd name="connsiteY0" fmla="*/ 1226956 h 1226956"/>
                <a:gd name="connsiteX1" fmla="*/ 361547 w 1262903"/>
                <a:gd name="connsiteY1" fmla="*/ 0 h 1226956"/>
                <a:gd name="connsiteX2" fmla="*/ 1262903 w 1262903"/>
                <a:gd name="connsiteY2" fmla="*/ 0 h 1226956"/>
                <a:gd name="connsiteX3" fmla="*/ 901356 w 1262903"/>
                <a:gd name="connsiteY3" fmla="*/ 1226956 h 1226956"/>
                <a:gd name="connsiteX4" fmla="*/ 0 w 1262903"/>
                <a:gd name="connsiteY4" fmla="*/ 1226956 h 1226956"/>
                <a:gd name="connsiteX0-1" fmla="*/ 0 w 1215195"/>
                <a:gd name="connsiteY0-2" fmla="*/ 1226956 h 1226956"/>
                <a:gd name="connsiteX1-3" fmla="*/ 361547 w 1215195"/>
                <a:gd name="connsiteY1-4" fmla="*/ 0 h 1226956"/>
                <a:gd name="connsiteX2-5" fmla="*/ 1215195 w 1215195"/>
                <a:gd name="connsiteY2-6" fmla="*/ 166977 h 1226956"/>
                <a:gd name="connsiteX3-7" fmla="*/ 901356 w 1215195"/>
                <a:gd name="connsiteY3-8" fmla="*/ 1226956 h 1226956"/>
                <a:gd name="connsiteX4-9" fmla="*/ 0 w 1215195"/>
                <a:gd name="connsiteY4-10" fmla="*/ 1226956 h 1226956"/>
                <a:gd name="connsiteX0-11" fmla="*/ 0 w 1215195"/>
                <a:gd name="connsiteY0-12" fmla="*/ 1226956 h 1226956"/>
                <a:gd name="connsiteX1-13" fmla="*/ 361547 w 1215195"/>
                <a:gd name="connsiteY1-14" fmla="*/ 0 h 1226956"/>
                <a:gd name="connsiteX2-15" fmla="*/ 1215195 w 1215195"/>
                <a:gd name="connsiteY2-16" fmla="*/ 159026 h 1226956"/>
                <a:gd name="connsiteX3-17" fmla="*/ 901356 w 1215195"/>
                <a:gd name="connsiteY3-18" fmla="*/ 1226956 h 1226956"/>
                <a:gd name="connsiteX4-19" fmla="*/ 0 w 1215195"/>
                <a:gd name="connsiteY4-20" fmla="*/ 1226956 h 12269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5195" h="1226956">
                  <a:moveTo>
                    <a:pt x="0" y="1226956"/>
                  </a:moveTo>
                  <a:lnTo>
                    <a:pt x="361547" y="0"/>
                  </a:lnTo>
                  <a:lnTo>
                    <a:pt x="1215195" y="159026"/>
                  </a:lnTo>
                  <a:lnTo>
                    <a:pt x="901356" y="1226956"/>
                  </a:lnTo>
                  <a:lnTo>
                    <a:pt x="0" y="1226956"/>
                  </a:lnTo>
                  <a:close/>
                </a:path>
              </a:pathLst>
            </a:custGeom>
            <a:gradFill>
              <a:gsLst>
                <a:gs pos="0">
                  <a:srgbClr val="D9F256"/>
                </a:gs>
                <a:gs pos="23000">
                  <a:srgbClr val="CEE94C"/>
                </a:gs>
                <a:gs pos="69000">
                  <a:srgbClr val="99C71C"/>
                </a:gs>
                <a:gs pos="97000">
                  <a:srgbClr val="99C71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直角三角形 28"/>
            <p:cNvSpPr/>
            <p:nvPr/>
          </p:nvSpPr>
          <p:spPr>
            <a:xfrm rot="4170354" flipV="1">
              <a:off x="2445116" y="1515341"/>
              <a:ext cx="1202732" cy="1099588"/>
            </a:xfrm>
            <a:custGeom>
              <a:avLst/>
              <a:gdLst>
                <a:gd name="connsiteX0" fmla="*/ 0 w 1041396"/>
                <a:gd name="connsiteY0" fmla="*/ 747423 h 747423"/>
                <a:gd name="connsiteX1" fmla="*/ 0 w 1041396"/>
                <a:gd name="connsiteY1" fmla="*/ 0 h 747423"/>
                <a:gd name="connsiteX2" fmla="*/ 1041396 w 1041396"/>
                <a:gd name="connsiteY2" fmla="*/ 747423 h 747423"/>
                <a:gd name="connsiteX3" fmla="*/ 0 w 1041396"/>
                <a:gd name="connsiteY3" fmla="*/ 747423 h 747423"/>
                <a:gd name="connsiteX0-1" fmla="*/ 149986 w 1191382"/>
                <a:gd name="connsiteY0-2" fmla="*/ 1035150 h 1035150"/>
                <a:gd name="connsiteX1-3" fmla="*/ 0 w 1191382"/>
                <a:gd name="connsiteY1-4" fmla="*/ 0 h 1035150"/>
                <a:gd name="connsiteX2-5" fmla="*/ 1191382 w 1191382"/>
                <a:gd name="connsiteY2-6" fmla="*/ 1035150 h 1035150"/>
                <a:gd name="connsiteX3-7" fmla="*/ 149986 w 1191382"/>
                <a:gd name="connsiteY3-8" fmla="*/ 1035150 h 1035150"/>
                <a:gd name="connsiteX0-9" fmla="*/ 145810 w 1187206"/>
                <a:gd name="connsiteY0-10" fmla="*/ 1023978 h 1023978"/>
                <a:gd name="connsiteX1-11" fmla="*/ 0 w 1187206"/>
                <a:gd name="connsiteY1-12" fmla="*/ 0 h 1023978"/>
                <a:gd name="connsiteX2-13" fmla="*/ 1187206 w 1187206"/>
                <a:gd name="connsiteY2-14" fmla="*/ 1023978 h 1023978"/>
                <a:gd name="connsiteX3-15" fmla="*/ 145810 w 1187206"/>
                <a:gd name="connsiteY3-16" fmla="*/ 1023978 h 1023978"/>
                <a:gd name="connsiteX0-17" fmla="*/ 150926 w 1192322"/>
                <a:gd name="connsiteY0-18" fmla="*/ 1026310 h 1026310"/>
                <a:gd name="connsiteX1-19" fmla="*/ 0 w 1192322"/>
                <a:gd name="connsiteY1-20" fmla="*/ 0 h 1026310"/>
                <a:gd name="connsiteX2-21" fmla="*/ 1192322 w 1192322"/>
                <a:gd name="connsiteY2-22" fmla="*/ 1026310 h 1026310"/>
                <a:gd name="connsiteX3-23" fmla="*/ 150926 w 1192322"/>
                <a:gd name="connsiteY3-24" fmla="*/ 1026310 h 1026310"/>
                <a:gd name="connsiteX0-25" fmla="*/ 150926 w 1196913"/>
                <a:gd name="connsiteY0-26" fmla="*/ 1026310 h 1084015"/>
                <a:gd name="connsiteX1-27" fmla="*/ 0 w 1196913"/>
                <a:gd name="connsiteY1-28" fmla="*/ 0 h 1084015"/>
                <a:gd name="connsiteX2-29" fmla="*/ 1196913 w 1196913"/>
                <a:gd name="connsiteY2-30" fmla="*/ 1084015 h 1084015"/>
                <a:gd name="connsiteX3-31" fmla="*/ 150926 w 1196913"/>
                <a:gd name="connsiteY3-32" fmla="*/ 1026310 h 1084015"/>
                <a:gd name="connsiteX0-33" fmla="*/ 149942 w 1195929"/>
                <a:gd name="connsiteY0-34" fmla="*/ 1035552 h 1093257"/>
                <a:gd name="connsiteX1-35" fmla="*/ 0 w 1195929"/>
                <a:gd name="connsiteY1-36" fmla="*/ 0 h 1093257"/>
                <a:gd name="connsiteX2-37" fmla="*/ 1195929 w 1195929"/>
                <a:gd name="connsiteY2-38" fmla="*/ 1093257 h 1093257"/>
                <a:gd name="connsiteX3-39" fmla="*/ 149942 w 1195929"/>
                <a:gd name="connsiteY3-40" fmla="*/ 1035552 h 1093257"/>
                <a:gd name="connsiteX0-41" fmla="*/ 156745 w 1202732"/>
                <a:gd name="connsiteY0-42" fmla="*/ 1041883 h 1099588"/>
                <a:gd name="connsiteX1-43" fmla="*/ 0 w 1202732"/>
                <a:gd name="connsiteY1-44" fmla="*/ 0 h 1099588"/>
                <a:gd name="connsiteX2-45" fmla="*/ 1202732 w 1202732"/>
                <a:gd name="connsiteY2-46" fmla="*/ 1099588 h 1099588"/>
                <a:gd name="connsiteX3-47" fmla="*/ 156745 w 1202732"/>
                <a:gd name="connsiteY3-48" fmla="*/ 1041883 h 109958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02732" h="1099588">
                  <a:moveTo>
                    <a:pt x="156745" y="1041883"/>
                  </a:moveTo>
                  <a:lnTo>
                    <a:pt x="0" y="0"/>
                  </a:lnTo>
                  <a:lnTo>
                    <a:pt x="1202732" y="1099588"/>
                  </a:lnTo>
                  <a:lnTo>
                    <a:pt x="156745" y="1041883"/>
                  </a:lnTo>
                  <a:close/>
                </a:path>
              </a:pathLst>
            </a:custGeom>
            <a:gradFill>
              <a:gsLst>
                <a:gs pos="0">
                  <a:srgbClr val="D9F256"/>
                </a:gs>
                <a:gs pos="23000">
                  <a:srgbClr val="CEE94C"/>
                </a:gs>
                <a:gs pos="69000">
                  <a:srgbClr val="99C71C"/>
                </a:gs>
                <a:gs pos="97000">
                  <a:srgbClr val="99C71C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23"/>
          <p:cNvSpPr txBox="1"/>
          <p:nvPr/>
        </p:nvSpPr>
        <p:spPr>
          <a:xfrm flipH="1">
            <a:off x="1846544" y="4690081"/>
            <a:ext cx="844664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TextBox 25"/>
          <p:cNvSpPr txBox="1"/>
          <p:nvPr/>
        </p:nvSpPr>
        <p:spPr>
          <a:xfrm>
            <a:off x="3095405" y="4677769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6353087" y="4137059"/>
            <a:ext cx="4411544" cy="1220343"/>
            <a:chOff x="1351011" y="1463769"/>
            <a:chExt cx="6630034" cy="1834033"/>
          </a:xfrm>
        </p:grpSpPr>
        <p:sp>
          <p:nvSpPr>
            <p:cNvPr id="36" name="Oval 65"/>
            <p:cNvSpPr>
              <a:spLocks noChangeArrowheads="1"/>
            </p:cNvSpPr>
            <p:nvPr/>
          </p:nvSpPr>
          <p:spPr bwMode="auto">
            <a:xfrm rot="10800000" flipV="1">
              <a:off x="3033109" y="3080802"/>
              <a:ext cx="4816271" cy="217000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75000"/>
                    <a:lumOff val="25000"/>
                    <a:alpha val="83000"/>
                  </a:sysClr>
                </a:gs>
                <a:gs pos="76000">
                  <a:srgbClr val="EEECE1">
                    <a:alpha val="0"/>
                  </a:srgbClr>
                </a:gs>
              </a:gsLst>
              <a:lin ang="27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平行四边形 26"/>
            <p:cNvSpPr/>
            <p:nvPr/>
          </p:nvSpPr>
          <p:spPr>
            <a:xfrm>
              <a:off x="2056653" y="1490584"/>
              <a:ext cx="1294510" cy="1663286"/>
            </a:xfrm>
            <a:custGeom>
              <a:avLst/>
              <a:gdLst>
                <a:gd name="connsiteX0" fmla="*/ 0 w 1175241"/>
                <a:gd name="connsiteY0" fmla="*/ 1519877 h 1519877"/>
                <a:gd name="connsiteX1" fmla="*/ 268613 w 1175241"/>
                <a:gd name="connsiteY1" fmla="*/ 0 h 1519877"/>
                <a:gd name="connsiteX2" fmla="*/ 1175241 w 1175241"/>
                <a:gd name="connsiteY2" fmla="*/ 0 h 1519877"/>
                <a:gd name="connsiteX3" fmla="*/ 906628 w 1175241"/>
                <a:gd name="connsiteY3" fmla="*/ 1519877 h 1519877"/>
                <a:gd name="connsiteX4" fmla="*/ 0 w 1175241"/>
                <a:gd name="connsiteY4" fmla="*/ 1519877 h 1519877"/>
                <a:gd name="connsiteX0-1" fmla="*/ 0 w 1294510"/>
                <a:gd name="connsiteY0-2" fmla="*/ 1734562 h 1734562"/>
                <a:gd name="connsiteX1-3" fmla="*/ 268613 w 1294510"/>
                <a:gd name="connsiteY1-4" fmla="*/ 214685 h 1734562"/>
                <a:gd name="connsiteX2-5" fmla="*/ 1294510 w 1294510"/>
                <a:gd name="connsiteY2-6" fmla="*/ 0 h 1734562"/>
                <a:gd name="connsiteX3-7" fmla="*/ 906628 w 1294510"/>
                <a:gd name="connsiteY3-8" fmla="*/ 1734562 h 1734562"/>
                <a:gd name="connsiteX4-9" fmla="*/ 0 w 1294510"/>
                <a:gd name="connsiteY4-10" fmla="*/ 1734562 h 17345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94510" h="1734562">
                  <a:moveTo>
                    <a:pt x="0" y="1734562"/>
                  </a:moveTo>
                  <a:lnTo>
                    <a:pt x="268613" y="214685"/>
                  </a:lnTo>
                  <a:lnTo>
                    <a:pt x="1294510" y="0"/>
                  </a:lnTo>
                  <a:lnTo>
                    <a:pt x="906628" y="1734562"/>
                  </a:lnTo>
                  <a:lnTo>
                    <a:pt x="0" y="1734562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>
              <a:off x="1659286" y="2091779"/>
              <a:ext cx="173490" cy="166978"/>
            </a:xfrm>
            <a:prstGeom prst="triangl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流程图: 手动操作 24"/>
            <p:cNvSpPr/>
            <p:nvPr/>
          </p:nvSpPr>
          <p:spPr>
            <a:xfrm>
              <a:off x="1351011" y="1995492"/>
              <a:ext cx="6630034" cy="1212177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-1" fmla="*/ 0 w 10805"/>
                <a:gd name="connsiteY0-2" fmla="*/ 3091 h 13091"/>
                <a:gd name="connsiteX1-3" fmla="*/ 10805 w 10805"/>
                <a:gd name="connsiteY1-4" fmla="*/ 0 h 13091"/>
                <a:gd name="connsiteX2-5" fmla="*/ 8000 w 10805"/>
                <a:gd name="connsiteY2-6" fmla="*/ 13091 h 13091"/>
                <a:gd name="connsiteX3-7" fmla="*/ 2000 w 10805"/>
                <a:gd name="connsiteY3-8" fmla="*/ 13091 h 13091"/>
                <a:gd name="connsiteX4-9" fmla="*/ 0 w 10805"/>
                <a:gd name="connsiteY4-10" fmla="*/ 3091 h 13091"/>
                <a:gd name="connsiteX0-11" fmla="*/ 0 w 10805"/>
                <a:gd name="connsiteY0-12" fmla="*/ 3091 h 13513"/>
                <a:gd name="connsiteX1-13" fmla="*/ 10805 w 10805"/>
                <a:gd name="connsiteY1-14" fmla="*/ 0 h 13513"/>
                <a:gd name="connsiteX2-15" fmla="*/ 10655 w 10805"/>
                <a:gd name="connsiteY2-16" fmla="*/ 13513 h 13513"/>
                <a:gd name="connsiteX3-17" fmla="*/ 2000 w 10805"/>
                <a:gd name="connsiteY3-18" fmla="*/ 13091 h 13513"/>
                <a:gd name="connsiteX4-19" fmla="*/ 0 w 10805"/>
                <a:gd name="connsiteY4-20" fmla="*/ 3091 h 13513"/>
                <a:gd name="connsiteX0-21" fmla="*/ 0 w 10849"/>
                <a:gd name="connsiteY0-22" fmla="*/ 2950 h 13372"/>
                <a:gd name="connsiteX1-23" fmla="*/ 10849 w 10849"/>
                <a:gd name="connsiteY1-24" fmla="*/ 0 h 13372"/>
                <a:gd name="connsiteX2-25" fmla="*/ 10655 w 10849"/>
                <a:gd name="connsiteY2-26" fmla="*/ 13372 h 13372"/>
                <a:gd name="connsiteX3-27" fmla="*/ 2000 w 10849"/>
                <a:gd name="connsiteY3-28" fmla="*/ 12950 h 13372"/>
                <a:gd name="connsiteX4-29" fmla="*/ 0 w 10849"/>
                <a:gd name="connsiteY4-30" fmla="*/ 2950 h 13372"/>
                <a:gd name="connsiteX0-31" fmla="*/ 0 w 10849"/>
                <a:gd name="connsiteY0-32" fmla="*/ 2950 h 13372"/>
                <a:gd name="connsiteX1-33" fmla="*/ 10849 w 10849"/>
                <a:gd name="connsiteY1-34" fmla="*/ 0 h 13372"/>
                <a:gd name="connsiteX2-35" fmla="*/ 10655 w 10849"/>
                <a:gd name="connsiteY2-36" fmla="*/ 13372 h 13372"/>
                <a:gd name="connsiteX3-37" fmla="*/ 85 w 10849"/>
                <a:gd name="connsiteY3-38" fmla="*/ 9437 h 13372"/>
                <a:gd name="connsiteX4-39" fmla="*/ 0 w 10849"/>
                <a:gd name="connsiteY4-40" fmla="*/ 2950 h 13372"/>
                <a:gd name="connsiteX0-41" fmla="*/ 0 w 10893"/>
                <a:gd name="connsiteY0-42" fmla="*/ 6744 h 13372"/>
                <a:gd name="connsiteX1-43" fmla="*/ 10893 w 10893"/>
                <a:gd name="connsiteY1-44" fmla="*/ 0 h 13372"/>
                <a:gd name="connsiteX2-45" fmla="*/ 10699 w 10893"/>
                <a:gd name="connsiteY2-46" fmla="*/ 13372 h 13372"/>
                <a:gd name="connsiteX3-47" fmla="*/ 129 w 10893"/>
                <a:gd name="connsiteY3-48" fmla="*/ 9437 h 13372"/>
                <a:gd name="connsiteX4-49" fmla="*/ 0 w 10893"/>
                <a:gd name="connsiteY4-50" fmla="*/ 6744 h 13372"/>
                <a:gd name="connsiteX0-51" fmla="*/ 0 w 10806"/>
                <a:gd name="connsiteY0-52" fmla="*/ 3231 h 13372"/>
                <a:gd name="connsiteX1-53" fmla="*/ 10806 w 10806"/>
                <a:gd name="connsiteY1-54" fmla="*/ 0 h 13372"/>
                <a:gd name="connsiteX2-55" fmla="*/ 10612 w 10806"/>
                <a:gd name="connsiteY2-56" fmla="*/ 13372 h 13372"/>
                <a:gd name="connsiteX3-57" fmla="*/ 42 w 10806"/>
                <a:gd name="connsiteY3-58" fmla="*/ 9437 h 13372"/>
                <a:gd name="connsiteX4-59" fmla="*/ 0 w 10806"/>
                <a:gd name="connsiteY4-60" fmla="*/ 3231 h 13372"/>
                <a:gd name="connsiteX0-61" fmla="*/ 0 w 10784"/>
                <a:gd name="connsiteY0-62" fmla="*/ 3512 h 13653"/>
                <a:gd name="connsiteX1-63" fmla="*/ 10784 w 10784"/>
                <a:gd name="connsiteY1-64" fmla="*/ 0 h 13653"/>
                <a:gd name="connsiteX2-65" fmla="*/ 10612 w 10784"/>
                <a:gd name="connsiteY2-66" fmla="*/ 13653 h 13653"/>
                <a:gd name="connsiteX3-67" fmla="*/ 42 w 10784"/>
                <a:gd name="connsiteY3-68" fmla="*/ 9718 h 13653"/>
                <a:gd name="connsiteX4-69" fmla="*/ 0 w 10784"/>
                <a:gd name="connsiteY4-70" fmla="*/ 3512 h 13653"/>
                <a:gd name="connsiteX0-71" fmla="*/ 0 w 11123"/>
                <a:gd name="connsiteY0-72" fmla="*/ 3512 h 13262"/>
                <a:gd name="connsiteX1-73" fmla="*/ 10784 w 11123"/>
                <a:gd name="connsiteY1-74" fmla="*/ 0 h 13262"/>
                <a:gd name="connsiteX2-75" fmla="*/ 11117 w 11123"/>
                <a:gd name="connsiteY2-76" fmla="*/ 13262 h 13262"/>
                <a:gd name="connsiteX3-77" fmla="*/ 42 w 11123"/>
                <a:gd name="connsiteY3-78" fmla="*/ 9718 h 13262"/>
                <a:gd name="connsiteX4-79" fmla="*/ 0 w 11123"/>
                <a:gd name="connsiteY4-80" fmla="*/ 3512 h 13262"/>
                <a:gd name="connsiteX0-81" fmla="*/ 0 w 11411"/>
                <a:gd name="connsiteY0-82" fmla="*/ 2860 h 12610"/>
                <a:gd name="connsiteX1-83" fmla="*/ 11411 w 11411"/>
                <a:gd name="connsiteY1-84" fmla="*/ 0 h 12610"/>
                <a:gd name="connsiteX2-85" fmla="*/ 11117 w 11411"/>
                <a:gd name="connsiteY2-86" fmla="*/ 12610 h 12610"/>
                <a:gd name="connsiteX3-87" fmla="*/ 42 w 11411"/>
                <a:gd name="connsiteY3-88" fmla="*/ 9066 h 12610"/>
                <a:gd name="connsiteX4-89" fmla="*/ 0 w 11411"/>
                <a:gd name="connsiteY4-90" fmla="*/ 2860 h 12610"/>
                <a:gd name="connsiteX0-91" fmla="*/ 0 w 11411"/>
                <a:gd name="connsiteY0-92" fmla="*/ 2860 h 12480"/>
                <a:gd name="connsiteX1-93" fmla="*/ 11411 w 11411"/>
                <a:gd name="connsiteY1-94" fmla="*/ 0 h 12480"/>
                <a:gd name="connsiteX2-95" fmla="*/ 11198 w 11411"/>
                <a:gd name="connsiteY2-96" fmla="*/ 12480 h 12480"/>
                <a:gd name="connsiteX3-97" fmla="*/ 42 w 11411"/>
                <a:gd name="connsiteY3-98" fmla="*/ 9066 h 12480"/>
                <a:gd name="connsiteX4-99" fmla="*/ 0 w 11411"/>
                <a:gd name="connsiteY4-100" fmla="*/ 2860 h 124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1411" h="12480">
                  <a:moveTo>
                    <a:pt x="0" y="2860"/>
                  </a:moveTo>
                  <a:lnTo>
                    <a:pt x="11411" y="0"/>
                  </a:lnTo>
                  <a:cubicBezTo>
                    <a:pt x="11346" y="4457"/>
                    <a:pt x="11263" y="8023"/>
                    <a:pt x="11198" y="12480"/>
                  </a:cubicBezTo>
                  <a:lnTo>
                    <a:pt x="42" y="9066"/>
                  </a:lnTo>
                  <a:cubicBezTo>
                    <a:pt x="14" y="6904"/>
                    <a:pt x="28" y="5022"/>
                    <a:pt x="0" y="2860"/>
                  </a:cubicBezTo>
                  <a:close/>
                </a:path>
              </a:pathLst>
            </a:custGeom>
            <a:solidFill>
              <a:srgbClr val="DFD8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平行四边形 25"/>
            <p:cNvSpPr/>
            <p:nvPr/>
          </p:nvSpPr>
          <p:spPr>
            <a:xfrm flipH="1">
              <a:off x="1738601" y="1926914"/>
              <a:ext cx="1215195" cy="1226956"/>
            </a:xfrm>
            <a:custGeom>
              <a:avLst/>
              <a:gdLst>
                <a:gd name="connsiteX0" fmla="*/ 0 w 1262903"/>
                <a:gd name="connsiteY0" fmla="*/ 1226956 h 1226956"/>
                <a:gd name="connsiteX1" fmla="*/ 361547 w 1262903"/>
                <a:gd name="connsiteY1" fmla="*/ 0 h 1226956"/>
                <a:gd name="connsiteX2" fmla="*/ 1262903 w 1262903"/>
                <a:gd name="connsiteY2" fmla="*/ 0 h 1226956"/>
                <a:gd name="connsiteX3" fmla="*/ 901356 w 1262903"/>
                <a:gd name="connsiteY3" fmla="*/ 1226956 h 1226956"/>
                <a:gd name="connsiteX4" fmla="*/ 0 w 1262903"/>
                <a:gd name="connsiteY4" fmla="*/ 1226956 h 1226956"/>
                <a:gd name="connsiteX0-1" fmla="*/ 0 w 1215195"/>
                <a:gd name="connsiteY0-2" fmla="*/ 1226956 h 1226956"/>
                <a:gd name="connsiteX1-3" fmla="*/ 361547 w 1215195"/>
                <a:gd name="connsiteY1-4" fmla="*/ 0 h 1226956"/>
                <a:gd name="connsiteX2-5" fmla="*/ 1215195 w 1215195"/>
                <a:gd name="connsiteY2-6" fmla="*/ 166977 h 1226956"/>
                <a:gd name="connsiteX3-7" fmla="*/ 901356 w 1215195"/>
                <a:gd name="connsiteY3-8" fmla="*/ 1226956 h 1226956"/>
                <a:gd name="connsiteX4-9" fmla="*/ 0 w 1215195"/>
                <a:gd name="connsiteY4-10" fmla="*/ 1226956 h 1226956"/>
                <a:gd name="connsiteX0-11" fmla="*/ 0 w 1215195"/>
                <a:gd name="connsiteY0-12" fmla="*/ 1226956 h 1226956"/>
                <a:gd name="connsiteX1-13" fmla="*/ 361547 w 1215195"/>
                <a:gd name="connsiteY1-14" fmla="*/ 0 h 1226956"/>
                <a:gd name="connsiteX2-15" fmla="*/ 1215195 w 1215195"/>
                <a:gd name="connsiteY2-16" fmla="*/ 159026 h 1226956"/>
                <a:gd name="connsiteX3-17" fmla="*/ 901356 w 1215195"/>
                <a:gd name="connsiteY3-18" fmla="*/ 1226956 h 1226956"/>
                <a:gd name="connsiteX4-19" fmla="*/ 0 w 1215195"/>
                <a:gd name="connsiteY4-20" fmla="*/ 1226956 h 12269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5195" h="1226956">
                  <a:moveTo>
                    <a:pt x="0" y="1226956"/>
                  </a:moveTo>
                  <a:lnTo>
                    <a:pt x="361547" y="0"/>
                  </a:lnTo>
                  <a:lnTo>
                    <a:pt x="1215195" y="159026"/>
                  </a:lnTo>
                  <a:lnTo>
                    <a:pt x="901356" y="1226956"/>
                  </a:lnTo>
                  <a:lnTo>
                    <a:pt x="0" y="1226956"/>
                  </a:lnTo>
                  <a:close/>
                </a:path>
              </a:pathLst>
            </a:custGeom>
            <a:gradFill>
              <a:gsLst>
                <a:gs pos="0">
                  <a:srgbClr val="D9F256"/>
                </a:gs>
                <a:gs pos="23000">
                  <a:srgbClr val="CEE94C"/>
                </a:gs>
                <a:gs pos="69000">
                  <a:srgbClr val="99C71C"/>
                </a:gs>
                <a:gs pos="97000">
                  <a:srgbClr val="99C71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直角三角形 28"/>
            <p:cNvSpPr/>
            <p:nvPr/>
          </p:nvSpPr>
          <p:spPr>
            <a:xfrm rot="4170354" flipV="1">
              <a:off x="2445116" y="1515341"/>
              <a:ext cx="1202732" cy="1099588"/>
            </a:xfrm>
            <a:custGeom>
              <a:avLst/>
              <a:gdLst>
                <a:gd name="connsiteX0" fmla="*/ 0 w 1041396"/>
                <a:gd name="connsiteY0" fmla="*/ 747423 h 747423"/>
                <a:gd name="connsiteX1" fmla="*/ 0 w 1041396"/>
                <a:gd name="connsiteY1" fmla="*/ 0 h 747423"/>
                <a:gd name="connsiteX2" fmla="*/ 1041396 w 1041396"/>
                <a:gd name="connsiteY2" fmla="*/ 747423 h 747423"/>
                <a:gd name="connsiteX3" fmla="*/ 0 w 1041396"/>
                <a:gd name="connsiteY3" fmla="*/ 747423 h 747423"/>
                <a:gd name="connsiteX0-1" fmla="*/ 149986 w 1191382"/>
                <a:gd name="connsiteY0-2" fmla="*/ 1035150 h 1035150"/>
                <a:gd name="connsiteX1-3" fmla="*/ 0 w 1191382"/>
                <a:gd name="connsiteY1-4" fmla="*/ 0 h 1035150"/>
                <a:gd name="connsiteX2-5" fmla="*/ 1191382 w 1191382"/>
                <a:gd name="connsiteY2-6" fmla="*/ 1035150 h 1035150"/>
                <a:gd name="connsiteX3-7" fmla="*/ 149986 w 1191382"/>
                <a:gd name="connsiteY3-8" fmla="*/ 1035150 h 1035150"/>
                <a:gd name="connsiteX0-9" fmla="*/ 145810 w 1187206"/>
                <a:gd name="connsiteY0-10" fmla="*/ 1023978 h 1023978"/>
                <a:gd name="connsiteX1-11" fmla="*/ 0 w 1187206"/>
                <a:gd name="connsiteY1-12" fmla="*/ 0 h 1023978"/>
                <a:gd name="connsiteX2-13" fmla="*/ 1187206 w 1187206"/>
                <a:gd name="connsiteY2-14" fmla="*/ 1023978 h 1023978"/>
                <a:gd name="connsiteX3-15" fmla="*/ 145810 w 1187206"/>
                <a:gd name="connsiteY3-16" fmla="*/ 1023978 h 1023978"/>
                <a:gd name="connsiteX0-17" fmla="*/ 150926 w 1192322"/>
                <a:gd name="connsiteY0-18" fmla="*/ 1026310 h 1026310"/>
                <a:gd name="connsiteX1-19" fmla="*/ 0 w 1192322"/>
                <a:gd name="connsiteY1-20" fmla="*/ 0 h 1026310"/>
                <a:gd name="connsiteX2-21" fmla="*/ 1192322 w 1192322"/>
                <a:gd name="connsiteY2-22" fmla="*/ 1026310 h 1026310"/>
                <a:gd name="connsiteX3-23" fmla="*/ 150926 w 1192322"/>
                <a:gd name="connsiteY3-24" fmla="*/ 1026310 h 1026310"/>
                <a:gd name="connsiteX0-25" fmla="*/ 150926 w 1196913"/>
                <a:gd name="connsiteY0-26" fmla="*/ 1026310 h 1084015"/>
                <a:gd name="connsiteX1-27" fmla="*/ 0 w 1196913"/>
                <a:gd name="connsiteY1-28" fmla="*/ 0 h 1084015"/>
                <a:gd name="connsiteX2-29" fmla="*/ 1196913 w 1196913"/>
                <a:gd name="connsiteY2-30" fmla="*/ 1084015 h 1084015"/>
                <a:gd name="connsiteX3-31" fmla="*/ 150926 w 1196913"/>
                <a:gd name="connsiteY3-32" fmla="*/ 1026310 h 1084015"/>
                <a:gd name="connsiteX0-33" fmla="*/ 149942 w 1195929"/>
                <a:gd name="connsiteY0-34" fmla="*/ 1035552 h 1093257"/>
                <a:gd name="connsiteX1-35" fmla="*/ 0 w 1195929"/>
                <a:gd name="connsiteY1-36" fmla="*/ 0 h 1093257"/>
                <a:gd name="connsiteX2-37" fmla="*/ 1195929 w 1195929"/>
                <a:gd name="connsiteY2-38" fmla="*/ 1093257 h 1093257"/>
                <a:gd name="connsiteX3-39" fmla="*/ 149942 w 1195929"/>
                <a:gd name="connsiteY3-40" fmla="*/ 1035552 h 1093257"/>
                <a:gd name="connsiteX0-41" fmla="*/ 156745 w 1202732"/>
                <a:gd name="connsiteY0-42" fmla="*/ 1041883 h 1099588"/>
                <a:gd name="connsiteX1-43" fmla="*/ 0 w 1202732"/>
                <a:gd name="connsiteY1-44" fmla="*/ 0 h 1099588"/>
                <a:gd name="connsiteX2-45" fmla="*/ 1202732 w 1202732"/>
                <a:gd name="connsiteY2-46" fmla="*/ 1099588 h 1099588"/>
                <a:gd name="connsiteX3-47" fmla="*/ 156745 w 1202732"/>
                <a:gd name="connsiteY3-48" fmla="*/ 1041883 h 109958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02732" h="1099588">
                  <a:moveTo>
                    <a:pt x="156745" y="1041883"/>
                  </a:moveTo>
                  <a:lnTo>
                    <a:pt x="0" y="0"/>
                  </a:lnTo>
                  <a:lnTo>
                    <a:pt x="1202732" y="1099588"/>
                  </a:lnTo>
                  <a:lnTo>
                    <a:pt x="156745" y="1041883"/>
                  </a:lnTo>
                  <a:close/>
                </a:path>
              </a:pathLst>
            </a:custGeom>
            <a:gradFill>
              <a:gsLst>
                <a:gs pos="0">
                  <a:srgbClr val="D9F256"/>
                </a:gs>
                <a:gs pos="23000">
                  <a:srgbClr val="CEE94C"/>
                </a:gs>
                <a:gs pos="69000">
                  <a:srgbClr val="99C71C"/>
                </a:gs>
                <a:gs pos="97000">
                  <a:srgbClr val="99C71C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TextBox 23"/>
          <p:cNvSpPr txBox="1"/>
          <p:nvPr/>
        </p:nvSpPr>
        <p:spPr>
          <a:xfrm flipH="1">
            <a:off x="6742859" y="4693048"/>
            <a:ext cx="844664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24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/>
              </a:solidFill>
              <a:effectLst/>
              <a:uLnTx/>
              <a:uFillTx/>
              <a:latin typeface="Arial Rounded MT Bol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TextBox 25"/>
          <p:cNvSpPr txBox="1"/>
          <p:nvPr/>
        </p:nvSpPr>
        <p:spPr>
          <a:xfrm>
            <a:off x="7991720" y="4680736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3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24" grpId="0"/>
          <p:bldP spid="25" grpId="0"/>
          <p:bldP spid="33" grpId="0"/>
          <p:bldP spid="34" grpId="0"/>
          <p:bldP spid="42" grpId="0"/>
          <p:bldP spid="4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24" grpId="0"/>
          <p:bldP spid="25" grpId="0"/>
          <p:bldP spid="33" grpId="0"/>
          <p:bldP spid="34" grpId="0"/>
          <p:bldP spid="42" grpId="0"/>
          <p:bldP spid="4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1239145" y="3836041"/>
            <a:ext cx="3085531" cy="1828463"/>
          </a:xfrm>
          <a:prstGeom prst="rect">
            <a:avLst/>
          </a:prstGeom>
          <a:solidFill>
            <a:srgbClr val="5DAD7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Rectangle 2"/>
          <p:cNvSpPr/>
          <p:nvPr/>
        </p:nvSpPr>
        <p:spPr>
          <a:xfrm>
            <a:off x="4537288" y="3839362"/>
            <a:ext cx="3085531" cy="1828463"/>
          </a:xfrm>
          <a:prstGeom prst="rect">
            <a:avLst/>
          </a:prstGeom>
          <a:solidFill>
            <a:srgbClr val="98C05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9" name="Rectangle 3"/>
          <p:cNvSpPr/>
          <p:nvPr/>
        </p:nvSpPr>
        <p:spPr>
          <a:xfrm>
            <a:off x="7867323" y="3831390"/>
            <a:ext cx="3085531" cy="1828463"/>
          </a:xfrm>
          <a:prstGeom prst="rect">
            <a:avLst/>
          </a:prstGeom>
          <a:solidFill>
            <a:srgbClr val="5DAD7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31" name="Straight Connector 6"/>
          <p:cNvCxnSpPr/>
          <p:nvPr/>
        </p:nvCxnSpPr>
        <p:spPr>
          <a:xfrm>
            <a:off x="1239145" y="3233213"/>
            <a:ext cx="9713709" cy="0"/>
          </a:xfrm>
          <a:prstGeom prst="line">
            <a:avLst/>
          </a:prstGeom>
          <a:ln w="41275" cmpd="dbl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239146" y="1836960"/>
            <a:ext cx="9713709" cy="928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2125329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565912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423472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864055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2" name="矩形 21"/>
          <p:cNvSpPr/>
          <p:nvPr/>
        </p:nvSpPr>
        <p:spPr>
          <a:xfrm>
            <a:off x="8753507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194090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lock Arc 38"/>
          <p:cNvSpPr/>
          <p:nvPr/>
        </p:nvSpPr>
        <p:spPr>
          <a:xfrm>
            <a:off x="6866791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0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6" y="244684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8" name="TextBox 107"/>
          <p:cNvSpPr txBox="1"/>
          <p:nvPr/>
        </p:nvSpPr>
        <p:spPr>
          <a:xfrm>
            <a:off x="1034781" y="5850941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。</a:t>
            </a:r>
          </a:p>
        </p:txBody>
      </p:sp>
      <p:cxnSp>
        <p:nvCxnSpPr>
          <p:cNvPr id="39" name="Straight Connector 108"/>
          <p:cNvCxnSpPr/>
          <p:nvPr/>
        </p:nvCxnSpPr>
        <p:spPr>
          <a:xfrm>
            <a:off x="1042975" y="5758830"/>
            <a:ext cx="10106051" cy="0"/>
          </a:xfrm>
          <a:prstGeom prst="line">
            <a:avLst/>
          </a:prstGeom>
          <a:ln w="19050">
            <a:solidFill>
              <a:srgbClr val="519315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Block Arc 51"/>
          <p:cNvSpPr/>
          <p:nvPr/>
        </p:nvSpPr>
        <p:spPr>
          <a:xfrm>
            <a:off x="1229243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0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6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2" y="2427028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8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6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86552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361651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5439468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114567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9192287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867386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3562036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237135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7314953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990052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>
          <a:xfrm>
            <a:off x="8016236" y="4394564"/>
            <a:ext cx="980017" cy="1134533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3280415" y="4335905"/>
            <a:ext cx="895352" cy="12700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655329" y="4565724"/>
            <a:ext cx="984251" cy="119380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9345372" y="4878992"/>
            <a:ext cx="898333" cy="880533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Freeform 5"/>
          <p:cNvSpPr/>
          <p:nvPr/>
        </p:nvSpPr>
        <p:spPr bwMode="auto">
          <a:xfrm>
            <a:off x="5173139" y="2464518"/>
            <a:ext cx="1845725" cy="3371817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任意多边形 98"/>
          <p:cNvSpPr/>
          <p:nvPr/>
        </p:nvSpPr>
        <p:spPr bwMode="auto">
          <a:xfrm>
            <a:off x="635" y="5524801"/>
            <a:ext cx="12192000" cy="1444324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rgbClr val="51AFA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1034780" y="5819149"/>
            <a:ext cx="10122441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在此录入图表的综合描述说明。在此录入上述图表的综合描述说明，在此录入上述图表</a:t>
            </a:r>
            <a:endParaRPr lang="en-US" altLang="zh-CN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的综合描述说明，在此录入上述图表的综合描述说明，在此录入上述图表的综合描述说明，在此录入上述图表的综合描述说明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7978822" y="1899452"/>
            <a:ext cx="3033063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7985369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8002585" y="3367855"/>
            <a:ext cx="3033063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7996252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1018741" y="3367855"/>
            <a:ext cx="3194604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3002756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018741" y="1899452"/>
            <a:ext cx="3194604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 algn="r">
              <a:lnSpc>
                <a:spcPct val="113000"/>
              </a:lnSpc>
              <a:spcBef>
                <a:spcPts val="0"/>
              </a:spcBef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002756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710476" y="1888212"/>
            <a:ext cx="1113973" cy="1113971"/>
            <a:chOff x="6710476" y="1888212"/>
            <a:chExt cx="1113973" cy="1113971"/>
          </a:xfrm>
          <a:solidFill>
            <a:srgbClr val="98C052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367552" y="1888212"/>
            <a:ext cx="1113973" cy="1113971"/>
            <a:chOff x="4367552" y="1888212"/>
            <a:chExt cx="1113973" cy="1113971"/>
          </a:xfrm>
          <a:solidFill>
            <a:srgbClr val="98C052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3237" y="1371135"/>
            <a:ext cx="1788893" cy="1788891"/>
            <a:chOff x="5173139" y="1322888"/>
            <a:chExt cx="1788893" cy="1788891"/>
          </a:xfrm>
          <a:solidFill>
            <a:srgbClr val="5DAD71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5DAD7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339023" y="2756378"/>
            <a:ext cx="1459644" cy="1459644"/>
            <a:chOff x="6339023" y="2756378"/>
            <a:chExt cx="1459644" cy="1459644"/>
          </a:xfrm>
          <a:solidFill>
            <a:srgbClr val="98C052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21920"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79103" y="2756378"/>
            <a:ext cx="1459644" cy="1459644"/>
            <a:chOff x="4379103" y="2756378"/>
            <a:chExt cx="1459644" cy="1459644"/>
          </a:xfrm>
          <a:solidFill>
            <a:srgbClr val="98C052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9" grpId="0" bldLvl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5"/>
          <p:cNvSpPr/>
          <p:nvPr/>
        </p:nvSpPr>
        <p:spPr>
          <a:xfrm>
            <a:off x="5948262" y="2346036"/>
            <a:ext cx="295476" cy="4511964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Group 44"/>
          <p:cNvGrpSpPr/>
          <p:nvPr/>
        </p:nvGrpSpPr>
        <p:grpSpPr>
          <a:xfrm>
            <a:off x="6045200" y="24363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2" name="Straight Connector 9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11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4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5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6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8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9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20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21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22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23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24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25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26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27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28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29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30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31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32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33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34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35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36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37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39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45"/>
          <p:cNvSpPr txBox="1"/>
          <p:nvPr/>
        </p:nvSpPr>
        <p:spPr>
          <a:xfrm>
            <a:off x="5884053" y="3866922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</a:p>
        </p:txBody>
      </p:sp>
      <p:sp>
        <p:nvSpPr>
          <p:cNvPr id="116" name="Oval 113"/>
          <p:cNvSpPr/>
          <p:nvPr/>
        </p:nvSpPr>
        <p:spPr>
          <a:xfrm>
            <a:off x="5785691" y="1819052"/>
            <a:ext cx="620617" cy="62061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79375">
            <a:solidFill>
              <a:srgbClr val="98C052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4"/>
          <p:cNvSpPr txBox="1"/>
          <p:nvPr/>
        </p:nvSpPr>
        <p:spPr>
          <a:xfrm>
            <a:off x="5763216" y="1997721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TODAY</a:t>
            </a:r>
          </a:p>
        </p:txBody>
      </p:sp>
      <p:sp>
        <p:nvSpPr>
          <p:cNvPr id="118" name="Rectangle 116"/>
          <p:cNvSpPr/>
          <p:nvPr/>
        </p:nvSpPr>
        <p:spPr>
          <a:xfrm rot="2700000">
            <a:off x="6210407" y="279891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Rectangle 117"/>
          <p:cNvSpPr/>
          <p:nvPr/>
        </p:nvSpPr>
        <p:spPr>
          <a:xfrm rot="2700000">
            <a:off x="5909883" y="329523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 124"/>
          <p:cNvSpPr/>
          <p:nvPr/>
        </p:nvSpPr>
        <p:spPr>
          <a:xfrm rot="2700000">
            <a:off x="5909883" y="502628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Group 165"/>
          <p:cNvGrpSpPr/>
          <p:nvPr/>
        </p:nvGrpSpPr>
        <p:grpSpPr>
          <a:xfrm>
            <a:off x="6045200" y="4158222"/>
            <a:ext cx="101600" cy="2870192"/>
            <a:chOff x="6045200" y="4158222"/>
            <a:chExt cx="101600" cy="2870192"/>
          </a:xfrm>
        </p:grpSpPr>
        <p:grpSp>
          <p:nvGrpSpPr>
            <p:cNvPr id="131" name="Group 47"/>
            <p:cNvGrpSpPr/>
            <p:nvPr/>
          </p:nvGrpSpPr>
          <p:grpSpPr>
            <a:xfrm>
              <a:off x="6045200" y="4158222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5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28"/>
            <p:cNvGrpSpPr/>
            <p:nvPr/>
          </p:nvGrpSpPr>
          <p:grpSpPr>
            <a:xfrm>
              <a:off x="6045200" y="5618081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33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Rectangle 161"/>
          <p:cNvSpPr/>
          <p:nvPr/>
        </p:nvSpPr>
        <p:spPr>
          <a:xfrm rot="2700000">
            <a:off x="6210407" y="5744455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椭圆 203"/>
          <p:cNvSpPr/>
          <p:nvPr/>
        </p:nvSpPr>
        <p:spPr>
          <a:xfrm>
            <a:off x="6842303" y="2168767"/>
            <a:ext cx="1561196" cy="1561196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>
            <a:off x="4145074" y="273454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6842303" y="5163226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1203175" y="4336933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2637584" y="265567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矩形 47"/>
          <p:cNvSpPr>
            <a:spLocks noChangeArrowheads="1"/>
          </p:cNvSpPr>
          <p:nvPr/>
        </p:nvSpPr>
        <p:spPr bwMode="auto">
          <a:xfrm>
            <a:off x="1326768" y="3060461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210" name="矩形 209"/>
          <p:cNvSpPr/>
          <p:nvPr/>
        </p:nvSpPr>
        <p:spPr>
          <a:xfrm>
            <a:off x="3213645" y="467080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矩形 47"/>
          <p:cNvSpPr>
            <a:spLocks noChangeArrowheads="1"/>
          </p:cNvSpPr>
          <p:nvPr/>
        </p:nvSpPr>
        <p:spPr bwMode="auto">
          <a:xfrm>
            <a:off x="3213645" y="5075598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212" name="矩形 211"/>
          <p:cNvSpPr/>
          <p:nvPr/>
        </p:nvSpPr>
        <p:spPr>
          <a:xfrm>
            <a:off x="8567952" y="22982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矩形 47"/>
          <p:cNvSpPr>
            <a:spLocks noChangeArrowheads="1"/>
          </p:cNvSpPr>
          <p:nvPr/>
        </p:nvSpPr>
        <p:spPr bwMode="auto">
          <a:xfrm>
            <a:off x="8567952" y="2703041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214" name="矩形 213"/>
          <p:cNvSpPr/>
          <p:nvPr/>
        </p:nvSpPr>
        <p:spPr>
          <a:xfrm>
            <a:off x="8264361" y="513225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矩形 47"/>
          <p:cNvSpPr>
            <a:spLocks noChangeArrowheads="1"/>
          </p:cNvSpPr>
          <p:nvPr/>
        </p:nvSpPr>
        <p:spPr bwMode="auto">
          <a:xfrm>
            <a:off x="8264361" y="5537040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2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7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3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7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15" grpId="0"/>
      <p:bldP spid="116" grpId="0" animBg="1"/>
      <p:bldP spid="117" grpId="0"/>
      <p:bldP spid="118" grpId="0" animBg="1"/>
      <p:bldP spid="119" grpId="0" animBg="1"/>
      <p:bldP spid="126" grpId="0" animBg="1"/>
      <p:bldP spid="197" grpId="0" animBg="1"/>
      <p:bldP spid="204" grpId="0" animBg="1"/>
      <p:bldP spid="205" grpId="0" animBg="1"/>
      <p:bldP spid="206" grpId="0" animBg="1"/>
      <p:bldP spid="207" grpId="0" animBg="1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1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6"/>
            <a:ext cx="295476" cy="6888845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44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45"/>
          <p:cNvSpPr txBox="1"/>
          <p:nvPr/>
        </p:nvSpPr>
        <p:spPr>
          <a:xfrm>
            <a:off x="5884053" y="18861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10" name="Rectangle 116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17"/>
          <p:cNvSpPr/>
          <p:nvPr/>
        </p:nvSpPr>
        <p:spPr>
          <a:xfrm rot="2700000">
            <a:off x="5909883" y="828083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24"/>
          <p:cNvSpPr/>
          <p:nvPr/>
        </p:nvSpPr>
        <p:spPr>
          <a:xfrm rot="2700000">
            <a:off x="5909883" y="255912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6045200" y="479910"/>
            <a:ext cx="101600" cy="2870192"/>
            <a:chOff x="6045200" y="479910"/>
            <a:chExt cx="101600" cy="2870192"/>
          </a:xfrm>
        </p:grpSpPr>
        <p:grpSp>
          <p:nvGrpSpPr>
            <p:cNvPr id="14" name="Group 47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48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28"/>
            <p:cNvGrpSpPr/>
            <p:nvPr/>
          </p:nvGrpSpPr>
          <p:grpSpPr>
            <a:xfrm>
              <a:off x="6045200" y="1939769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Rectangle 161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165"/>
          <p:cNvSpPr txBox="1"/>
          <p:nvPr/>
        </p:nvSpPr>
        <p:spPr>
          <a:xfrm>
            <a:off x="5884053" y="335600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grpSp>
        <p:nvGrpSpPr>
          <p:cNvPr id="82" name="Group 166"/>
          <p:cNvGrpSpPr/>
          <p:nvPr/>
        </p:nvGrpSpPr>
        <p:grpSpPr>
          <a:xfrm>
            <a:off x="6045200" y="36197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3" name="Straight Connector 167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168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69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70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71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2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73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74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75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76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177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178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179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180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181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182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183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184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85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86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87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88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89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90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91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92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93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94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9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9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9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9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99"/>
          <p:cNvSpPr txBox="1"/>
          <p:nvPr/>
        </p:nvSpPr>
        <p:spPr>
          <a:xfrm>
            <a:off x="5884053" y="504948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grpSp>
        <p:nvGrpSpPr>
          <p:cNvPr id="116" name="Group 233"/>
          <p:cNvGrpSpPr/>
          <p:nvPr/>
        </p:nvGrpSpPr>
        <p:grpSpPr>
          <a:xfrm>
            <a:off x="6045200" y="5311129"/>
            <a:ext cx="101600" cy="1552192"/>
            <a:chOff x="6045200" y="479910"/>
            <a:chExt cx="101600" cy="1552192"/>
          </a:xfrm>
        </p:grpSpPr>
        <p:grpSp>
          <p:nvGrpSpPr>
            <p:cNvPr id="117" name="Group 234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22" name="Straight Connector 26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26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27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27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27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27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27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27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27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27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27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27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28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28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28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28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28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28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28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28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28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28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29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29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29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29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29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29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29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29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29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29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235"/>
            <p:cNvGrpSpPr/>
            <p:nvPr/>
          </p:nvGrpSpPr>
          <p:grpSpPr>
            <a:xfrm>
              <a:off x="6045200" y="1939769"/>
              <a:ext cx="101600" cy="92333"/>
              <a:chOff x="2955636" y="2798618"/>
              <a:chExt cx="101600" cy="92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19" name="Straight Connector 236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237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238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Rectangle 300"/>
          <p:cNvSpPr/>
          <p:nvPr/>
        </p:nvSpPr>
        <p:spPr>
          <a:xfrm rot="2700000">
            <a:off x="5909883" y="4659070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Rectangle 301"/>
          <p:cNvSpPr/>
          <p:nvPr/>
        </p:nvSpPr>
        <p:spPr>
          <a:xfrm rot="2700000">
            <a:off x="6210407" y="5841051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6504360" y="966159"/>
            <a:ext cx="1561878" cy="156187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椭圆 185"/>
          <p:cNvSpPr/>
          <p:nvPr/>
        </p:nvSpPr>
        <p:spPr>
          <a:xfrm flipH="1">
            <a:off x="4413571" y="205263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/>
          <p:cNvSpPr/>
          <p:nvPr/>
        </p:nvSpPr>
        <p:spPr>
          <a:xfrm>
            <a:off x="2331824" y="474817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1505869" y="3916238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椭圆 188"/>
          <p:cNvSpPr/>
          <p:nvPr/>
        </p:nvSpPr>
        <p:spPr>
          <a:xfrm>
            <a:off x="6699590" y="5311129"/>
            <a:ext cx="1234167" cy="1234167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椭圆 189"/>
          <p:cNvSpPr/>
          <p:nvPr/>
        </p:nvSpPr>
        <p:spPr>
          <a:xfrm>
            <a:off x="8988528" y="3114445"/>
            <a:ext cx="1869416" cy="1869416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矩形 190"/>
          <p:cNvSpPr/>
          <p:nvPr/>
        </p:nvSpPr>
        <p:spPr>
          <a:xfrm>
            <a:off x="2909410" y="208607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矩形 47"/>
          <p:cNvSpPr>
            <a:spLocks noChangeArrowheads="1"/>
          </p:cNvSpPr>
          <p:nvPr/>
        </p:nvSpPr>
        <p:spPr bwMode="auto">
          <a:xfrm>
            <a:off x="1598594" y="2490863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93" name="矩形 192"/>
          <p:cNvSpPr/>
          <p:nvPr/>
        </p:nvSpPr>
        <p:spPr>
          <a:xfrm>
            <a:off x="3646183" y="45447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" name="矩形 47"/>
          <p:cNvSpPr>
            <a:spLocks noChangeArrowheads="1"/>
          </p:cNvSpPr>
          <p:nvPr/>
        </p:nvSpPr>
        <p:spPr bwMode="auto">
          <a:xfrm>
            <a:off x="3646183" y="85926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195" name="矩形 194"/>
          <p:cNvSpPr/>
          <p:nvPr/>
        </p:nvSpPr>
        <p:spPr>
          <a:xfrm>
            <a:off x="8182912" y="117912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矩形 47"/>
          <p:cNvSpPr>
            <a:spLocks noChangeArrowheads="1"/>
          </p:cNvSpPr>
          <p:nvPr/>
        </p:nvSpPr>
        <p:spPr bwMode="auto">
          <a:xfrm>
            <a:off x="8182912" y="1583912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197" name="矩形 196"/>
          <p:cNvSpPr/>
          <p:nvPr/>
        </p:nvSpPr>
        <p:spPr>
          <a:xfrm>
            <a:off x="7323547" y="3248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矩形 47"/>
          <p:cNvSpPr>
            <a:spLocks noChangeArrowheads="1"/>
          </p:cNvSpPr>
          <p:nvPr/>
        </p:nvSpPr>
        <p:spPr bwMode="auto">
          <a:xfrm>
            <a:off x="6394093" y="3653169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99" name="矩形 198"/>
          <p:cNvSpPr/>
          <p:nvPr/>
        </p:nvSpPr>
        <p:spPr>
          <a:xfrm>
            <a:off x="3519987" y="425412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矩形 47"/>
          <p:cNvSpPr>
            <a:spLocks noChangeArrowheads="1"/>
          </p:cNvSpPr>
          <p:nvPr/>
        </p:nvSpPr>
        <p:spPr bwMode="auto">
          <a:xfrm>
            <a:off x="3519987" y="4658919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201" name="矩形 200"/>
          <p:cNvSpPr/>
          <p:nvPr/>
        </p:nvSpPr>
        <p:spPr>
          <a:xfrm>
            <a:off x="8089680" y="535731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矩形 47"/>
          <p:cNvSpPr>
            <a:spLocks noChangeArrowheads="1"/>
          </p:cNvSpPr>
          <p:nvPr/>
        </p:nvSpPr>
        <p:spPr bwMode="auto">
          <a:xfrm>
            <a:off x="8089680" y="5762100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0" dur="7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80" grpId="0" animBg="1"/>
      <p:bldP spid="81" grpId="0"/>
      <p:bldP spid="115" grpId="0"/>
      <p:bldP spid="154" grpId="0" animBg="1"/>
      <p:bldP spid="155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5"/>
            <a:ext cx="295476" cy="4676664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00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201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0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0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206"/>
          <p:cNvSpPr txBox="1"/>
          <p:nvPr/>
        </p:nvSpPr>
        <p:spPr>
          <a:xfrm>
            <a:off x="5884053" y="188610"/>
            <a:ext cx="441146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grpSp>
        <p:nvGrpSpPr>
          <p:cNvPr id="10" name="Group 207"/>
          <p:cNvGrpSpPr/>
          <p:nvPr/>
        </p:nvGrpSpPr>
        <p:grpSpPr>
          <a:xfrm>
            <a:off x="6045200" y="485902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" name="Straight Connector 20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0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1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1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1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1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1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1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1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2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2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2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2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2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2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28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29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30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31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32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39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40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41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4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4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4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4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246"/>
          <p:cNvSpPr txBox="1"/>
          <p:nvPr/>
        </p:nvSpPr>
        <p:spPr>
          <a:xfrm>
            <a:off x="5877641" y="1905001"/>
            <a:ext cx="453971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grpSp>
        <p:nvGrpSpPr>
          <p:cNvPr id="44" name="Group 247"/>
          <p:cNvGrpSpPr/>
          <p:nvPr/>
        </p:nvGrpSpPr>
        <p:grpSpPr>
          <a:xfrm>
            <a:off x="6045200" y="2152500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5" name="Straight Connector 24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4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5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5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5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5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5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5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5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5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5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5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6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6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6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6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6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6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6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6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320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321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322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323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324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325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326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327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328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329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330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331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338"/>
          <p:cNvGrpSpPr/>
          <p:nvPr/>
        </p:nvGrpSpPr>
        <p:grpSpPr>
          <a:xfrm>
            <a:off x="6045200" y="3839779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78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344"/>
          <p:cNvSpPr txBox="1"/>
          <p:nvPr/>
        </p:nvSpPr>
        <p:spPr>
          <a:xfrm>
            <a:off x="5876839" y="3585890"/>
            <a:ext cx="455574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grpSp>
        <p:nvGrpSpPr>
          <p:cNvPr id="86" name="Group 353"/>
          <p:cNvGrpSpPr/>
          <p:nvPr/>
        </p:nvGrpSpPr>
        <p:grpSpPr>
          <a:xfrm>
            <a:off x="6045200" y="434777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7" name="Straight Connector 354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35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5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35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35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359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Oval 360"/>
          <p:cNvSpPr/>
          <p:nvPr/>
        </p:nvSpPr>
        <p:spPr>
          <a:xfrm>
            <a:off x="5785691" y="4562803"/>
            <a:ext cx="620617" cy="62061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79375">
            <a:solidFill>
              <a:srgbClr val="98C052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4" name="TextBox 361"/>
          <p:cNvSpPr txBox="1"/>
          <p:nvPr/>
        </p:nvSpPr>
        <p:spPr>
          <a:xfrm>
            <a:off x="5771231" y="4741472"/>
            <a:ext cx="6495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</a:p>
        </p:txBody>
      </p:sp>
      <p:sp>
        <p:nvSpPr>
          <p:cNvPr id="95" name="Rectangle 362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 363"/>
          <p:cNvSpPr/>
          <p:nvPr/>
        </p:nvSpPr>
        <p:spPr>
          <a:xfrm rot="2700000">
            <a:off x="5909883" y="91274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angle 364"/>
          <p:cNvSpPr/>
          <p:nvPr/>
        </p:nvSpPr>
        <p:spPr>
          <a:xfrm rot="2700000">
            <a:off x="5909883" y="315178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365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6612961" y="952091"/>
            <a:ext cx="1561878" cy="156187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4269616" y="2687494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120137" y="601686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9068993" y="3142581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2779523" y="27209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1468707" y="3125727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19" name="矩形 118"/>
          <p:cNvSpPr/>
          <p:nvPr/>
        </p:nvSpPr>
        <p:spPr>
          <a:xfrm>
            <a:off x="3448564" y="58134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47"/>
          <p:cNvSpPr>
            <a:spLocks noChangeArrowheads="1"/>
          </p:cNvSpPr>
          <p:nvPr/>
        </p:nvSpPr>
        <p:spPr bwMode="auto">
          <a:xfrm>
            <a:off x="3448564" y="986133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121" name="矩形 120"/>
          <p:cNvSpPr/>
          <p:nvPr/>
        </p:nvSpPr>
        <p:spPr>
          <a:xfrm>
            <a:off x="8263377" y="10947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47"/>
          <p:cNvSpPr>
            <a:spLocks noChangeArrowheads="1"/>
          </p:cNvSpPr>
          <p:nvPr/>
        </p:nvSpPr>
        <p:spPr bwMode="auto">
          <a:xfrm>
            <a:off x="8263377" y="149950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123" name="矩形 122"/>
          <p:cNvSpPr/>
          <p:nvPr/>
        </p:nvSpPr>
        <p:spPr>
          <a:xfrm>
            <a:off x="7404012" y="337499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6474558" y="3779781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grpSp>
        <p:nvGrpSpPr>
          <p:cNvPr id="111" name="Group 338"/>
          <p:cNvGrpSpPr/>
          <p:nvPr/>
        </p:nvGrpSpPr>
        <p:grpSpPr>
          <a:xfrm>
            <a:off x="6045200" y="406955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2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3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3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84" grpId="0"/>
      <p:bldP spid="93" grpId="0" animBg="1"/>
      <p:bldP spid="94" grpId="0"/>
      <p:bldP spid="95" grpId="0" animBg="1"/>
      <p:bldP spid="96" grpId="0" animBg="1"/>
      <p:bldP spid="97" grpId="0" animBg="1"/>
      <p:bldP spid="98" grpId="0" animBg="1"/>
      <p:bldP spid="113" grpId="0" animBg="1"/>
      <p:bldP spid="114" grpId="0" animBg="1"/>
      <p:bldP spid="115" grpId="0" animBg="1"/>
      <p:bldP spid="116" grpId="0" animBg="1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/>
          <p:nvPr/>
        </p:nvSpPr>
        <p:spPr bwMode="auto">
          <a:xfrm>
            <a:off x="3152816" y="2115223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8" name="Freeform 6"/>
          <p:cNvSpPr/>
          <p:nvPr/>
        </p:nvSpPr>
        <p:spPr bwMode="auto">
          <a:xfrm>
            <a:off x="2595984" y="3093234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9" name="Freeform 7"/>
          <p:cNvSpPr/>
          <p:nvPr/>
        </p:nvSpPr>
        <p:spPr bwMode="auto">
          <a:xfrm>
            <a:off x="2043086" y="4068955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0" name="Freeform 8"/>
          <p:cNvSpPr/>
          <p:nvPr/>
        </p:nvSpPr>
        <p:spPr bwMode="auto">
          <a:xfrm>
            <a:off x="1486255" y="5042383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945179" y="5345577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945179" y="4371004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83593" y="3396428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3443488" y="2419562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5" name="Oval 11"/>
          <p:cNvSpPr/>
          <p:nvPr/>
        </p:nvSpPr>
        <p:spPr>
          <a:xfrm>
            <a:off x="5162860" y="2462755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Oval 12"/>
          <p:cNvSpPr/>
          <p:nvPr/>
        </p:nvSpPr>
        <p:spPr>
          <a:xfrm>
            <a:off x="5723806" y="3439621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Oval 13"/>
          <p:cNvSpPr/>
          <p:nvPr/>
        </p:nvSpPr>
        <p:spPr>
          <a:xfrm>
            <a:off x="6291751" y="4414197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Oval 14"/>
          <p:cNvSpPr/>
          <p:nvPr/>
        </p:nvSpPr>
        <p:spPr>
          <a:xfrm>
            <a:off x="6848730" y="5388770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肘形接點 23"/>
          <p:cNvSpPr>
            <a:spLocks noChangeShapeType="1"/>
          </p:cNvSpPr>
          <p:nvPr/>
        </p:nvSpPr>
        <p:spPr bwMode="auto">
          <a:xfrm rot="5400000" flipH="1" flipV="1">
            <a:off x="6194499" y="994269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76723" y="136620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876723" y="1716401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52" name="肘形接點 23"/>
          <p:cNvSpPr>
            <a:spLocks noChangeShapeType="1"/>
          </p:cNvSpPr>
          <p:nvPr/>
        </p:nvSpPr>
        <p:spPr bwMode="auto">
          <a:xfrm rot="5400000" flipH="1" flipV="1">
            <a:off x="6605709" y="2443808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876723" y="265174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876723" y="3001942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55" name="直接连接符 54"/>
          <p:cNvCxnSpPr>
            <a:stCxn id="47" idx="6"/>
          </p:cNvCxnSpPr>
          <p:nvPr/>
        </p:nvCxnSpPr>
        <p:spPr>
          <a:xfrm flipV="1">
            <a:off x="6574698" y="4547849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55"/>
          <p:cNvCxnSpPr/>
          <p:nvPr/>
        </p:nvCxnSpPr>
        <p:spPr>
          <a:xfrm flipV="1">
            <a:off x="7131677" y="5506395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矩形 56"/>
          <p:cNvSpPr/>
          <p:nvPr/>
        </p:nvSpPr>
        <p:spPr>
          <a:xfrm>
            <a:off x="7876723" y="399182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7876723" y="4342025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876723" y="533196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7876723" y="5682158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  <p:bldP spid="57" grpId="0"/>
      <p:bldP spid="58" grpId="0"/>
      <p:bldP spid="59" grpId="0"/>
      <p:bldP spid="60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105"/>
          <p:cNvGrpSpPr/>
          <p:nvPr/>
        </p:nvGrpSpPr>
        <p:grpSpPr>
          <a:xfrm>
            <a:off x="9902477" y="1739195"/>
            <a:ext cx="1589617" cy="2786878"/>
            <a:chOff x="346652" y="843540"/>
            <a:chExt cx="1192213" cy="2090159"/>
          </a:xfrm>
        </p:grpSpPr>
        <p:cxnSp>
          <p:nvCxnSpPr>
            <p:cNvPr id="78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74"/>
          <p:cNvGrpSpPr/>
          <p:nvPr/>
        </p:nvGrpSpPr>
        <p:grpSpPr>
          <a:xfrm>
            <a:off x="5151666" y="1047911"/>
            <a:ext cx="1589617" cy="2786879"/>
            <a:chOff x="346652" y="843540"/>
            <a:chExt cx="1192213" cy="2090159"/>
          </a:xfrm>
        </p:grpSpPr>
        <p:cxnSp>
          <p:nvCxnSpPr>
            <p:cNvPr id="83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90"/>
          <p:cNvGrpSpPr/>
          <p:nvPr/>
        </p:nvGrpSpPr>
        <p:grpSpPr>
          <a:xfrm>
            <a:off x="7441137" y="1124721"/>
            <a:ext cx="1589617" cy="4040348"/>
            <a:chOff x="346652" y="-96562"/>
            <a:chExt cx="1192213" cy="3030261"/>
          </a:xfrm>
        </p:grpSpPr>
        <p:cxnSp>
          <p:nvCxnSpPr>
            <p:cNvPr id="88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58"/>
          <p:cNvGrpSpPr/>
          <p:nvPr/>
        </p:nvGrpSpPr>
        <p:grpSpPr>
          <a:xfrm>
            <a:off x="915785" y="817483"/>
            <a:ext cx="1589617" cy="3094116"/>
            <a:chOff x="346652" y="613112"/>
            <a:chExt cx="1192213" cy="2320587"/>
          </a:xfrm>
        </p:grpSpPr>
        <p:cxnSp>
          <p:nvCxnSpPr>
            <p:cNvPr id="93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7" name="Group 66"/>
          <p:cNvGrpSpPr/>
          <p:nvPr/>
        </p:nvGrpSpPr>
        <p:grpSpPr>
          <a:xfrm>
            <a:off x="3151874" y="1124720"/>
            <a:ext cx="1589617" cy="4040348"/>
            <a:chOff x="346652" y="-96562"/>
            <a:chExt cx="1192213" cy="3030261"/>
          </a:xfrm>
        </p:grpSpPr>
        <p:cxnSp>
          <p:nvCxnSpPr>
            <p:cNvPr id="98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0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102" name="Freeform 22"/>
          <p:cNvSpPr/>
          <p:nvPr/>
        </p:nvSpPr>
        <p:spPr bwMode="auto">
          <a:xfrm rot="10800000">
            <a:off x="2118" y="-7296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rgbClr val="51AFA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3" name="Freeform 23"/>
          <p:cNvSpPr/>
          <p:nvPr/>
        </p:nvSpPr>
        <p:spPr bwMode="auto">
          <a:xfrm rot="10800000">
            <a:off x="2118" y="-7295"/>
            <a:ext cx="12187767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rgbClr val="98C05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4" name="矩形 3"/>
          <p:cNvSpPr>
            <a:spLocks noChangeArrowheads="1"/>
          </p:cNvSpPr>
          <p:nvPr/>
        </p:nvSpPr>
        <p:spPr bwMode="auto">
          <a:xfrm>
            <a:off x="7766974" y="569220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6" name="TextBox 59"/>
          <p:cNvSpPr txBox="1">
            <a:spLocks noChangeArrowheads="1"/>
          </p:cNvSpPr>
          <p:nvPr/>
        </p:nvSpPr>
        <p:spPr bwMode="auto">
          <a:xfrm flipH="1">
            <a:off x="3070262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2648200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 flipH="1">
            <a:off x="7359525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6937463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428946" y="4487319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2" name="TextBox 59"/>
          <p:cNvSpPr txBox="1">
            <a:spLocks noChangeArrowheads="1"/>
          </p:cNvSpPr>
          <p:nvPr/>
        </p:nvSpPr>
        <p:spPr bwMode="auto">
          <a:xfrm flipH="1">
            <a:off x="5098050" y="3932823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>
            <a:spLocks noChangeArrowheads="1"/>
          </p:cNvSpPr>
          <p:nvPr/>
        </p:nvSpPr>
        <p:spPr bwMode="auto">
          <a:xfrm>
            <a:off x="4675988" y="4388897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4" name="TextBox 59"/>
          <p:cNvSpPr txBox="1">
            <a:spLocks noChangeArrowheads="1"/>
          </p:cNvSpPr>
          <p:nvPr/>
        </p:nvSpPr>
        <p:spPr bwMode="auto">
          <a:xfrm flipH="1">
            <a:off x="9863862" y="4640019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9441800" y="5096093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4783236"/>
            <a:ext cx="1020657" cy="1099169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" y="3684068"/>
            <a:ext cx="1020657" cy="1099169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" y="2584657"/>
            <a:ext cx="1020657" cy="1110202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" y="1501194"/>
            <a:ext cx="1020657" cy="1094496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alibri" panose="020F0502020204030204" pitchFamily="34" charset="0"/>
                <a:ea typeface="微软雅黑" panose="020B0503020204020204" pitchFamily="34" charset="-122"/>
              </a:rPr>
              <a:t> 01</a:t>
            </a:r>
            <a:endParaRPr lang="zh-CN" altLang="en-US" sz="2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 28"/>
          <p:cNvSpPr/>
          <p:nvPr/>
        </p:nvSpPr>
        <p:spPr>
          <a:xfrm>
            <a:off x="1020658" y="1501190"/>
            <a:ext cx="1991709" cy="1396263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5" name="矩形 28"/>
          <p:cNvSpPr/>
          <p:nvPr/>
        </p:nvSpPr>
        <p:spPr>
          <a:xfrm>
            <a:off x="1020659" y="2597764"/>
            <a:ext cx="1995171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6" name="矩形 28"/>
          <p:cNvSpPr/>
          <p:nvPr/>
        </p:nvSpPr>
        <p:spPr>
          <a:xfrm>
            <a:off x="1020659" y="3688800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7" name="矩形 28"/>
          <p:cNvSpPr/>
          <p:nvPr/>
        </p:nvSpPr>
        <p:spPr>
          <a:xfrm>
            <a:off x="1015353" y="4468863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8" name="Freeform 144"/>
          <p:cNvSpPr>
            <a:spLocks noEditPoints="1"/>
          </p:cNvSpPr>
          <p:nvPr/>
        </p:nvSpPr>
        <p:spPr bwMode="black">
          <a:xfrm>
            <a:off x="1789008" y="2928049"/>
            <a:ext cx="373969" cy="660051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/>
          </a:p>
        </p:txBody>
      </p:sp>
      <p:pic>
        <p:nvPicPr>
          <p:cNvPr id="39" name="Picture 34" descr="Efficienc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855" y="3795978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roup 173"/>
          <p:cNvGrpSpPr>
            <a:grpSpLocks noChangeAspect="1"/>
          </p:cNvGrpSpPr>
          <p:nvPr/>
        </p:nvGrpSpPr>
        <p:grpSpPr>
          <a:xfrm>
            <a:off x="1700231" y="4720235"/>
            <a:ext cx="551519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48" name="Freeform 89"/>
          <p:cNvSpPr>
            <a:spLocks noEditPoints="1"/>
          </p:cNvSpPr>
          <p:nvPr/>
        </p:nvSpPr>
        <p:spPr bwMode="black">
          <a:xfrm>
            <a:off x="1600780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/>
          </a:p>
        </p:txBody>
      </p:sp>
      <p:sp>
        <p:nvSpPr>
          <p:cNvPr id="49" name="等腰三角形 66"/>
          <p:cNvSpPr/>
          <p:nvPr/>
        </p:nvSpPr>
        <p:spPr>
          <a:xfrm rot="5400000">
            <a:off x="4166957" y="95067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</a:p>
        </p:txBody>
      </p:sp>
      <p:sp>
        <p:nvSpPr>
          <p:cNvPr id="50" name="等腰三角形 67"/>
          <p:cNvSpPr/>
          <p:nvPr/>
        </p:nvSpPr>
        <p:spPr>
          <a:xfrm rot="5400000">
            <a:off x="4166957" y="1742585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</a:p>
        </p:txBody>
      </p:sp>
      <p:sp>
        <p:nvSpPr>
          <p:cNvPr id="51" name="等腰三角形 68"/>
          <p:cNvSpPr/>
          <p:nvPr/>
        </p:nvSpPr>
        <p:spPr>
          <a:xfrm rot="5400000">
            <a:off x="4172110" y="2529337"/>
            <a:ext cx="781879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</a:p>
        </p:txBody>
      </p:sp>
      <p:sp>
        <p:nvSpPr>
          <p:cNvPr id="52" name="等腰三角形 69"/>
          <p:cNvSpPr/>
          <p:nvPr/>
        </p:nvSpPr>
        <p:spPr>
          <a:xfrm rot="5400000">
            <a:off x="4166957" y="3316090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</a:p>
        </p:txBody>
      </p:sp>
      <p:sp>
        <p:nvSpPr>
          <p:cNvPr id="53" name="TextBox 85"/>
          <p:cNvSpPr txBox="1"/>
          <p:nvPr/>
        </p:nvSpPr>
        <p:spPr>
          <a:xfrm>
            <a:off x="6359357" y="2144847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4" name="TextBox 86"/>
          <p:cNvSpPr txBox="1"/>
          <p:nvPr/>
        </p:nvSpPr>
        <p:spPr>
          <a:xfrm>
            <a:off x="6359357" y="2920394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</a:p>
        </p:txBody>
      </p:sp>
      <p:sp>
        <p:nvSpPr>
          <p:cNvPr id="55" name="TextBox 87"/>
          <p:cNvSpPr txBox="1"/>
          <p:nvPr/>
        </p:nvSpPr>
        <p:spPr>
          <a:xfrm>
            <a:off x="6359357" y="3709955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88"/>
          <p:cNvSpPr txBox="1"/>
          <p:nvPr/>
        </p:nvSpPr>
        <p:spPr>
          <a:xfrm>
            <a:off x="6359357" y="4506530"/>
            <a:ext cx="3888432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7" name="任意多边形 56"/>
          <p:cNvSpPr/>
          <p:nvPr/>
        </p:nvSpPr>
        <p:spPr>
          <a:xfrm rot="16200000">
            <a:off x="10816941" y="2801294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58" name="TextBox 89"/>
          <p:cNvSpPr txBox="1"/>
          <p:nvPr/>
        </p:nvSpPr>
        <p:spPr>
          <a:xfrm>
            <a:off x="10930131" y="3306907"/>
            <a:ext cx="106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89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7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67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8682585" y="2604069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Freeform 7"/>
          <p:cNvSpPr/>
          <p:nvPr/>
        </p:nvSpPr>
        <p:spPr bwMode="auto">
          <a:xfrm>
            <a:off x="6109822" y="3619234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723302" y="1995961"/>
            <a:ext cx="1840882" cy="1833732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092347" y="1903023"/>
            <a:ext cx="2287698" cy="2280548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2298801" y="3121937"/>
            <a:ext cx="1915947" cy="1923095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4" name="Freeform 15"/>
          <p:cNvSpPr/>
          <p:nvPr/>
        </p:nvSpPr>
        <p:spPr bwMode="auto">
          <a:xfrm>
            <a:off x="7389921" y="3218609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302941" y="3132458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604795" y="2636790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8895672" y="2044421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28493" y="3295396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729226" y="4312692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9"/>
          <p:cNvSpPr txBox="1"/>
          <p:nvPr/>
        </p:nvSpPr>
        <p:spPr>
          <a:xfrm flipH="1">
            <a:off x="5729226" y="4674734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5729225" y="50887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  <p:bldP spid="41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438746" y="3219462"/>
            <a:ext cx="9405532" cy="228600"/>
          </a:xfrm>
          <a:prstGeom prst="notch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779534" y="3250498"/>
            <a:ext cx="166533" cy="166533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274947" y="3250498"/>
            <a:ext cx="166533" cy="166533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55310" y="3250498"/>
            <a:ext cx="166533" cy="166533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299174" y="3250498"/>
            <a:ext cx="166533" cy="166533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79166" y="2010869"/>
            <a:ext cx="962021" cy="962022"/>
            <a:chOff x="4341368" y="2343128"/>
            <a:chExt cx="962021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97494" y="2010866"/>
            <a:ext cx="962021" cy="962021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57563" y="2010869"/>
            <a:ext cx="962021" cy="962022"/>
            <a:chOff x="9455232" y="2343128"/>
            <a:chExt cx="962021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5891" y="2010868"/>
            <a:ext cx="962021" cy="962022"/>
            <a:chOff x="6898301" y="2343128"/>
            <a:chExt cx="962021" cy="962021"/>
          </a:xfrm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69575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8396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4179924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868131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6704900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393107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909872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78693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339186" y="3335608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800398" y="3155337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627163" y="3981218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608112" y="2326390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986292" y="1982631"/>
            <a:ext cx="351692" cy="293077"/>
          </a:xfrm>
          <a:prstGeom prst="hear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17003" y="3449533"/>
            <a:ext cx="224872" cy="564609"/>
            <a:chOff x="3114596" y="2996938"/>
            <a:chExt cx="224872" cy="564609"/>
          </a:xfrm>
          <a:solidFill>
            <a:srgbClr val="98C052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08533" y="3537136"/>
            <a:ext cx="439857" cy="311768"/>
            <a:chOff x="4979939" y="3638125"/>
            <a:chExt cx="439857" cy="311768"/>
          </a:xfrm>
          <a:solidFill>
            <a:srgbClr val="98C052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28203" y="5122596"/>
            <a:ext cx="465358" cy="418456"/>
            <a:chOff x="2928203" y="5369694"/>
            <a:chExt cx="465358" cy="418456"/>
          </a:xfrm>
          <a:solidFill>
            <a:srgbClr val="5DAD71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989934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989934" y="2537008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8777006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777005" y="2537008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2" name="矩形 71"/>
          <p:cNvSpPr/>
          <p:nvPr/>
        </p:nvSpPr>
        <p:spPr>
          <a:xfrm>
            <a:off x="5989934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989934" y="459604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4" name="矩形 73"/>
          <p:cNvSpPr/>
          <p:nvPr/>
        </p:nvSpPr>
        <p:spPr>
          <a:xfrm>
            <a:off x="8777006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8777005" y="4596044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563595" y="1662839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6964878" y="1662839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563595" y="4207027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6964878" y="4207027"/>
            <a:ext cx="4002184" cy="180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466941" y="1636313"/>
            <a:ext cx="1051774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466941" y="4192285"/>
            <a:ext cx="1051774" cy="633413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6841153" y="1654018"/>
            <a:ext cx="1051774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6848087" y="4192284"/>
            <a:ext cx="1051774" cy="633413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588788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075235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987759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474206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588788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075235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987759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474206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31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1AFA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4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 Rounded MT Bold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30"/>
          <p:cNvSpPr txBox="1"/>
          <p:nvPr/>
        </p:nvSpPr>
        <p:spPr>
          <a:xfrm>
            <a:off x="7518860" y="2229392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在此录入上述图表的描述说明，在此录入上述图表的描述说明，在此录入上述图表的描述说明，在此录入上述图表的描述说明，在此录入描述说明。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45" name="矩形 44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48" name="矩形 47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51" name="矩形 50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V="1">
            <a:off x="8509543" y="4769147"/>
            <a:ext cx="294351" cy="1546283"/>
            <a:chOff x="1903043" y="1772078"/>
            <a:chExt cx="220763" cy="1159712"/>
          </a:xfrm>
        </p:grpSpPr>
        <p:sp>
          <p:nvSpPr>
            <p:cNvPr id="54" name="矩形 53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57" name="矩形 56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60" name="矩形 59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63" name="矩形 62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66" name="矩形 65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8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2" dur="3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0"/>
          <p:cNvSpPr>
            <a:spLocks noChangeArrowheads="1"/>
          </p:cNvSpPr>
          <p:nvPr/>
        </p:nvSpPr>
        <p:spPr bwMode="auto">
          <a:xfrm>
            <a:off x="1358583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3" name="矩形 17"/>
          <p:cNvSpPr>
            <a:spLocks noChangeArrowheads="1"/>
          </p:cNvSpPr>
          <p:nvPr/>
        </p:nvSpPr>
        <p:spPr bwMode="auto">
          <a:xfrm>
            <a:off x="1814494" y="4435173"/>
            <a:ext cx="214012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4" name="矩形 59"/>
          <p:cNvSpPr>
            <a:spLocks noChangeArrowheads="1"/>
          </p:cNvSpPr>
          <p:nvPr/>
        </p:nvSpPr>
        <p:spPr bwMode="auto">
          <a:xfrm>
            <a:off x="4591047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5" name="矩形 62"/>
          <p:cNvSpPr>
            <a:spLocks noChangeArrowheads="1"/>
          </p:cNvSpPr>
          <p:nvPr/>
        </p:nvSpPr>
        <p:spPr bwMode="auto">
          <a:xfrm>
            <a:off x="7823511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5015959" y="4435173"/>
            <a:ext cx="2160083" cy="138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8181082" y="4435173"/>
            <a:ext cx="225588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947342" y="1862329"/>
            <a:ext cx="2297317" cy="2289309"/>
            <a:chOff x="3131707" y="1925083"/>
            <a:chExt cx="2882188" cy="2872143"/>
          </a:xfrm>
          <a:solidFill>
            <a:srgbClr val="51AFAF">
              <a:alpha val="40000"/>
            </a:srgbClr>
          </a:solidFill>
          <a:effectLst/>
        </p:grpSpPr>
        <p:sp>
          <p:nvSpPr>
            <p:cNvPr id="9" name="新月形 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0" name="新月形 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1" name="新月形 1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2" name="新月形 1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35896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14" name="新月形 13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5" name="新月形 14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6" name="新月形 15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7" name="新月形 16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60364" y="1862329"/>
            <a:ext cx="2297317" cy="2289309"/>
            <a:chOff x="3131707" y="1925083"/>
            <a:chExt cx="2882188" cy="2872143"/>
          </a:xfrm>
          <a:solidFill>
            <a:srgbClr val="51AFAF">
              <a:alpha val="40000"/>
            </a:srgbClr>
          </a:solidFill>
          <a:effectLst/>
        </p:grpSpPr>
        <p:sp>
          <p:nvSpPr>
            <p:cNvPr id="19" name="新月形 1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0" name="新月形 1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1" name="新月形 2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2" name="新月形 2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AFAF">
                    <a:alpha val="0"/>
                  </a:srgbClr>
                </a:gs>
                <a:gs pos="0">
                  <a:srgbClr val="51AFAF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0"/>
          <p:cNvSpPr/>
          <p:nvPr/>
        </p:nvSpPr>
        <p:spPr>
          <a:xfrm>
            <a:off x="8943760" y="2988511"/>
            <a:ext cx="3248240" cy="1095109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 71"/>
          <p:cNvSpPr/>
          <p:nvPr/>
        </p:nvSpPr>
        <p:spPr>
          <a:xfrm>
            <a:off x="10264463" y="4076914"/>
            <a:ext cx="1927537" cy="1095109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椭圆 26"/>
          <p:cNvSpPr/>
          <p:nvPr/>
        </p:nvSpPr>
        <p:spPr>
          <a:xfrm>
            <a:off x="6821067" y="787322"/>
            <a:ext cx="2824619" cy="2824619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11435" y="1649663"/>
            <a:ext cx="1650961" cy="1650961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88900" cmpd="sng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37543" y="3001155"/>
            <a:ext cx="2824619" cy="2824619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88900" cmpd="sng">
            <a:solidFill>
              <a:srgbClr val="5DA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462396" y="2566389"/>
            <a:ext cx="1652400" cy="1652400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497792" y="3387210"/>
            <a:ext cx="2824619" cy="2824619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88900" cmpd="sng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70821" y="4310034"/>
            <a:ext cx="1650961" cy="1650961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79007" y="2075005"/>
            <a:ext cx="1650961" cy="1650961"/>
          </a:xfrm>
          <a:prstGeom prst="ellipse">
            <a:avLst/>
          </a:prstGeom>
          <a:blipFill>
            <a:blip r:embed="rId9" cstate="print"/>
            <a:srcRect/>
            <a:stretch>
              <a:fillRect/>
            </a:stretch>
          </a:blipFill>
          <a:ln w="88900" cmpd="sng">
            <a:solidFill>
              <a:srgbClr val="5DA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1912845" y="2092251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1912846" y="2531871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文本框 11"/>
          <p:cNvSpPr txBox="1"/>
          <p:nvPr/>
        </p:nvSpPr>
        <p:spPr>
          <a:xfrm>
            <a:off x="1912845" y="3581600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1912846" y="4021219"/>
            <a:ext cx="31573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在此录入上述图表的分析说明，在此录入上述图表的分析说明。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文本框 11"/>
          <p:cNvSpPr txBox="1"/>
          <p:nvPr/>
        </p:nvSpPr>
        <p:spPr>
          <a:xfrm>
            <a:off x="1912845" y="483141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1912846" y="5271034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082492" y="4868053"/>
            <a:ext cx="708547" cy="708547"/>
            <a:chOff x="641132" y="4608587"/>
            <a:chExt cx="708547" cy="708547"/>
          </a:xfrm>
        </p:grpSpPr>
        <p:sp>
          <p:nvSpPr>
            <p:cNvPr id="41" name="椭圆 40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82492" y="3620978"/>
            <a:ext cx="708547" cy="708547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82492" y="2140461"/>
            <a:ext cx="708547" cy="708547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839403" y="3916716"/>
            <a:ext cx="9370739" cy="1087001"/>
            <a:chOff x="1855445" y="3927410"/>
            <a:chExt cx="9370739" cy="1087001"/>
          </a:xfrm>
        </p:grpSpPr>
        <p:sp>
          <p:nvSpPr>
            <p:cNvPr id="32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1AF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2531517" y="4024681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545166" y="4380825"/>
            <a:ext cx="7550766" cy="54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3916719"/>
            <a:ext cx="2135209" cy="1087000"/>
            <a:chOff x="1" y="3916719"/>
            <a:chExt cx="2135209" cy="1087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65816" y="2673080"/>
            <a:ext cx="9370739" cy="1087000"/>
            <a:chOff x="949774" y="2662385"/>
            <a:chExt cx="9370739" cy="1087000"/>
          </a:xfrm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1AF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7224214" y="2783634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68773" y="3139778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 rot="5400000">
            <a:off x="11113483" y="3215200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041147" y="2673080"/>
            <a:ext cx="2150661" cy="1087001"/>
            <a:chOff x="10041147" y="2673080"/>
            <a:chExt cx="2150661" cy="1087001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5816" y="5160353"/>
            <a:ext cx="9370739" cy="1087000"/>
            <a:chOff x="949774" y="5192437"/>
            <a:chExt cx="9370739" cy="1087000"/>
          </a:xfrm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DAD7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7224214" y="526572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068773" y="562187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041340" y="5162064"/>
            <a:ext cx="2150661" cy="1087001"/>
            <a:chOff x="10041340" y="5162064"/>
            <a:chExt cx="2150661" cy="1087001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39403" y="1429443"/>
            <a:ext cx="9370739" cy="1087001"/>
            <a:chOff x="1855445" y="1397359"/>
            <a:chExt cx="9370739" cy="1087001"/>
          </a:xfrm>
        </p:grpSpPr>
        <p:sp>
          <p:nvSpPr>
            <p:cNvPr id="71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DAD7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2499433" y="154258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2513082" y="189873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0" y="1431989"/>
            <a:ext cx="2135209" cy="1087000"/>
            <a:chOff x="1" y="1429445"/>
            <a:chExt cx="2135209" cy="1087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92845" y="4001031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47068" y="4491726"/>
            <a:ext cx="4521785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，在此录入图表的综合描述说明，在此录入图表的综合描述说明。在此录入图表的综合描述说明，在此录入图表的综合描述说明，在此录入图表的综合描述说明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024316" y="1504004"/>
            <a:ext cx="214453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13341" y="1947749"/>
            <a:ext cx="2934532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07862" y="144284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0690" y="4786207"/>
            <a:ext cx="2182903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0689" y="5224469"/>
            <a:ext cx="2765967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06333" y="471956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4656" y="1843618"/>
            <a:ext cx="1829712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70689" y="2281879"/>
            <a:ext cx="3203094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624411" y="1776979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04825" y="1811269"/>
            <a:ext cx="1620000" cy="1620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57079" y="2323973"/>
              <a:ext cx="337232" cy="540000"/>
              <a:chOff x="8902075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/>
              <p:nvPr/>
            </p:nvSpPr>
            <p:spPr bwMode="auto">
              <a:xfrm>
                <a:off x="8902075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551"/>
              <p:cNvSpPr/>
              <p:nvPr/>
            </p:nvSpPr>
            <p:spPr bwMode="auto">
              <a:xfrm>
                <a:off x="8967162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943338" y="3596070"/>
            <a:ext cx="2083094" cy="2083092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185557" y="1348177"/>
            <a:ext cx="2083094" cy="2083092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23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287399" y="1463322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 rot="7200000">
            <a:off x="4654091" y="2098271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7200000">
            <a:off x="5412221" y="805708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3600000">
            <a:off x="4654092" y="828259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6135447" y="4211010"/>
            <a:ext cx="2300089" cy="1261914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942098" y="2987025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4609531" y="2987025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 rot="7200000">
            <a:off x="4744943" y="4161919"/>
            <a:ext cx="1223994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 rot="7200000">
            <a:off x="6358998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 rot="3600000">
            <a:off x="5192714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TextBox 121"/>
          <p:cNvSpPr>
            <a:spLocks noChangeArrowheads="1"/>
          </p:cNvSpPr>
          <p:nvPr/>
        </p:nvSpPr>
        <p:spPr bwMode="auto">
          <a:xfrm>
            <a:off x="5753515" y="3201883"/>
            <a:ext cx="763863" cy="88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endParaRPr lang="zh-CN" altLang="en-US" sz="40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4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days</a:t>
            </a:r>
            <a:endParaRPr lang="en-US" altLang="zh-CN" sz="20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22"/>
          <p:cNvSpPr>
            <a:spLocks noChangeArrowheads="1"/>
          </p:cNvSpPr>
          <p:nvPr/>
        </p:nvSpPr>
        <p:spPr bwMode="auto">
          <a:xfrm>
            <a:off x="4828700" y="1598454"/>
            <a:ext cx="789062" cy="68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24</a:t>
            </a:r>
            <a:endParaRPr lang="zh-CN" altLang="en-US" sz="28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0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hours</a:t>
            </a:r>
            <a:endParaRPr lang="en-US" altLang="zh-CN" sz="14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239146" y="5658459"/>
            <a:ext cx="9713709" cy="64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1" name="矩形 30"/>
          <p:cNvSpPr/>
          <p:nvPr/>
        </p:nvSpPr>
        <p:spPr>
          <a:xfrm>
            <a:off x="2412418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675629" y="4643712"/>
            <a:ext cx="27867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6350373" y="10469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50372" y="1462512"/>
            <a:ext cx="323320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9039050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540452" y="4643712"/>
            <a:ext cx="231035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9" grpId="0" animBg="1"/>
      <p:bldP spid="10" grpId="0" animBg="1"/>
      <p:bldP spid="11" grpId="0" animBg="1"/>
      <p:bldP spid="28" grpId="0" animBg="1"/>
      <p:bldP spid="13" grpId="0" animBg="1"/>
      <p:bldP spid="15" grpId="0" animBg="1"/>
      <p:bldP spid="16" grpId="0"/>
      <p:bldP spid="17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13680" y="1931126"/>
            <a:ext cx="5164640" cy="4944623"/>
            <a:chOff x="3513680" y="1931126"/>
            <a:chExt cx="5164640" cy="4944623"/>
          </a:xfrm>
        </p:grpSpPr>
        <p:pic>
          <p:nvPicPr>
            <p:cNvPr id="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331408" y="3452388"/>
            <a:ext cx="1484148" cy="1484148"/>
            <a:chOff x="3427660" y="3452388"/>
            <a:chExt cx="1484148" cy="1484148"/>
          </a:xfrm>
        </p:grpSpPr>
        <p:sp>
          <p:nvSpPr>
            <p:cNvPr id="3" name="椭圆 2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270150" y="4604902"/>
            <a:ext cx="1484148" cy="1484148"/>
            <a:chOff x="7270150" y="4604902"/>
            <a:chExt cx="1484148" cy="1484148"/>
          </a:xfrm>
        </p:grpSpPr>
        <p:sp>
          <p:nvSpPr>
            <p:cNvPr id="11" name="椭圆 10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椭圆形标注 11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92345" y="1461936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8492347" y="1913377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836261" y="1734532"/>
            <a:ext cx="1484148" cy="1484148"/>
            <a:chOff x="7270150" y="1939337"/>
            <a:chExt cx="1484148" cy="1484148"/>
          </a:xfrm>
        </p:grpSpPr>
        <p:sp>
          <p:nvSpPr>
            <p:cNvPr id="10" name="椭圆 9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8934540" y="4672833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934542" y="5124274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856640" y="3444108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545432" y="3895549"/>
            <a:ext cx="262437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1" y="4380831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Rectangle 11"/>
          <p:cNvSpPr/>
          <p:nvPr/>
        </p:nvSpPr>
        <p:spPr>
          <a:xfrm>
            <a:off x="-12196" y="4380830"/>
            <a:ext cx="12226779" cy="6840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743" y="2145630"/>
            <a:ext cx="3536515" cy="21336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3958" y="2145630"/>
            <a:ext cx="3536515" cy="21336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81527" y="2145630"/>
            <a:ext cx="3536515" cy="21336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6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15454" y="1457557"/>
            <a:ext cx="9593177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703507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77900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157291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31685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611075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385469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7"/>
          <p:cNvSpPr/>
          <p:nvPr/>
        </p:nvSpPr>
        <p:spPr>
          <a:xfrm>
            <a:off x="0" y="5025348"/>
            <a:ext cx="12192000" cy="1845948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4" name="TextBox 65"/>
          <p:cNvSpPr txBox="1"/>
          <p:nvPr/>
        </p:nvSpPr>
        <p:spPr>
          <a:xfrm>
            <a:off x="1326552" y="5250056"/>
            <a:ext cx="112851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2"/>
          <p:cNvSpPr txBox="1"/>
          <p:nvPr/>
        </p:nvSpPr>
        <p:spPr>
          <a:xfrm>
            <a:off x="3428820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4"/>
          <p:cNvSpPr txBox="1"/>
          <p:nvPr/>
        </p:nvSpPr>
        <p:spPr>
          <a:xfrm>
            <a:off x="5531087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6"/>
          <p:cNvSpPr txBox="1"/>
          <p:nvPr/>
        </p:nvSpPr>
        <p:spPr>
          <a:xfrm>
            <a:off x="7633354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735621" y="5250056"/>
            <a:ext cx="1128515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85"/>
          <p:cNvCxnSpPr/>
          <p:nvPr/>
        </p:nvCxnSpPr>
        <p:spPr>
          <a:xfrm>
            <a:off x="1890810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/>
          <p:cNvCxnSpPr/>
          <p:nvPr/>
        </p:nvCxnSpPr>
        <p:spPr>
          <a:xfrm>
            <a:off x="3993077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0"/>
          <p:cNvCxnSpPr/>
          <p:nvPr/>
        </p:nvCxnSpPr>
        <p:spPr>
          <a:xfrm>
            <a:off x="6095344" y="2957552"/>
            <a:ext cx="0" cy="20403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92"/>
          <p:cNvCxnSpPr/>
          <p:nvPr/>
        </p:nvCxnSpPr>
        <p:spPr>
          <a:xfrm>
            <a:off x="10299878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3"/>
          <p:cNvCxnSpPr/>
          <p:nvPr/>
        </p:nvCxnSpPr>
        <p:spPr>
          <a:xfrm>
            <a:off x="8197611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 Same Side Corner Rectangle 153"/>
          <p:cNvSpPr/>
          <p:nvPr/>
        </p:nvSpPr>
        <p:spPr>
          <a:xfrm>
            <a:off x="1062768" y="4206455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ound Same Side Corner Rectangle 154"/>
          <p:cNvSpPr/>
          <p:nvPr/>
        </p:nvSpPr>
        <p:spPr>
          <a:xfrm>
            <a:off x="3165034" y="3976027"/>
            <a:ext cx="1656087" cy="384047"/>
          </a:xfrm>
          <a:prstGeom prst="round2Same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ound Same Side Corner Rectangle 155"/>
          <p:cNvSpPr/>
          <p:nvPr/>
        </p:nvSpPr>
        <p:spPr>
          <a:xfrm>
            <a:off x="5267301" y="3621990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 Same Side Corner Rectangle 156"/>
          <p:cNvSpPr/>
          <p:nvPr/>
        </p:nvSpPr>
        <p:spPr>
          <a:xfrm>
            <a:off x="7369568" y="3976027"/>
            <a:ext cx="1656087" cy="384047"/>
          </a:xfrm>
          <a:prstGeom prst="round2Same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ound Same Side Corner Rectangle 157"/>
          <p:cNvSpPr/>
          <p:nvPr/>
        </p:nvSpPr>
        <p:spPr>
          <a:xfrm>
            <a:off x="9471835" y="4206455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0810" y="2689797"/>
            <a:ext cx="1080000" cy="1080000"/>
            <a:chOff x="2860786" y="2746714"/>
            <a:chExt cx="1248842" cy="1248840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43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453077" y="2208765"/>
            <a:ext cx="1080000" cy="1080000"/>
            <a:chOff x="4587607" y="2746710"/>
            <a:chExt cx="1248842" cy="124884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55344" y="1877466"/>
            <a:ext cx="1080000" cy="1080000"/>
            <a:chOff x="6385868" y="2746710"/>
            <a:chExt cx="1248842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51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657611" y="2208765"/>
            <a:ext cx="1080000" cy="1080000"/>
            <a:chOff x="8141267" y="2746712"/>
            <a:chExt cx="1248840" cy="124884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60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759878" y="2689797"/>
            <a:ext cx="1080000" cy="1080000"/>
            <a:chOff x="9695723" y="2746710"/>
            <a:chExt cx="1250915" cy="1248840"/>
          </a:xfrm>
        </p:grpSpPr>
        <p:sp>
          <p:nvSpPr>
            <p:cNvPr id="67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68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chemeClr val="bg1">
                <a:lumMod val="95000"/>
              </a:schemeClr>
            </a:solidFill>
          </p:grpSpPr>
          <p:sp>
            <p:nvSpPr>
              <p:cNvPr id="6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75" name="Oval 37"/>
          <p:cNvSpPr>
            <a:spLocks noChangeAspect="1"/>
          </p:cNvSpPr>
          <p:nvPr/>
        </p:nvSpPr>
        <p:spPr>
          <a:xfrm>
            <a:off x="1764583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Oval 39"/>
          <p:cNvSpPr>
            <a:spLocks noChangeAspect="1"/>
          </p:cNvSpPr>
          <p:nvPr/>
        </p:nvSpPr>
        <p:spPr>
          <a:xfrm>
            <a:off x="3866850" y="4895665"/>
            <a:ext cx="252455" cy="252452"/>
          </a:xfrm>
          <a:prstGeom prst="ellipse">
            <a:avLst/>
          </a:prstGeom>
          <a:solidFill>
            <a:srgbClr val="98C05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92D050"/>
              </a:solidFill>
            </a:endParaRPr>
          </a:p>
        </p:txBody>
      </p:sp>
      <p:sp>
        <p:nvSpPr>
          <p:cNvPr id="77" name="Oval 40"/>
          <p:cNvSpPr>
            <a:spLocks noChangeAspect="1"/>
          </p:cNvSpPr>
          <p:nvPr/>
        </p:nvSpPr>
        <p:spPr>
          <a:xfrm>
            <a:off x="5969117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FF3F3F"/>
              </a:solidFill>
            </a:endParaRPr>
          </a:p>
        </p:txBody>
      </p:sp>
      <p:sp>
        <p:nvSpPr>
          <p:cNvPr id="78" name="Oval 74"/>
          <p:cNvSpPr>
            <a:spLocks noChangeAspect="1"/>
          </p:cNvSpPr>
          <p:nvPr/>
        </p:nvSpPr>
        <p:spPr>
          <a:xfrm>
            <a:off x="10173651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70C0"/>
              </a:solidFill>
            </a:endParaRPr>
          </a:p>
        </p:txBody>
      </p:sp>
      <p:sp>
        <p:nvSpPr>
          <p:cNvPr id="79" name="Oval 53"/>
          <p:cNvSpPr>
            <a:spLocks noChangeAspect="1"/>
          </p:cNvSpPr>
          <p:nvPr/>
        </p:nvSpPr>
        <p:spPr>
          <a:xfrm>
            <a:off x="8071384" y="4895665"/>
            <a:ext cx="252455" cy="252452"/>
          </a:xfrm>
          <a:prstGeom prst="ellipse">
            <a:avLst/>
          </a:prstGeom>
          <a:solidFill>
            <a:srgbClr val="98C05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B0F0"/>
              </a:solidFill>
            </a:endParaRPr>
          </a:p>
        </p:txBody>
      </p:sp>
      <p:sp>
        <p:nvSpPr>
          <p:cNvPr id="80" name="文本框 13"/>
          <p:cNvSpPr txBox="1"/>
          <p:nvPr/>
        </p:nvSpPr>
        <p:spPr>
          <a:xfrm>
            <a:off x="104126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1" name="文本框 13"/>
          <p:cNvSpPr txBox="1"/>
          <p:nvPr/>
        </p:nvSpPr>
        <p:spPr>
          <a:xfrm>
            <a:off x="942883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2" name="文本框 13"/>
          <p:cNvSpPr txBox="1"/>
          <p:nvPr/>
        </p:nvSpPr>
        <p:spPr>
          <a:xfrm>
            <a:off x="7331945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3" name="文本框 13"/>
          <p:cNvSpPr txBox="1"/>
          <p:nvPr/>
        </p:nvSpPr>
        <p:spPr>
          <a:xfrm>
            <a:off x="5235053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4" name="文本框 13"/>
          <p:cNvSpPr txBox="1"/>
          <p:nvPr/>
        </p:nvSpPr>
        <p:spPr>
          <a:xfrm>
            <a:off x="3138161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1257133" y="1198949"/>
            <a:ext cx="967773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2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1692627" y="1477217"/>
              <a:ext cx="804548" cy="2108390"/>
              <a:chOff x="1692627" y="1477217"/>
              <a:chExt cx="804548" cy="2108390"/>
            </a:xfrm>
          </p:grpSpPr>
          <p:sp>
            <p:nvSpPr>
              <p:cNvPr id="2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 6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32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39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45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Group 62"/>
            <p:cNvGrpSpPr/>
            <p:nvPr/>
          </p:nvGrpSpPr>
          <p:grpSpPr>
            <a:xfrm>
              <a:off x="2925892" y="1825998"/>
              <a:ext cx="804548" cy="1759608"/>
              <a:chOff x="1692627" y="1750267"/>
              <a:chExt cx="804548" cy="1759608"/>
            </a:xfrm>
          </p:grpSpPr>
          <p:sp>
            <p:nvSpPr>
              <p:cNvPr id="43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64"/>
              <p:cNvSpPr/>
              <p:nvPr/>
            </p:nvSpPr>
            <p:spPr>
              <a:xfrm>
                <a:off x="1692627" y="175026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</a:p>
            </p:txBody>
          </p:sp>
        </p:grpSp>
      </p:grpSp>
      <p:grpSp>
        <p:nvGrpSpPr>
          <p:cNvPr id="47" name="Group 76"/>
          <p:cNvGrpSpPr/>
          <p:nvPr/>
        </p:nvGrpSpPr>
        <p:grpSpPr>
          <a:xfrm>
            <a:off x="5434725" y="971102"/>
            <a:ext cx="1326003" cy="4224513"/>
            <a:chOff x="4071423" y="728326"/>
            <a:chExt cx="994503" cy="3168385"/>
          </a:xfrm>
        </p:grpSpPr>
        <p:sp>
          <p:nvSpPr>
            <p:cNvPr id="48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65"/>
            <p:cNvGrpSpPr/>
            <p:nvPr/>
          </p:nvGrpSpPr>
          <p:grpSpPr>
            <a:xfrm>
              <a:off x="4071423" y="958754"/>
              <a:ext cx="994503" cy="2626851"/>
              <a:chOff x="1603186" y="1174197"/>
              <a:chExt cx="994503" cy="2626851"/>
            </a:xfrm>
          </p:grpSpPr>
          <p:sp>
            <p:nvSpPr>
              <p:cNvPr id="51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67"/>
              <p:cNvSpPr/>
              <p:nvPr/>
            </p:nvSpPr>
            <p:spPr>
              <a:xfrm>
                <a:off x="1603186" y="1174197"/>
                <a:ext cx="99450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</a:p>
            </p:txBody>
          </p:sp>
        </p:grpSp>
      </p:grpSp>
      <p:grpSp>
        <p:nvGrpSpPr>
          <p:cNvPr id="55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56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61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68"/>
            <p:cNvGrpSpPr/>
            <p:nvPr/>
          </p:nvGrpSpPr>
          <p:grpSpPr>
            <a:xfrm>
              <a:off x="6641543" y="1477217"/>
              <a:ext cx="804548" cy="2108388"/>
              <a:chOff x="1692627" y="1477217"/>
              <a:chExt cx="804548" cy="2108388"/>
            </a:xfrm>
          </p:grpSpPr>
          <p:sp>
            <p:nvSpPr>
              <p:cNvPr id="59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Rectangle 7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63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64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77"/>
            <p:cNvGrpSpPr/>
            <p:nvPr/>
          </p:nvGrpSpPr>
          <p:grpSpPr>
            <a:xfrm>
              <a:off x="5406112" y="1960262"/>
              <a:ext cx="804548" cy="1840285"/>
              <a:chOff x="5406112" y="1960262"/>
              <a:chExt cx="804548" cy="1840285"/>
            </a:xfrm>
          </p:grpSpPr>
          <p:grpSp>
            <p:nvGrpSpPr>
              <p:cNvPr id="66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70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7" name="Group 71"/>
              <p:cNvGrpSpPr/>
              <p:nvPr/>
            </p:nvGrpSpPr>
            <p:grpSpPr>
              <a:xfrm>
                <a:off x="5406112" y="1960262"/>
                <a:ext cx="804548" cy="1610449"/>
                <a:chOff x="1692626" y="1865481"/>
                <a:chExt cx="804548" cy="1610449"/>
              </a:xfrm>
            </p:grpSpPr>
            <p:sp>
              <p:nvSpPr>
                <p:cNvPr id="68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9200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 73"/>
                <p:cNvSpPr/>
                <p:nvPr/>
              </p:nvSpPr>
              <p:spPr>
                <a:xfrm>
                  <a:off x="1692626" y="1865481"/>
                  <a:ext cx="804548" cy="4385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9200">
                    <a:spcBef>
                      <a:spcPct val="20000"/>
                    </a:spcBef>
                    <a:defRPr/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70%</a:t>
                  </a:r>
                </a:p>
              </p:txBody>
            </p:sp>
          </p:grpSp>
        </p:grpSp>
      </p:grpSp>
      <p:sp>
        <p:nvSpPr>
          <p:cNvPr id="72" name="TextBox 107"/>
          <p:cNvSpPr txBox="1"/>
          <p:nvPr/>
        </p:nvSpPr>
        <p:spPr>
          <a:xfrm>
            <a:off x="1034781" y="5612315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73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74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75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76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77" name="文本框 13"/>
          <p:cNvSpPr txBox="1"/>
          <p:nvPr/>
        </p:nvSpPr>
        <p:spPr>
          <a:xfrm>
            <a:off x="5562251" y="2055347"/>
            <a:ext cx="1058228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</a:p>
        </p:txBody>
      </p:sp>
      <p:sp>
        <p:nvSpPr>
          <p:cNvPr id="7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10890" y="5045192"/>
            <a:ext cx="597494" cy="597494"/>
            <a:chOff x="1622288" y="2631136"/>
            <a:chExt cx="597494" cy="597494"/>
          </a:xfrm>
        </p:grpSpPr>
        <p:sp>
          <p:nvSpPr>
            <p:cNvPr id="21" name="泪滴形 20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710720" y="2753807"/>
              <a:ext cx="301477" cy="228279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858552" y="2906471"/>
              <a:ext cx="301478" cy="229520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303" y="5045192"/>
            <a:ext cx="597494" cy="597494"/>
            <a:chOff x="1622288" y="1296650"/>
            <a:chExt cx="597494" cy="597494"/>
          </a:xfrm>
        </p:grpSpPr>
        <p:sp>
          <p:nvSpPr>
            <p:cNvPr id="25" name="泪滴形 24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894044" y="1513319"/>
              <a:ext cx="263670" cy="264390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722435" y="1466772"/>
              <a:ext cx="184065" cy="180971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71976" y="5045192"/>
            <a:ext cx="597494" cy="597494"/>
            <a:chOff x="1622288" y="3942436"/>
            <a:chExt cx="597494" cy="597494"/>
          </a:xfrm>
        </p:grpSpPr>
        <p:sp>
          <p:nvSpPr>
            <p:cNvPr id="29" name="泪滴形 28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1755558" y="4126343"/>
              <a:ext cx="339017" cy="258298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843152" y="4112558"/>
              <a:ext cx="163942" cy="275766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06431" y="1556140"/>
            <a:ext cx="2603872" cy="3214160"/>
            <a:chOff x="1790707" y="1556140"/>
            <a:chExt cx="2603872" cy="3214160"/>
          </a:xfrm>
        </p:grpSpPr>
        <p:sp>
          <p:nvSpPr>
            <p:cNvPr id="40" name="任意多边形 39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94064" y="1556140"/>
            <a:ext cx="2603872" cy="3214160"/>
            <a:chOff x="1790707" y="1556140"/>
            <a:chExt cx="2603872" cy="3214160"/>
          </a:xfrm>
        </p:grpSpPr>
        <p:sp>
          <p:nvSpPr>
            <p:cNvPr id="42" name="任意多边形 4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81697" y="1556140"/>
            <a:ext cx="2603872" cy="3214160"/>
            <a:chOff x="1790707" y="1556140"/>
            <a:chExt cx="2603872" cy="3214160"/>
          </a:xfrm>
        </p:grpSpPr>
        <p:sp>
          <p:nvSpPr>
            <p:cNvPr id="45" name="任意多边形 4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8667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086674" y="5391355"/>
            <a:ext cx="214849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537876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378764" y="5391355"/>
            <a:ext cx="215118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8676063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676063" y="5391355"/>
            <a:ext cx="231038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 bwMode="auto">
          <a:xfrm>
            <a:off x="5129505" y="1555505"/>
            <a:ext cx="3024570" cy="3208686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rgbClr val="5DAD71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26"/>
          <p:cNvSpPr>
            <a:spLocks noEditPoints="1"/>
          </p:cNvSpPr>
          <p:nvPr/>
        </p:nvSpPr>
        <p:spPr bwMode="auto">
          <a:xfrm>
            <a:off x="3483136" y="1568847"/>
            <a:ext cx="3215357" cy="2977874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rgbClr val="98C052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27"/>
          <p:cNvSpPr/>
          <p:nvPr/>
        </p:nvSpPr>
        <p:spPr bwMode="auto">
          <a:xfrm>
            <a:off x="4288976" y="2816298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rgbClr val="51AFAF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50"/>
          <p:cNvSpPr>
            <a:spLocks noEditPoints="1"/>
          </p:cNvSpPr>
          <p:nvPr/>
        </p:nvSpPr>
        <p:spPr bwMode="auto">
          <a:xfrm>
            <a:off x="7052620" y="2896873"/>
            <a:ext cx="747328" cy="525950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51"/>
          <p:cNvSpPr>
            <a:spLocks noEditPoints="1"/>
          </p:cNvSpPr>
          <p:nvPr/>
        </p:nvSpPr>
        <p:spPr bwMode="auto">
          <a:xfrm>
            <a:off x="4288976" y="2071162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7" name="Group 52"/>
          <p:cNvGrpSpPr/>
          <p:nvPr/>
        </p:nvGrpSpPr>
        <p:grpSpPr>
          <a:xfrm flipH="1">
            <a:off x="5141100" y="4764191"/>
            <a:ext cx="898644" cy="911405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8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0" name="肘形接點 23"/>
          <p:cNvSpPr>
            <a:spLocks noChangeShapeType="1"/>
          </p:cNvSpPr>
          <p:nvPr/>
        </p:nvSpPr>
        <p:spPr bwMode="auto">
          <a:xfrm rot="16200000" flipV="1">
            <a:off x="2362821" y="1000361"/>
            <a:ext cx="626447" cy="273256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87282" y="15555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87282" y="1943803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0" name="肘形接點 23"/>
          <p:cNvSpPr>
            <a:spLocks noChangeShapeType="1"/>
          </p:cNvSpPr>
          <p:nvPr/>
        </p:nvSpPr>
        <p:spPr bwMode="auto">
          <a:xfrm rot="5400000" flipH="1" flipV="1">
            <a:off x="8525618" y="307374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01094" y="52971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01094" y="5685403"/>
            <a:ext cx="344192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H="1">
            <a:off x="8075591" y="3894033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8843" y="224659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7853" y="2634896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67600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17" name="正五边形 16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正五边形 17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正五边形 18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42348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34" name="正五边形 33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正五边形 34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正五边形 35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36251" y="3263179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VS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62648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037041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8033467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07860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6" grpId="0"/>
      <p:bldP spid="27" grpId="0"/>
      <p:bldP spid="28" grpId="0"/>
      <p:bldP spid="3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六边形 40"/>
          <p:cNvSpPr/>
          <p:nvPr/>
        </p:nvSpPr>
        <p:spPr>
          <a:xfrm>
            <a:off x="4508519" y="1080463"/>
            <a:ext cx="1724083" cy="1486279"/>
          </a:xfrm>
          <a:prstGeom prst="hexagon">
            <a:avLst/>
          </a:prstGeom>
          <a:solidFill>
            <a:srgbClr val="FEC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2" name="六边形 41"/>
          <p:cNvSpPr/>
          <p:nvPr/>
        </p:nvSpPr>
        <p:spPr>
          <a:xfrm>
            <a:off x="5955026" y="1883349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3" name="六边形 42"/>
          <p:cNvSpPr/>
          <p:nvPr/>
        </p:nvSpPr>
        <p:spPr>
          <a:xfrm>
            <a:off x="4508519" y="2665102"/>
            <a:ext cx="1724083" cy="1486279"/>
          </a:xfrm>
          <a:prstGeom prst="hexagon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396842" y="2686395"/>
            <a:ext cx="1724083" cy="1486279"/>
          </a:xfrm>
          <a:prstGeom prst="hexagon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5" name="六边形 44"/>
          <p:cNvSpPr/>
          <p:nvPr/>
        </p:nvSpPr>
        <p:spPr>
          <a:xfrm>
            <a:off x="5955026" y="3457404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6" name="六边形 45"/>
          <p:cNvSpPr/>
          <p:nvPr/>
        </p:nvSpPr>
        <p:spPr>
          <a:xfrm>
            <a:off x="8841003" y="1886924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7" name="六边形 46"/>
          <p:cNvSpPr/>
          <p:nvPr/>
        </p:nvSpPr>
        <p:spPr>
          <a:xfrm>
            <a:off x="3064355" y="1886924"/>
            <a:ext cx="1724083" cy="1486279"/>
          </a:xfrm>
          <a:prstGeom prst="hexagon">
            <a:avLst/>
          </a:prstGeom>
          <a:blipFill>
            <a:blip r:embed="rId5" cstate="print"/>
            <a:srcRect/>
            <a:stretch>
              <a:fillRect t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8" name="六边形 47"/>
          <p:cNvSpPr/>
          <p:nvPr/>
        </p:nvSpPr>
        <p:spPr>
          <a:xfrm>
            <a:off x="7396842" y="4249741"/>
            <a:ext cx="1724083" cy="1486279"/>
          </a:xfrm>
          <a:prstGeom prst="hexagon">
            <a:avLst/>
          </a:prstGeom>
          <a:solidFill>
            <a:srgbClr val="FEC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9" name="六边形 48"/>
          <p:cNvSpPr/>
          <p:nvPr/>
        </p:nvSpPr>
        <p:spPr>
          <a:xfrm>
            <a:off x="8841003" y="3444977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0" name="六边形 49"/>
          <p:cNvSpPr/>
          <p:nvPr/>
        </p:nvSpPr>
        <p:spPr>
          <a:xfrm>
            <a:off x="3064355" y="3444977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1" name="六边形 50"/>
          <p:cNvSpPr/>
          <p:nvPr/>
        </p:nvSpPr>
        <p:spPr>
          <a:xfrm>
            <a:off x="1620193" y="2686395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3" name="TextBox 40"/>
          <p:cNvSpPr txBox="1"/>
          <p:nvPr/>
        </p:nvSpPr>
        <p:spPr>
          <a:xfrm>
            <a:off x="1448557" y="5850422"/>
            <a:ext cx="9294887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4" name="六边形 53"/>
          <p:cNvSpPr/>
          <p:nvPr/>
        </p:nvSpPr>
        <p:spPr>
          <a:xfrm>
            <a:off x="4508519" y="4249741"/>
            <a:ext cx="1724083" cy="1486279"/>
          </a:xfrm>
          <a:prstGeom prst="hexagon">
            <a:avLst/>
          </a:prstGeom>
          <a:blipFill>
            <a:blip r:embed="rId6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 animBg="1"/>
      <p:bldP spid="54" grpId="1" animBg="1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768" y="1576758"/>
            <a:ext cx="6253537" cy="1003334"/>
            <a:chOff x="4911768" y="1576758"/>
            <a:chExt cx="6253537" cy="1003334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768" y="2853252"/>
            <a:ext cx="6253537" cy="1003334"/>
            <a:chOff x="4911768" y="2853252"/>
            <a:chExt cx="6253537" cy="100333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768" y="4129746"/>
            <a:ext cx="6253537" cy="1003334"/>
            <a:chOff x="4911768" y="4129746"/>
            <a:chExt cx="6253537" cy="1003334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768" y="5406241"/>
            <a:ext cx="6253537" cy="1003334"/>
            <a:chOff x="4911768" y="5406241"/>
            <a:chExt cx="6253537" cy="1003334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9" name="Oval 25"/>
          <p:cNvSpPr/>
          <p:nvPr/>
        </p:nvSpPr>
        <p:spPr>
          <a:xfrm>
            <a:off x="4427724" y="189808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7" name="Oval 35"/>
          <p:cNvSpPr/>
          <p:nvPr/>
        </p:nvSpPr>
        <p:spPr>
          <a:xfrm>
            <a:off x="4427724" y="3178240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2" name="Oval 51"/>
          <p:cNvSpPr/>
          <p:nvPr/>
        </p:nvSpPr>
        <p:spPr>
          <a:xfrm>
            <a:off x="4427724" y="445839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7" name="Oval 64"/>
          <p:cNvSpPr/>
          <p:nvPr/>
        </p:nvSpPr>
        <p:spPr>
          <a:xfrm>
            <a:off x="4427724" y="5738551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2" name="组合 1"/>
          <p:cNvGrpSpPr/>
          <p:nvPr/>
        </p:nvGrpSpPr>
        <p:grpSpPr>
          <a:xfrm>
            <a:off x="1329315" y="1508768"/>
            <a:ext cx="3098410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5" dirty="0"/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cxnSp>
            <p:nvCxnSpPr>
              <p:cNvPr id="8" name="Straight Connector 24"/>
              <p:cNvCxnSpPr>
                <a:endCxn id="9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ln w="19050">
                <a:solidFill>
                  <a:srgbClr val="98C05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6759" y="4069078"/>
            <a:ext cx="3100964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cxnSp>
            <p:nvCxnSpPr>
              <p:cNvPr id="21" name="Straight Connector 50"/>
              <p:cNvCxnSpPr>
                <a:endCxn id="22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ln w="19050">
                <a:solidFill>
                  <a:srgbClr val="98C05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315" y="2788923"/>
            <a:ext cx="3098408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A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cxnSp>
            <p:nvCxnSpPr>
              <p:cNvPr id="16" name="Straight Connector 34"/>
              <p:cNvCxnSpPr>
                <a:endCxn id="1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51AFA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1800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6760" y="5349234"/>
            <a:ext cx="3100963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A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cxnSp>
            <p:nvCxnSpPr>
              <p:cNvPr id="26" name="Straight Connector 63"/>
              <p:cNvCxnSpPr>
                <a:endCxn id="2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51AFA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5400000">
            <a:off x="4268892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4268892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空心弧 24"/>
          <p:cNvSpPr/>
          <p:nvPr/>
        </p:nvSpPr>
        <p:spPr>
          <a:xfrm rot="16200000" flipH="1">
            <a:off x="6142057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空心弧 25"/>
          <p:cNvSpPr/>
          <p:nvPr/>
        </p:nvSpPr>
        <p:spPr>
          <a:xfrm rot="16200000" flipH="1">
            <a:off x="6142057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4578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787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44578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45787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65911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2159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65911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2159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30618" y="1328097"/>
            <a:ext cx="1930765" cy="4717863"/>
            <a:chOff x="5341575" y="1164321"/>
            <a:chExt cx="1930765" cy="5160464"/>
          </a:xfr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</a:gradFill>
        </p:grpSpPr>
        <p:sp>
          <p:nvSpPr>
            <p:cNvPr id="2" name="矩形 1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23"/>
          <p:cNvSpPr>
            <a:spLocks noChangeArrowheads="1"/>
          </p:cNvSpPr>
          <p:nvPr/>
        </p:nvSpPr>
        <p:spPr bwMode="auto">
          <a:xfrm>
            <a:off x="5944328" y="5937595"/>
            <a:ext cx="385233" cy="920405"/>
          </a:xfrm>
          <a:custGeom>
            <a:avLst/>
            <a:gdLst>
              <a:gd name="T0" fmla="*/ 96678 w 288032"/>
              <a:gd name="T1" fmla="*/ 0 h 553620"/>
              <a:gd name="T2" fmla="*/ 194042 w 288032"/>
              <a:gd name="T3" fmla="*/ 0 h 553620"/>
              <a:gd name="T4" fmla="*/ 290720 w 288032"/>
              <a:gd name="T5" fmla="*/ 554875 h 553620"/>
              <a:gd name="T6" fmla="*/ 0 w 288032"/>
              <a:gd name="T7" fmla="*/ 554875 h 553620"/>
              <a:gd name="T8" fmla="*/ 0 60000 65536"/>
              <a:gd name="T9" fmla="*/ 0 60000 65536"/>
              <a:gd name="T10" fmla="*/ 0 60000 65536"/>
              <a:gd name="T11" fmla="*/ 0 60000 65536"/>
              <a:gd name="T12" fmla="*/ 0 w 288032"/>
              <a:gd name="T13" fmla="*/ 0 h 553620"/>
              <a:gd name="T14" fmla="*/ 288032 w 288032"/>
              <a:gd name="T15" fmla="*/ 553620 h 553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032" h="553620">
                <a:moveTo>
                  <a:pt x="95784" y="0"/>
                </a:moveTo>
                <a:lnTo>
                  <a:pt x="192248" y="0"/>
                </a:lnTo>
                <a:lnTo>
                  <a:pt x="288032" y="553620"/>
                </a:lnTo>
                <a:lnTo>
                  <a:pt x="0" y="553620"/>
                </a:lnTo>
                <a:lnTo>
                  <a:pt x="9578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Group 6"/>
          <p:cNvGrpSpPr/>
          <p:nvPr/>
        </p:nvGrpSpPr>
        <p:grpSpPr bwMode="auto">
          <a:xfrm rot="-744809">
            <a:off x="1816828" y="5518495"/>
            <a:ext cx="8640233" cy="385233"/>
            <a:chOff x="0" y="0"/>
            <a:chExt cx="6480000" cy="288000"/>
          </a:xfrm>
        </p:grpSpPr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0" y="71992"/>
              <a:ext cx="6480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/>
          </p:nvSpPr>
          <p:spPr bwMode="auto">
            <a:xfrm>
              <a:off x="3095984" y="0"/>
              <a:ext cx="288000" cy="288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rgbClr val="F8EAE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TextBox 15"/>
          <p:cNvSpPr>
            <a:spLocks noChangeArrowheads="1"/>
          </p:cNvSpPr>
          <p:nvPr/>
        </p:nvSpPr>
        <p:spPr bwMode="auto">
          <a:xfrm rot="-709074">
            <a:off x="1644660" y="5380277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98C052"/>
                </a:solidFill>
                <a:sym typeface="Impact" panose="020B0806030902050204" pitchFamily="34" charset="0"/>
              </a:rPr>
              <a:t>关键字</a:t>
            </a:r>
          </a:p>
        </p:txBody>
      </p:sp>
      <p:sp>
        <p:nvSpPr>
          <p:cNvPr id="21" name="TextBox 45"/>
          <p:cNvSpPr>
            <a:spLocks noChangeArrowheads="1"/>
          </p:cNvSpPr>
          <p:nvPr/>
        </p:nvSpPr>
        <p:spPr bwMode="auto">
          <a:xfrm rot="-709074">
            <a:off x="8323801" y="3959994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51AFAF"/>
                </a:solidFill>
                <a:sym typeface="Impact" panose="020B0806030902050204" pitchFamily="34" charset="0"/>
              </a:rPr>
              <a:t>关键字</a:t>
            </a:r>
          </a:p>
        </p:txBody>
      </p:sp>
      <p:grpSp>
        <p:nvGrpSpPr>
          <p:cNvPr id="22" name="Group 11"/>
          <p:cNvGrpSpPr/>
          <p:nvPr/>
        </p:nvGrpSpPr>
        <p:grpSpPr bwMode="auto">
          <a:xfrm>
            <a:off x="1490861" y="2575290"/>
            <a:ext cx="3458633" cy="1955806"/>
            <a:chOff x="0" y="-174063"/>
            <a:chExt cx="2594714" cy="1467327"/>
          </a:xfrm>
        </p:grpSpPr>
        <p:sp>
          <p:nvSpPr>
            <p:cNvPr id="23" name="矩形 46"/>
            <p:cNvSpPr>
              <a:spLocks noChangeArrowheads="1"/>
            </p:cNvSpPr>
            <p:nvPr/>
          </p:nvSpPr>
          <p:spPr bwMode="auto">
            <a:xfrm>
              <a:off x="0" y="-174063"/>
              <a:ext cx="1904560" cy="315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矩形 47"/>
            <p:cNvSpPr>
              <a:spLocks noChangeArrowheads="1"/>
            </p:cNvSpPr>
            <p:nvPr/>
          </p:nvSpPr>
          <p:spPr bwMode="auto">
            <a:xfrm>
              <a:off x="0" y="90611"/>
              <a:ext cx="2594714" cy="99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在此录入上述图片的描述说明，在此录入上述图片的描述说明，在此录入上述图片的描述说明，在此录入上述图片的描述说明。</a:t>
              </a:r>
            </a:p>
          </p:txBody>
        </p:sp>
        <p:sp>
          <p:nvSpPr>
            <p:cNvPr id="25" name="等腰三角形 1"/>
            <p:cNvSpPr>
              <a:spLocks noChangeAspect="1" noChangeArrowheads="1"/>
            </p:cNvSpPr>
            <p:nvPr/>
          </p:nvSpPr>
          <p:spPr bwMode="auto">
            <a:xfrm flipV="1">
              <a:off x="862280" y="1138091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3BBE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15"/>
          <p:cNvGrpSpPr/>
          <p:nvPr/>
        </p:nvGrpSpPr>
        <p:grpSpPr bwMode="auto">
          <a:xfrm>
            <a:off x="7862028" y="1492855"/>
            <a:ext cx="3458633" cy="1684866"/>
            <a:chOff x="0" y="0"/>
            <a:chExt cx="2594714" cy="1263610"/>
          </a:xfrm>
        </p:grpSpPr>
        <p:sp>
          <p:nvSpPr>
            <p:cNvPr id="27" name="矩形 48"/>
            <p:cNvSpPr>
              <a:spLocks noChangeArrowheads="1"/>
            </p:cNvSpPr>
            <p:nvPr/>
          </p:nvSpPr>
          <p:spPr bwMode="auto">
            <a:xfrm>
              <a:off x="0" y="0"/>
              <a:ext cx="1904560" cy="315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矩形 49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6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在此录入上述图片的描述说明，在此录入上述图片的描述说明，在此录入上述图片的描述说明。</a:t>
              </a:r>
            </a:p>
          </p:txBody>
        </p:sp>
        <p:sp>
          <p:nvSpPr>
            <p:cNvPr id="29" name="等腰三角形 18"/>
            <p:cNvSpPr>
              <a:spLocks noChangeAspect="1" noChangeArrowheads="1"/>
            </p:cNvSpPr>
            <p:nvPr/>
          </p:nvSpPr>
          <p:spPr bwMode="auto">
            <a:xfrm flipV="1">
              <a:off x="862280" y="1108437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51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169 -0.22963 L 8.33333E-7 4.44444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148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375E-6 -1.11111E-6 L 4.375E-6 0.16134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440000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1440000">
                                      <p:cBhvr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0" grpId="1"/>
      <p:bldP spid="21" grpId="0"/>
      <p:bldP spid="21" grpId="1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02624" y="1728773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5152065" y="2246039"/>
            <a:ext cx="5111051" cy="12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在此录入上述图表的详细描述说明，在此录入图表的描述说明。</a:t>
            </a:r>
          </a:p>
        </p:txBody>
      </p:sp>
      <p:sp>
        <p:nvSpPr>
          <p:cNvPr id="4" name="矩形 3"/>
          <p:cNvSpPr/>
          <p:nvPr/>
        </p:nvSpPr>
        <p:spPr>
          <a:xfrm>
            <a:off x="5502624" y="3932242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5152065" y="4478592"/>
            <a:ext cx="5111051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937442" y="3955464"/>
            <a:ext cx="2572754" cy="1866150"/>
          </a:xfrm>
          <a:custGeom>
            <a:avLst/>
            <a:gdLst>
              <a:gd name="connsiteX0" fmla="*/ 2572754 w 2572754"/>
              <a:gd name="connsiteY0" fmla="*/ 0 h 1866150"/>
              <a:gd name="connsiteX1" fmla="*/ 2572753 w 2572754"/>
              <a:gd name="connsiteY1" fmla="*/ 1866150 h 1866150"/>
              <a:gd name="connsiteX2" fmla="*/ 0 w 2572754"/>
              <a:gd name="connsiteY2" fmla="*/ 1866150 h 1866150"/>
              <a:gd name="connsiteX3" fmla="*/ 0 w 2572754"/>
              <a:gd name="connsiteY3" fmla="*/ 749362 h 1866150"/>
              <a:gd name="connsiteX4" fmla="*/ 639210 w 2572754"/>
              <a:gd name="connsiteY4" fmla="*/ 1302456 h 1866150"/>
              <a:gd name="connsiteX5" fmla="*/ 639210 w 2572754"/>
              <a:gd name="connsiteY5" fmla="*/ 1302455 h 1866150"/>
              <a:gd name="connsiteX6" fmla="*/ 640655 w 2572754"/>
              <a:gd name="connsiteY6" fmla="*/ 1303705 h 1866150"/>
              <a:gd name="connsiteX7" fmla="*/ 1185891 w 2572754"/>
              <a:gd name="connsiteY7" fmla="*/ 673578 h 1866150"/>
              <a:gd name="connsiteX8" fmla="*/ 1971194 w 2572754"/>
              <a:gd name="connsiteY8" fmla="*/ 1353086 h 1866150"/>
              <a:gd name="connsiteX9" fmla="*/ 1896757 w 2572754"/>
              <a:gd name="connsiteY9" fmla="*/ 1439111 h 1866150"/>
              <a:gd name="connsiteX10" fmla="*/ 2227134 w 2572754"/>
              <a:gd name="connsiteY10" fmla="*/ 1473735 h 1866150"/>
              <a:gd name="connsiteX11" fmla="*/ 2145394 w 2572754"/>
              <a:gd name="connsiteY11" fmla="*/ 1151763 h 1866150"/>
              <a:gd name="connsiteX12" fmla="*/ 2070957 w 2572754"/>
              <a:gd name="connsiteY12" fmla="*/ 1237790 h 1866150"/>
              <a:gd name="connsiteX13" fmla="*/ 1170357 w 2572754"/>
              <a:gd name="connsiteY13" fmla="*/ 458518 h 1866150"/>
              <a:gd name="connsiteX14" fmla="*/ 629457 w 2572754"/>
              <a:gd name="connsiteY14" fmla="*/ 1083633 h 1866150"/>
              <a:gd name="connsiteX15" fmla="*/ 0 w 2572754"/>
              <a:gd name="connsiteY15" fmla="*/ 538976 h 1866150"/>
              <a:gd name="connsiteX16" fmla="*/ 0 w 2572754"/>
              <a:gd name="connsiteY16" fmla="*/ 1 h 1866150"/>
              <a:gd name="connsiteX17" fmla="*/ 2572754 w 2572754"/>
              <a:gd name="connsiteY17" fmla="*/ 0 h 186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2754" h="1866150">
                <a:moveTo>
                  <a:pt x="2572754" y="0"/>
                </a:moveTo>
                <a:lnTo>
                  <a:pt x="2572753" y="1866150"/>
                </a:lnTo>
                <a:lnTo>
                  <a:pt x="0" y="1866150"/>
                </a:lnTo>
                <a:lnTo>
                  <a:pt x="0" y="749362"/>
                </a:lnTo>
                <a:lnTo>
                  <a:pt x="639210" y="1302456"/>
                </a:lnTo>
                <a:lnTo>
                  <a:pt x="639210" y="1302455"/>
                </a:lnTo>
                <a:lnTo>
                  <a:pt x="640655" y="1303705"/>
                </a:lnTo>
                <a:lnTo>
                  <a:pt x="1185891" y="673578"/>
                </a:lnTo>
                <a:lnTo>
                  <a:pt x="1971194" y="1353086"/>
                </a:lnTo>
                <a:lnTo>
                  <a:pt x="1896757" y="1439111"/>
                </a:lnTo>
                <a:lnTo>
                  <a:pt x="2227134" y="1473735"/>
                </a:lnTo>
                <a:lnTo>
                  <a:pt x="2145394" y="1151763"/>
                </a:lnTo>
                <a:lnTo>
                  <a:pt x="2070957" y="1237790"/>
                </a:lnTo>
                <a:lnTo>
                  <a:pt x="1170357" y="458518"/>
                </a:lnTo>
                <a:lnTo>
                  <a:pt x="629457" y="1083633"/>
                </a:lnTo>
                <a:lnTo>
                  <a:pt x="0" y="538976"/>
                </a:lnTo>
                <a:lnTo>
                  <a:pt x="0" y="1"/>
                </a:lnTo>
                <a:lnTo>
                  <a:pt x="2572754" y="0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937442" y="1709364"/>
            <a:ext cx="2572754" cy="1866149"/>
          </a:xfrm>
          <a:custGeom>
            <a:avLst/>
            <a:gdLst>
              <a:gd name="connsiteX0" fmla="*/ 1 w 2572754"/>
              <a:gd name="connsiteY0" fmla="*/ 0 h 1866149"/>
              <a:gd name="connsiteX1" fmla="*/ 2572754 w 2572754"/>
              <a:gd name="connsiteY1" fmla="*/ 0 h 1866149"/>
              <a:gd name="connsiteX2" fmla="*/ 2572754 w 2572754"/>
              <a:gd name="connsiteY2" fmla="*/ 1866148 h 1866149"/>
              <a:gd name="connsiteX3" fmla="*/ 1 w 2572754"/>
              <a:gd name="connsiteY3" fmla="*/ 1866149 h 1866149"/>
              <a:gd name="connsiteX4" fmla="*/ 0 w 2572754"/>
              <a:gd name="connsiteY4" fmla="*/ 1345973 h 1866149"/>
              <a:gd name="connsiteX5" fmla="*/ 8467 w 2572754"/>
              <a:gd name="connsiteY5" fmla="*/ 1355758 h 1866149"/>
              <a:gd name="connsiteX6" fmla="*/ 734017 w 2572754"/>
              <a:gd name="connsiteY6" fmla="*/ 727953 h 1866149"/>
              <a:gd name="connsiteX7" fmla="*/ 1274918 w 2572754"/>
              <a:gd name="connsiteY7" fmla="*/ 1353069 h 1866149"/>
              <a:gd name="connsiteX8" fmla="*/ 2175518 w 2572754"/>
              <a:gd name="connsiteY8" fmla="*/ 573796 h 1866149"/>
              <a:gd name="connsiteX9" fmla="*/ 2249956 w 2572754"/>
              <a:gd name="connsiteY9" fmla="*/ 659823 h 1866149"/>
              <a:gd name="connsiteX10" fmla="*/ 2331696 w 2572754"/>
              <a:gd name="connsiteY10" fmla="*/ 337849 h 1866149"/>
              <a:gd name="connsiteX11" fmla="*/ 2001317 w 2572754"/>
              <a:gd name="connsiteY11" fmla="*/ 372474 h 1866149"/>
              <a:gd name="connsiteX12" fmla="*/ 2075754 w 2572754"/>
              <a:gd name="connsiteY12" fmla="*/ 458500 h 1866149"/>
              <a:gd name="connsiteX13" fmla="*/ 1290452 w 2572754"/>
              <a:gd name="connsiteY13" fmla="*/ 1138007 h 1866149"/>
              <a:gd name="connsiteX14" fmla="*/ 745215 w 2572754"/>
              <a:gd name="connsiteY14" fmla="*/ 507881 h 1866149"/>
              <a:gd name="connsiteX15" fmla="*/ 743772 w 2572754"/>
              <a:gd name="connsiteY15" fmla="*/ 509130 h 1866149"/>
              <a:gd name="connsiteX16" fmla="*/ 743770 w 2572754"/>
              <a:gd name="connsiteY16" fmla="*/ 509128 h 1866149"/>
              <a:gd name="connsiteX17" fmla="*/ 0 w 2572754"/>
              <a:gd name="connsiteY17" fmla="*/ 1152698 h 1866149"/>
              <a:gd name="connsiteX18" fmla="*/ 1 w 2572754"/>
              <a:gd name="connsiteY18" fmla="*/ 0 h 186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72754" h="1866149">
                <a:moveTo>
                  <a:pt x="1" y="0"/>
                </a:moveTo>
                <a:lnTo>
                  <a:pt x="2572754" y="0"/>
                </a:lnTo>
                <a:lnTo>
                  <a:pt x="2572754" y="1866148"/>
                </a:lnTo>
                <a:lnTo>
                  <a:pt x="1" y="1866149"/>
                </a:lnTo>
                <a:lnTo>
                  <a:pt x="0" y="1345973"/>
                </a:lnTo>
                <a:lnTo>
                  <a:pt x="8467" y="1355758"/>
                </a:lnTo>
                <a:lnTo>
                  <a:pt x="734017" y="727953"/>
                </a:lnTo>
                <a:lnTo>
                  <a:pt x="1274918" y="1353069"/>
                </a:lnTo>
                <a:lnTo>
                  <a:pt x="2175518" y="573796"/>
                </a:lnTo>
                <a:lnTo>
                  <a:pt x="2249956" y="659823"/>
                </a:lnTo>
                <a:lnTo>
                  <a:pt x="2331696" y="337849"/>
                </a:lnTo>
                <a:lnTo>
                  <a:pt x="2001317" y="372474"/>
                </a:lnTo>
                <a:lnTo>
                  <a:pt x="2075754" y="458500"/>
                </a:lnTo>
                <a:lnTo>
                  <a:pt x="1290452" y="1138007"/>
                </a:lnTo>
                <a:lnTo>
                  <a:pt x="745215" y="507881"/>
                </a:lnTo>
                <a:lnTo>
                  <a:pt x="743772" y="509130"/>
                </a:lnTo>
                <a:lnTo>
                  <a:pt x="743770" y="509128"/>
                </a:lnTo>
                <a:lnTo>
                  <a:pt x="0" y="1152698"/>
                </a:lnTo>
                <a:lnTo>
                  <a:pt x="1" y="0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17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/>
          <p:nvPr/>
        </p:nvSpPr>
        <p:spPr bwMode="auto">
          <a:xfrm rot="20192702" flipH="1">
            <a:off x="7697827" y="795840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36"/>
          <p:cNvSpPr/>
          <p:nvPr/>
        </p:nvSpPr>
        <p:spPr bwMode="auto">
          <a:xfrm rot="1695130">
            <a:off x="9273187" y="1636908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30"/>
          <p:cNvSpPr/>
          <p:nvPr/>
        </p:nvSpPr>
        <p:spPr bwMode="auto">
          <a:xfrm rot="19798984">
            <a:off x="7773616" y="994011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36"/>
          <p:cNvSpPr/>
          <p:nvPr/>
        </p:nvSpPr>
        <p:spPr bwMode="auto">
          <a:xfrm rot="20742510">
            <a:off x="7421299" y="1633653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30"/>
          <p:cNvSpPr/>
          <p:nvPr/>
        </p:nvSpPr>
        <p:spPr bwMode="auto">
          <a:xfrm rot="1801016" flipH="1">
            <a:off x="7046482" y="3364673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AA7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" name="Freeform 29"/>
          <p:cNvSpPr/>
          <p:nvPr/>
        </p:nvSpPr>
        <p:spPr bwMode="auto">
          <a:xfrm>
            <a:off x="7939845" y="2568796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Freeform 31"/>
          <p:cNvSpPr/>
          <p:nvPr/>
        </p:nvSpPr>
        <p:spPr bwMode="auto">
          <a:xfrm>
            <a:off x="7104138" y="1527190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" name="Freeform 24"/>
          <p:cNvSpPr/>
          <p:nvPr/>
        </p:nvSpPr>
        <p:spPr bwMode="auto">
          <a:xfrm>
            <a:off x="6643893" y="3380280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25"/>
          <p:cNvSpPr/>
          <p:nvPr/>
        </p:nvSpPr>
        <p:spPr bwMode="auto">
          <a:xfrm>
            <a:off x="8248694" y="3789049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Freeform 26"/>
          <p:cNvSpPr/>
          <p:nvPr/>
        </p:nvSpPr>
        <p:spPr bwMode="auto">
          <a:xfrm>
            <a:off x="7894425" y="3307610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2" name="Freeform 27"/>
          <p:cNvSpPr>
            <a:spLocks noEditPoints="1"/>
          </p:cNvSpPr>
          <p:nvPr/>
        </p:nvSpPr>
        <p:spPr bwMode="auto">
          <a:xfrm>
            <a:off x="6737758" y="5042771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3" name="Freeform 28"/>
          <p:cNvSpPr/>
          <p:nvPr/>
        </p:nvSpPr>
        <p:spPr bwMode="auto">
          <a:xfrm>
            <a:off x="5142139" y="1913810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4" name="Freeform 30"/>
          <p:cNvSpPr/>
          <p:nvPr/>
        </p:nvSpPr>
        <p:spPr bwMode="auto">
          <a:xfrm>
            <a:off x="8160883" y="1957155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32"/>
          <p:cNvSpPr/>
          <p:nvPr/>
        </p:nvSpPr>
        <p:spPr bwMode="auto">
          <a:xfrm>
            <a:off x="7088997" y="3041152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33"/>
          <p:cNvSpPr/>
          <p:nvPr/>
        </p:nvSpPr>
        <p:spPr bwMode="auto">
          <a:xfrm>
            <a:off x="7052132" y="2410879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34"/>
          <p:cNvSpPr/>
          <p:nvPr/>
        </p:nvSpPr>
        <p:spPr bwMode="auto">
          <a:xfrm>
            <a:off x="6249107" y="1615592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Freeform 35"/>
          <p:cNvSpPr/>
          <p:nvPr/>
        </p:nvSpPr>
        <p:spPr bwMode="auto">
          <a:xfrm>
            <a:off x="8269888" y="3558927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9" name="Freeform 36"/>
          <p:cNvSpPr/>
          <p:nvPr/>
        </p:nvSpPr>
        <p:spPr bwMode="auto">
          <a:xfrm>
            <a:off x="6824389" y="1889312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AA7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Freeform 37"/>
          <p:cNvSpPr/>
          <p:nvPr/>
        </p:nvSpPr>
        <p:spPr bwMode="auto">
          <a:xfrm>
            <a:off x="6752899" y="873158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1" name="Freeform 33"/>
          <p:cNvSpPr/>
          <p:nvPr/>
        </p:nvSpPr>
        <p:spPr bwMode="auto">
          <a:xfrm>
            <a:off x="5400801" y="1466999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27" name="Straight Connector 66"/>
          <p:cNvCxnSpPr/>
          <p:nvPr/>
        </p:nvCxnSpPr>
        <p:spPr>
          <a:xfrm>
            <a:off x="8039765" y="5902967"/>
            <a:ext cx="223229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7"/>
          <p:cNvCxnSpPr/>
          <p:nvPr/>
        </p:nvCxnSpPr>
        <p:spPr>
          <a:xfrm flipH="1">
            <a:off x="4479138" y="4620237"/>
            <a:ext cx="183401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0"/>
          <p:cNvCxnSpPr/>
          <p:nvPr/>
        </p:nvCxnSpPr>
        <p:spPr>
          <a:xfrm flipV="1">
            <a:off x="6313153" y="3455069"/>
            <a:ext cx="0" cy="116297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3"/>
          <p:cNvCxnSpPr/>
          <p:nvPr/>
        </p:nvCxnSpPr>
        <p:spPr>
          <a:xfrm>
            <a:off x="9366373" y="3225789"/>
            <a:ext cx="233074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921615" y="3164768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921614" y="3717766"/>
            <a:ext cx="2815681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在此录入上述图表的综合描述说明，在此录入上述图表的综合描述说明，在此录入上述图表的综合描述说明。在此录入上述图表的综合描述说明。</a:t>
            </a:r>
          </a:p>
        </p:txBody>
      </p:sp>
      <p:sp>
        <p:nvSpPr>
          <p:cNvPr id="39" name="矩形 46"/>
          <p:cNvSpPr>
            <a:spLocks noChangeArrowheads="1"/>
          </p:cNvSpPr>
          <p:nvPr/>
        </p:nvSpPr>
        <p:spPr bwMode="auto">
          <a:xfrm>
            <a:off x="4410859" y="3404567"/>
            <a:ext cx="17508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454566" y="3784648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在此录入上述图片的描述说明，在此录入上述图片的描述说明。</a:t>
            </a:r>
          </a:p>
        </p:txBody>
      </p:sp>
      <p:sp>
        <p:nvSpPr>
          <p:cNvPr id="41" name="矩形 46"/>
          <p:cNvSpPr>
            <a:spLocks noChangeArrowheads="1"/>
          </p:cNvSpPr>
          <p:nvPr/>
        </p:nvSpPr>
        <p:spPr bwMode="auto">
          <a:xfrm>
            <a:off x="8564871" y="4657524"/>
            <a:ext cx="25386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564871" y="5037605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在此录入上述图片的描述说明，在此录入上述图片的描述说明。</a:t>
            </a:r>
          </a:p>
        </p:txBody>
      </p:sp>
      <p:sp>
        <p:nvSpPr>
          <p:cNvPr id="43" name="矩形 46"/>
          <p:cNvSpPr>
            <a:spLocks noChangeArrowheads="1"/>
          </p:cNvSpPr>
          <p:nvPr/>
        </p:nvSpPr>
        <p:spPr bwMode="auto">
          <a:xfrm>
            <a:off x="10003570" y="1963380"/>
            <a:ext cx="17071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0003570" y="2343461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在此录入上述图片的描述说明，在此录入上述图片的描述说明。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9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40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3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2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4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52" name="矩形 151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4" name="矩形 153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6" name="矩形 155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8" name="矩形 157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60" name="TextBox 107"/>
          <p:cNvSpPr txBox="1"/>
          <p:nvPr/>
        </p:nvSpPr>
        <p:spPr>
          <a:xfrm>
            <a:off x="1034781" y="1344584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3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248210" y="1880315"/>
            <a:ext cx="1599292" cy="1599292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 dirty="0">
              <a:ea typeface="微软雅黑" panose="020B0503020204020204" pitchFamily="34" charset="-122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2747132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itchFamily="2" charset="-122"/>
                <a:ea typeface="方正大黑简体" pitchFamily="2" charset="-122"/>
              </a:defRPr>
            </a:lvl1pPr>
          </a:lstStyle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790191" y="3826145"/>
            <a:ext cx="517976" cy="517976"/>
            <a:chOff x="598385" y="1247400"/>
            <a:chExt cx="517976" cy="517976"/>
          </a:xfrm>
        </p:grpSpPr>
        <p:sp>
          <p:nvSpPr>
            <p:cNvPr id="17" name="椭圆 16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309596" y="1880315"/>
            <a:ext cx="1599292" cy="1599292"/>
          </a:xfrm>
          <a:prstGeom prst="ellipse">
            <a:avLst/>
          </a:prstGeom>
          <a:solidFill>
            <a:srgbClr val="51AFAF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5808519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8370982" y="1880315"/>
            <a:ext cx="1599292" cy="1599292"/>
          </a:xfrm>
          <a:prstGeom prst="ellipse">
            <a:avLst/>
          </a:prstGeom>
          <a:solidFill>
            <a:srgbClr val="98C052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8869905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5850916" y="3826145"/>
            <a:ext cx="517976" cy="517976"/>
            <a:chOff x="5218110" y="2699335"/>
            <a:chExt cx="517976" cy="517976"/>
          </a:xfrm>
        </p:grpSpPr>
        <p:sp>
          <p:nvSpPr>
            <p:cNvPr id="31" name="椭圆 30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11640" y="3826145"/>
            <a:ext cx="517976" cy="517976"/>
            <a:chOff x="5227635" y="3563865"/>
            <a:chExt cx="517976" cy="517976"/>
          </a:xfrm>
        </p:grpSpPr>
        <p:sp>
          <p:nvSpPr>
            <p:cNvPr id="37" name="椭圆 36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374918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823044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5491351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4939477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576787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8024913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70801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632188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756314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5"/>
          <p:cNvGrpSpPr/>
          <p:nvPr/>
        </p:nvGrpSpPr>
        <p:grpSpPr bwMode="auto">
          <a:xfrm>
            <a:off x="1955979" y="3799101"/>
            <a:ext cx="1269412" cy="1271501"/>
            <a:chOff x="0" y="0"/>
            <a:chExt cx="1080120" cy="1080120"/>
          </a:xfrm>
        </p:grpSpPr>
        <p:grpSp>
          <p:nvGrpSpPr>
            <p:cNvPr id="4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7" name="Group 10"/>
          <p:cNvGrpSpPr/>
          <p:nvPr/>
        </p:nvGrpSpPr>
        <p:grpSpPr bwMode="auto">
          <a:xfrm>
            <a:off x="3266462" y="2107500"/>
            <a:ext cx="1741708" cy="1742012"/>
            <a:chOff x="0" y="0"/>
            <a:chExt cx="1080120" cy="1080120"/>
          </a:xfrm>
        </p:grpSpPr>
        <p:grpSp>
          <p:nvGrpSpPr>
            <p:cNvPr id="4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DAD7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9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2" name="Group 15"/>
          <p:cNvGrpSpPr/>
          <p:nvPr/>
        </p:nvGrpSpPr>
        <p:grpSpPr bwMode="auto">
          <a:xfrm>
            <a:off x="5571937" y="3799101"/>
            <a:ext cx="1560631" cy="1560903"/>
            <a:chOff x="0" y="0"/>
            <a:chExt cx="1080120" cy="1080120"/>
          </a:xfrm>
        </p:grpSpPr>
        <p:grpSp>
          <p:nvGrpSpPr>
            <p:cNvPr id="5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DAD7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4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7399517" y="1345718"/>
            <a:ext cx="2286808" cy="2287208"/>
            <a:chOff x="0" y="0"/>
            <a:chExt cx="1080120" cy="1080120"/>
          </a:xfrm>
        </p:grpSpPr>
        <p:grpSp>
          <p:nvGrpSpPr>
            <p:cNvPr id="5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cxnSp>
        <p:nvCxnSpPr>
          <p:cNvPr id="62" name="直接连接符 13"/>
          <p:cNvCxnSpPr>
            <a:cxnSpLocks noChangeShapeType="1"/>
            <a:stCxn id="45" idx="7"/>
            <a:endCxn id="50" idx="3"/>
          </p:cNvCxnSpPr>
          <p:nvPr/>
        </p:nvCxnSpPr>
        <p:spPr bwMode="auto">
          <a:xfrm flipV="1">
            <a:off x="3039490" y="3594399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17"/>
          <p:cNvCxnSpPr>
            <a:cxnSpLocks noChangeShapeType="1"/>
            <a:endCxn id="55" idx="1"/>
          </p:cNvCxnSpPr>
          <p:nvPr/>
        </p:nvCxnSpPr>
        <p:spPr bwMode="auto">
          <a:xfrm>
            <a:off x="4892055" y="3373401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20"/>
          <p:cNvCxnSpPr>
            <a:cxnSpLocks noChangeShapeType="1"/>
            <a:stCxn id="55" idx="7"/>
            <a:endCxn id="60" idx="3"/>
          </p:cNvCxnSpPr>
          <p:nvPr/>
        </p:nvCxnSpPr>
        <p:spPr bwMode="auto">
          <a:xfrm flipV="1">
            <a:off x="6902954" y="3296846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23"/>
          <p:cNvCxnSpPr>
            <a:cxnSpLocks noChangeShapeType="1"/>
            <a:stCxn id="74" idx="5"/>
            <a:endCxn id="45" idx="1"/>
          </p:cNvCxnSpPr>
          <p:nvPr/>
        </p:nvCxnSpPr>
        <p:spPr bwMode="auto">
          <a:xfrm>
            <a:off x="1742458" y="3700529"/>
            <a:ext cx="399422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43"/>
          <p:cNvCxnSpPr>
            <a:cxnSpLocks noChangeShapeType="1"/>
            <a:stCxn id="75" idx="7"/>
            <a:endCxn id="55" idx="3"/>
          </p:cNvCxnSpPr>
          <p:nvPr/>
        </p:nvCxnSpPr>
        <p:spPr bwMode="auto">
          <a:xfrm flipV="1">
            <a:off x="5398458" y="5131415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72"/>
          <p:cNvCxnSpPr>
            <a:cxnSpLocks noChangeShapeType="1"/>
            <a:stCxn id="60" idx="6"/>
            <a:endCxn id="76" idx="1"/>
          </p:cNvCxnSpPr>
          <p:nvPr/>
        </p:nvCxnSpPr>
        <p:spPr bwMode="auto">
          <a:xfrm>
            <a:off x="9686325" y="2489322"/>
            <a:ext cx="558374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矩形 76"/>
          <p:cNvSpPr>
            <a:spLocks noChangeArrowheads="1"/>
          </p:cNvSpPr>
          <p:nvPr/>
        </p:nvSpPr>
        <p:spPr bwMode="auto">
          <a:xfrm>
            <a:off x="1628194" y="508180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80"/>
          <p:cNvSpPr>
            <a:spLocks noChangeArrowheads="1"/>
          </p:cNvSpPr>
          <p:nvPr/>
        </p:nvSpPr>
        <p:spPr bwMode="auto">
          <a:xfrm>
            <a:off x="3209357" y="3884987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81"/>
          <p:cNvSpPr>
            <a:spLocks noChangeArrowheads="1"/>
          </p:cNvSpPr>
          <p:nvPr/>
        </p:nvSpPr>
        <p:spPr bwMode="auto">
          <a:xfrm>
            <a:off x="5481233" y="5406680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矩形 82"/>
          <p:cNvSpPr>
            <a:spLocks noChangeArrowheads="1"/>
          </p:cNvSpPr>
          <p:nvPr/>
        </p:nvSpPr>
        <p:spPr bwMode="auto">
          <a:xfrm>
            <a:off x="7659767" y="366280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</a:p>
        </p:txBody>
      </p:sp>
      <p:sp>
        <p:nvSpPr>
          <p:cNvPr id="72" name="矩形 85"/>
          <p:cNvSpPr>
            <a:spLocks noChangeArrowheads="1"/>
          </p:cNvSpPr>
          <p:nvPr/>
        </p:nvSpPr>
        <p:spPr bwMode="auto">
          <a:xfrm>
            <a:off x="7919040" y="4442127"/>
            <a:ext cx="309772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rgbClr val="51AFAF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rgbClr val="51AFAF"/>
              </a:solidFill>
              <a:latin typeface="Arial" panose="020B0604020202020204" pitchFamily="34" charset="0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7410719" y="4917021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74" name="椭圆 56"/>
          <p:cNvSpPr>
            <a:spLocks noChangeArrowheads="1"/>
          </p:cNvSpPr>
          <p:nvPr/>
        </p:nvSpPr>
        <p:spPr bwMode="auto">
          <a:xfrm rot="21019161">
            <a:off x="1278026" y="3296846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5" name="椭圆 58"/>
          <p:cNvSpPr>
            <a:spLocks noChangeArrowheads="1"/>
          </p:cNvSpPr>
          <p:nvPr/>
        </p:nvSpPr>
        <p:spPr bwMode="auto">
          <a:xfrm>
            <a:off x="4837581" y="5405617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椭圆 70"/>
          <p:cNvSpPr>
            <a:spLocks noChangeArrowheads="1"/>
          </p:cNvSpPr>
          <p:nvPr/>
        </p:nvSpPr>
        <p:spPr bwMode="auto">
          <a:xfrm>
            <a:off x="10133432" y="2752803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 animBg="1"/>
      <p:bldP spid="76" grpId="0" animBg="1"/>
      <p:bldP spid="3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25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任意多边形 3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351882" y="2247365"/>
            <a:ext cx="3970298" cy="81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8238563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17"/>
          <p:cNvSpPr>
            <a:spLocks noChangeArrowheads="1"/>
          </p:cNvSpPr>
          <p:nvPr/>
        </p:nvSpPr>
        <p:spPr bwMode="auto">
          <a:xfrm>
            <a:off x="8438769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en-US" altLang="ko-KR" sz="2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  <p:bldP spid="28" grpId="0" animBg="1"/>
      <p:bldP spid="31" grpId="0"/>
      <p:bldP spid="35" grpId="0"/>
      <p:bldP spid="37" grpId="0"/>
      <p:bldP spid="38" grpId="0"/>
      <p:bldP spid="39" grpId="0"/>
      <p:bldP spid="40" grpId="0"/>
      <p:bldP spid="41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419" y="5046104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090370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112076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112076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0" y="2506251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506251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6" y="224546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4969620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4969620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2" y="3221300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221300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986" y="302124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6" y="3388686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在此录入图表的综合描述说明，在此录入图表的描述说明，在此录入上述图表的描述说明。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2595164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77" y="5277658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39" name="矩形 138"/>
          <p:cNvSpPr/>
          <p:nvPr/>
        </p:nvSpPr>
        <p:spPr>
          <a:xfrm>
            <a:off x="7900571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2" y="5277658"/>
            <a:ext cx="30694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</a:p>
        </p:txBody>
      </p:sp>
      <p:sp>
        <p:nvSpPr>
          <p:cNvPr id="141" name="矩形 140"/>
          <p:cNvSpPr/>
          <p:nvPr/>
        </p:nvSpPr>
        <p:spPr>
          <a:xfrm>
            <a:off x="2349635" y="310145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4" y="3468896"/>
            <a:ext cx="312668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</a:p>
        </p:txBody>
      </p:sp>
      <p:sp>
        <p:nvSpPr>
          <p:cNvPr id="143" name="矩形 142"/>
          <p:cNvSpPr/>
          <p:nvPr/>
        </p:nvSpPr>
        <p:spPr>
          <a:xfrm>
            <a:off x="5234235" y="1130447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152" y="1497884"/>
            <a:ext cx="339369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在此录入上述图表的综合描述说明，在此录入图表的综合描述说明。</a:t>
            </a:r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700665" y="1939165"/>
          <a:ext cx="8790669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26"/>
                <a:gridCol w="2742467"/>
                <a:gridCol w="1677992"/>
                <a:gridCol w="1677992"/>
                <a:gridCol w="1677992"/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时间</a:t>
                      </a: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Unicode MS" pitchFamily="34" charset="-122"/>
                        </a:rPr>
                        <a:t>标题</a:t>
                      </a: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itchFamily="34" charset="-122"/>
                          <a:cs typeface="Arial Unicode MS" pitchFamily="34" charset="-122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itchFamily="34" charset="-122"/>
                        <a:cs typeface="Arial Unicode MS" pitchFamily="3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itchFamily="3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itchFamily="3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</a:tbl>
          </a:graphicData>
        </a:graphic>
      </p:graphicFrame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347016" y="4300044"/>
            <a:ext cx="4099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适用教学课件</a:t>
            </a:r>
            <a:r>
              <a:rPr lang="en-US" altLang="zh-CN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儿童教育</a:t>
            </a:r>
            <a:r>
              <a:rPr lang="en-US" altLang="zh-CN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绿色卡通</a:t>
            </a:r>
            <a:r>
              <a:rPr lang="en-US" altLang="zh-CN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/PPT</a:t>
            </a:r>
            <a:r>
              <a:rPr lang="zh-CN" altLang="en-US" sz="16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</a:p>
        </p:txBody>
      </p:sp>
      <p:sp>
        <p:nvSpPr>
          <p:cNvPr id="14" name="矩形 13"/>
          <p:cNvSpPr/>
          <p:nvPr/>
        </p:nvSpPr>
        <p:spPr>
          <a:xfrm>
            <a:off x="1047254" y="2794914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88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88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</a:t>
            </a:r>
            <a:r>
              <a:rPr lang="zh-CN" altLang="en-US" sz="88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赏</a:t>
            </a:r>
            <a:endParaRPr lang="en-US" altLang="zh-CN" sz="88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云形 14"/>
          <p:cNvSpPr/>
          <p:nvPr/>
        </p:nvSpPr>
        <p:spPr>
          <a:xfrm>
            <a:off x="7246844" y="4742206"/>
            <a:ext cx="1507958" cy="1018415"/>
          </a:xfrm>
          <a:prstGeom prst="cloud">
            <a:avLst/>
          </a:prstGeom>
          <a:solidFill>
            <a:schemeClr val="bg1">
              <a:alpha val="50000"/>
            </a:schemeClr>
          </a:solidFill>
          <a:ln>
            <a:solidFill>
              <a:srgbClr val="569A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rot="20892243">
            <a:off x="7395529" y="4968285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569A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三年级语文</a:t>
            </a:r>
            <a:endParaRPr lang="en-US" altLang="zh-CN" sz="1600" b="1" dirty="0">
              <a:solidFill>
                <a:srgbClr val="569A0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 b="1" smtClean="0">
                <a:solidFill>
                  <a:srgbClr val="569A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b="1" smtClean="0">
                <a:solidFill>
                  <a:srgbClr val="569A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</a:t>
            </a:r>
            <a:r>
              <a:rPr lang="zh-CN" altLang="en-US" sz="1600" b="1" dirty="0">
                <a:solidFill>
                  <a:srgbClr val="569A0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师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614715" flipH="1">
            <a:off x="5621706" y="2265790"/>
            <a:ext cx="681208" cy="6740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 bldLvl="0" animBg="1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fe325ac88af4cb1e315171a86c19382325f4f"/>
  <p:tag name="ISPRING_PRESENTATION_TITLE" val="教育教学 (5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9c5e81e-6a19-499b-9ec4-4f926fdd4a7f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4088</Words>
  <Application>Microsoft Office PowerPoint</Application>
  <PresentationFormat>宽屏</PresentationFormat>
  <Paragraphs>483</Paragraphs>
  <Slides>41</Slides>
  <Notes>41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53" baseType="lpstr">
      <vt:lpstr>Arial Unicode MS</vt:lpstr>
      <vt:lpstr>UKIJ Qolyazma</vt:lpstr>
      <vt:lpstr>宋体</vt:lpstr>
      <vt:lpstr>微软雅黑</vt:lpstr>
      <vt:lpstr>Arial</vt:lpstr>
      <vt:lpstr>Arial Rounded MT Bold</vt:lpstr>
      <vt:lpstr>Calibri</vt:lpstr>
      <vt:lpstr>Impact</vt:lpstr>
      <vt:lpstr>Open Sans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 (5)</dc:title>
  <dc:subject>亮亮图文旗舰店</dc:subject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2014-10-29T09:18:00Z</dcterms:created>
  <dcterms:modified xsi:type="dcterms:W3CDTF">2020-06-28T05:51:11Z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